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62A6-7FE5-424E-B384-F6FE387DFB29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89541-CCEB-4C44-8F8B-D4CBA21A89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orlova\Desktop\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280920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orlova\Desktop\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424936" cy="60486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orlova\Desktop\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80920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orlova\Desktop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352928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orlova\Desktop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orlova\Desktop\im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352928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orlova\Desktop\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424936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orlova</dc:creator>
  <cp:lastModifiedBy>orlova</cp:lastModifiedBy>
  <cp:revision>1</cp:revision>
  <dcterms:created xsi:type="dcterms:W3CDTF">2024-02-02T11:12:41Z</dcterms:created>
  <dcterms:modified xsi:type="dcterms:W3CDTF">2024-02-02T11:15:25Z</dcterms:modified>
</cp:coreProperties>
</file>