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6" r:id="rId9"/>
    <p:sldId id="264" r:id="rId10"/>
    <p:sldId id="263" r:id="rId11"/>
    <p:sldId id="265" r:id="rId12"/>
    <p:sldId id="267" r:id="rId13"/>
    <p:sldId id="270" r:id="rId14"/>
    <p:sldId id="269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/>
              <a:t>Творчество В.Я. Брюсова.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“</a:t>
            </a:r>
            <a:r>
              <a:rPr lang="ru-RU" dirty="0" smtClean="0">
                <a:effectLst/>
              </a:rPr>
              <a:t>Юность </a:t>
            </a:r>
            <a:r>
              <a:rPr lang="ru-RU" dirty="0">
                <a:effectLst/>
              </a:rPr>
              <a:t>моя — юность гения. Я жил и поступал так, что оправдать моё поведение могут только великие деяния</a:t>
            </a:r>
            <a:r>
              <a:rPr lang="ru-RU" dirty="0" smtClean="0">
                <a:effectLst/>
              </a:rPr>
              <a:t>.</a:t>
            </a:r>
            <a:r>
              <a:rPr lang="en-US" dirty="0" smtClean="0">
                <a:effectLst/>
              </a:rPr>
              <a:t>”</a:t>
            </a:r>
            <a:r>
              <a:rPr lang="ru-RU" dirty="0">
                <a:effectLst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8077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Мой </a:t>
            </a:r>
            <a:r>
              <a:rPr lang="ru-RU" dirty="0"/>
              <a:t>милый маг, моя Мария, — </a:t>
            </a:r>
            <a:br>
              <a:rPr lang="ru-RU" dirty="0"/>
            </a:br>
            <a:r>
              <a:rPr lang="ru-RU" dirty="0"/>
              <a:t>Мечтам мерцающий маяк.</a:t>
            </a:r>
            <a:br>
              <a:rPr lang="ru-RU" dirty="0"/>
            </a:br>
            <a:r>
              <a:rPr lang="ru-RU" dirty="0"/>
              <a:t>Мятежны марева морские,</a:t>
            </a:r>
            <a:br>
              <a:rPr lang="ru-RU" dirty="0"/>
            </a:br>
            <a:r>
              <a:rPr lang="ru-RU" dirty="0"/>
              <a:t>Мой милый маг, моя Мария, — </a:t>
            </a:r>
            <a:br>
              <a:rPr lang="ru-RU" dirty="0"/>
            </a:br>
            <a:r>
              <a:rPr lang="ru-RU" dirty="0"/>
              <a:t>Молчаньем манит мутный мрак…</a:t>
            </a:r>
            <a:br>
              <a:rPr lang="ru-RU" dirty="0"/>
            </a:br>
            <a:r>
              <a:rPr lang="ru-RU" dirty="0"/>
              <a:t>Мне метит мели мировые </a:t>
            </a:r>
            <a:br>
              <a:rPr lang="ru-RU" dirty="0"/>
            </a:br>
            <a:r>
              <a:rPr lang="ru-RU" dirty="0"/>
              <a:t>Мой милый маг, моя Мария, </a:t>
            </a:r>
            <a:br>
              <a:rPr lang="ru-RU" dirty="0"/>
            </a:br>
            <a:r>
              <a:rPr lang="ru-RU" dirty="0"/>
              <a:t>Мечтам мерцающий маяк.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i="1" u="sng" dirty="0"/>
              <a:t>Пишет стихи, где все слова начинаются с одной </a:t>
            </a:r>
            <a:r>
              <a:rPr lang="ru-RU" sz="2800" i="1" u="sng" dirty="0" smtClean="0"/>
              <a:t>буквы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7949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312875"/>
            <a:ext cx="4824536" cy="3583797"/>
          </a:xfrm>
        </p:spPr>
        <p:txBody>
          <a:bodyPr>
            <a:normAutofit/>
          </a:bodyPr>
          <a:lstStyle/>
          <a:p>
            <a:r>
              <a:rPr lang="ru-RU" dirty="0" smtClean="0"/>
              <a:t>Твой </a:t>
            </a:r>
            <a:r>
              <a:rPr lang="ru-RU" dirty="0"/>
              <a:t>ум — глубок, что море!</a:t>
            </a:r>
            <a:br>
              <a:rPr lang="ru-RU" dirty="0"/>
            </a:br>
            <a:r>
              <a:rPr lang="ru-RU" dirty="0"/>
              <a:t>Твой дух — высок, что горы</a:t>
            </a:r>
            <a:r>
              <a:rPr lang="ru-RU" dirty="0" smtClean="0"/>
              <a:t>!</a:t>
            </a:r>
          </a:p>
          <a:p>
            <a:endParaRPr lang="ru-RU" dirty="0"/>
          </a:p>
          <a:p>
            <a:r>
              <a:rPr lang="ru-RU" dirty="0" smtClean="0"/>
              <a:t>Глупец </a:t>
            </a:r>
            <a:r>
              <a:rPr lang="ru-RU" dirty="0"/>
              <a:t>восклицает: "Ломок</a:t>
            </a:r>
            <a:br>
              <a:rPr lang="ru-RU" dirty="0"/>
            </a:br>
            <a:r>
              <a:rPr lang="ru-RU" dirty="0"/>
              <a:t>Стебель памяти о заслугах!"</a:t>
            </a:r>
            <a:br>
              <a:rPr lang="ru-RU" dirty="0"/>
            </a:br>
            <a:r>
              <a:rPr lang="ru-RU" dirty="0"/>
              <a:t>Мудрый говорит: "Буду скромен,</a:t>
            </a:r>
            <a:br>
              <a:rPr lang="ru-RU" dirty="0"/>
            </a:br>
            <a:r>
              <a:rPr lang="ru-RU" dirty="0"/>
              <a:t>И меня прославят речи друга!"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i="1" u="sng" dirty="0"/>
              <a:t>Пробует писать стихи в духе японского и китайского </a:t>
            </a:r>
            <a:r>
              <a:rPr lang="ru-RU" sz="2400" i="1" u="sng" dirty="0" smtClean="0"/>
              <a:t>стихосложения</a:t>
            </a:r>
            <a:endParaRPr lang="ru-RU" sz="2400" i="1" u="sng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082" y="2484884"/>
            <a:ext cx="4190124" cy="307974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7693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Ясность и определенность </a:t>
            </a:r>
            <a:r>
              <a:rPr lang="ru-RU" dirty="0" smtClean="0"/>
              <a:t>характера</a:t>
            </a:r>
          </a:p>
          <a:p>
            <a:r>
              <a:rPr lang="ru-RU" dirty="0" smtClean="0"/>
              <a:t>Дерзновенность мысли</a:t>
            </a:r>
          </a:p>
          <a:p>
            <a:r>
              <a:rPr lang="ru-RU" dirty="0" smtClean="0"/>
              <a:t>Преданность </a:t>
            </a:r>
            <a:r>
              <a:rPr lang="ru-RU" dirty="0"/>
              <a:t>избранному </a:t>
            </a:r>
            <a:r>
              <a:rPr lang="ru-RU" dirty="0" smtClean="0"/>
              <a:t>пути</a:t>
            </a:r>
          </a:p>
          <a:p>
            <a:r>
              <a:rPr lang="ru-RU" dirty="0" smtClean="0"/>
              <a:t>Страстность служения своему призванию и историческому назначению</a:t>
            </a:r>
          </a:p>
          <a:p>
            <a:r>
              <a:rPr lang="ru-RU" dirty="0" smtClean="0"/>
              <a:t>Сильны </a:t>
            </a:r>
            <a:r>
              <a:rPr lang="ru-RU" dirty="0"/>
              <a:t>умом и </a:t>
            </a:r>
            <a:r>
              <a:rPr lang="ru-RU" dirty="0" smtClean="0"/>
              <a:t>духом</a:t>
            </a:r>
          </a:p>
          <a:p>
            <a:r>
              <a:rPr lang="ru-RU" dirty="0"/>
              <a:t>Всегда </a:t>
            </a:r>
            <a:r>
              <a:rPr lang="ru-RU" dirty="0" smtClean="0"/>
              <a:t>одиноки</a:t>
            </a:r>
          </a:p>
          <a:p>
            <a:r>
              <a:rPr lang="ru-RU" dirty="0"/>
              <a:t>Никому из них не свойственно чувство служения людям, никто не идет на самопожертвование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Характеристика </a:t>
            </a:r>
            <a:r>
              <a:rPr lang="ru-RU" sz="4000" dirty="0" smtClean="0"/>
              <a:t>героя: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229687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499319"/>
            <a:ext cx="7056784" cy="5760640"/>
          </a:xfrm>
        </p:spPr>
        <p:txBody>
          <a:bodyPr>
            <a:normAutofit/>
          </a:bodyPr>
          <a:lstStyle/>
          <a:p>
            <a:r>
              <a:rPr lang="ru-RU" sz="1800" b="1" dirty="0"/>
              <a:t>Идеал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Я плакал безумно, ища идеал,</a:t>
            </a:r>
            <a:br>
              <a:rPr lang="ru-RU" sz="1800" dirty="0"/>
            </a:br>
            <a:r>
              <a:rPr lang="ru-RU" sz="1800" dirty="0"/>
              <a:t>Я струны у лиры в тоске оборвал...</a:t>
            </a:r>
            <a:br>
              <a:rPr lang="ru-RU" sz="1800" dirty="0"/>
            </a:br>
            <a:r>
              <a:rPr lang="ru-RU" sz="1800" dirty="0"/>
              <a:t>Я бросил в ручей свой лавровый венок...</a:t>
            </a:r>
            <a:br>
              <a:rPr lang="ru-RU" sz="1800" dirty="0"/>
            </a:br>
            <a:r>
              <a:rPr lang="ru-RU" sz="1800" dirty="0"/>
              <a:t>На землю упал... и кровавый цветок</a:t>
            </a:r>
            <a:br>
              <a:rPr lang="ru-RU" sz="1800" dirty="0"/>
            </a:br>
            <a:r>
              <a:rPr lang="ru-RU" sz="1800" dirty="0"/>
              <a:t>Сребристой росою окапал меня</a:t>
            </a:r>
            <a:br>
              <a:rPr lang="ru-RU" sz="1800" dirty="0"/>
            </a:br>
            <a:r>
              <a:rPr lang="ru-RU" sz="1800" dirty="0"/>
              <a:t>...Увидел я в чаще мерцанье огня:</a:t>
            </a:r>
            <a:br>
              <a:rPr lang="ru-RU" sz="1800" dirty="0"/>
            </a:br>
            <a:r>
              <a:rPr lang="ru-RU" sz="1800" dirty="0"/>
              <a:t>То фавн козлоногий, усевшись на пне,</a:t>
            </a:r>
            <a:br>
              <a:rPr lang="ru-RU" sz="1800" dirty="0"/>
            </a:br>
            <a:r>
              <a:rPr lang="ru-RU" sz="1800" dirty="0"/>
              <a:t>Закуривал трубку, гримасничал мне,</a:t>
            </a:r>
            <a:br>
              <a:rPr lang="ru-RU" sz="1800" dirty="0"/>
            </a:br>
            <a:r>
              <a:rPr lang="ru-RU" sz="1800" dirty="0"/>
              <a:t>Смеялся на горькие слезы мои,</a:t>
            </a:r>
            <a:br>
              <a:rPr lang="ru-RU" sz="1800" dirty="0"/>
            </a:br>
            <a:r>
              <a:rPr lang="ru-RU" sz="1800" dirty="0"/>
              <a:t>Кричал: "Как смешны мне страданья твои..."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Но я отвернулся от фавна, молчал...</a:t>
            </a:r>
            <a:br>
              <a:rPr lang="ru-RU" sz="1800" dirty="0"/>
            </a:br>
            <a:r>
              <a:rPr lang="ru-RU" sz="1800" dirty="0"/>
              <a:t>И он, уходя, мне язык показал;</a:t>
            </a:r>
            <a:br>
              <a:rPr lang="ru-RU" sz="1800" dirty="0"/>
            </a:br>
            <a:r>
              <a:rPr lang="ru-RU" sz="1800" dirty="0"/>
              <a:t>Копытом стуча, ковылял меж стволов.</a:t>
            </a:r>
            <a:br>
              <a:rPr lang="ru-RU" sz="1800" dirty="0"/>
            </a:br>
            <a:r>
              <a:rPr lang="ru-RU" sz="1800" dirty="0"/>
              <a:t>Уж ночь распростерла свой звездный покров...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937" y="116632"/>
            <a:ext cx="4300101" cy="28803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1038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7617169" cy="2332781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При работе над сборниками «Русские символисты» (1894—1895) Брюсов использовал множество псевдонимов. Функция псевдонима здесь состоит не в сокрытии подлинной фамилии автора, а в мистификации читателя. Поэт в качестве редактора сборников стремился создать впечатление большого числа своих единомышленников и последователей, якобы у него имевшихся в этих изданиях, и, таким образом, увеличить их общественное значение.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56263" cy="1054250"/>
          </a:xfrm>
        </p:spPr>
        <p:txBody>
          <a:bodyPr/>
          <a:lstStyle/>
          <a:p>
            <a:r>
              <a:rPr lang="ru-RU" sz="3600" b="1" dirty="0"/>
              <a:t>Псевдонимы Брюсова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293096"/>
            <a:ext cx="4464496" cy="24286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100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31640" y="188640"/>
            <a:ext cx="6753073" cy="2116757"/>
          </a:xfrm>
        </p:spPr>
        <p:txBody>
          <a:bodyPr/>
          <a:lstStyle/>
          <a:p>
            <a:r>
              <a:rPr lang="ru-RU" dirty="0"/>
              <a:t>Кинжал поэзии! Кровавый молний свет,</a:t>
            </a:r>
            <a:br>
              <a:rPr lang="ru-RU" dirty="0"/>
            </a:br>
            <a:r>
              <a:rPr lang="ru-RU" dirty="0"/>
              <a:t>Как прежде, пробежал по этой верной стали,</a:t>
            </a:r>
            <a:br>
              <a:rPr lang="ru-RU" dirty="0"/>
            </a:br>
            <a:r>
              <a:rPr lang="ru-RU" dirty="0"/>
              <a:t>И снова я с людьми,— затем, что я поэт,</a:t>
            </a:r>
            <a:br>
              <a:rPr lang="ru-RU" dirty="0"/>
            </a:br>
            <a:r>
              <a:rPr lang="ru-RU" dirty="0"/>
              <a:t>      Затем, что молнии сверкали.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348880"/>
            <a:ext cx="3388930" cy="44096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2355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59632" y="2924944"/>
            <a:ext cx="6480720" cy="2376264"/>
          </a:xfrm>
        </p:spPr>
        <p:txBody>
          <a:bodyPr>
            <a:normAutofit/>
          </a:bodyPr>
          <a:lstStyle/>
          <a:p>
            <a:r>
              <a:rPr lang="ru-RU" dirty="0"/>
              <a:t>Из ножен вырван он и блещет вам в глаза,</a:t>
            </a:r>
            <a:br>
              <a:rPr lang="ru-RU" dirty="0"/>
            </a:br>
            <a:r>
              <a:rPr lang="ru-RU" dirty="0"/>
              <a:t>Как и в былые дни, отточенный и острый.</a:t>
            </a:r>
            <a:br>
              <a:rPr lang="ru-RU" dirty="0"/>
            </a:br>
            <a:r>
              <a:rPr lang="ru-RU" dirty="0"/>
              <a:t>Поэт всегда с людьми, когда шумит гроза,</a:t>
            </a:r>
            <a:br>
              <a:rPr lang="ru-RU" dirty="0"/>
            </a:br>
            <a:r>
              <a:rPr lang="ru-RU" dirty="0"/>
              <a:t>      И песня с бурей вечно сестры.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2163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996952"/>
            <a:ext cx="4968552" cy="2952328"/>
          </a:xfrm>
        </p:spPr>
        <p:txBody>
          <a:bodyPr>
            <a:normAutofit/>
          </a:bodyPr>
          <a:lstStyle/>
          <a:p>
            <a:r>
              <a:rPr lang="ru-RU" dirty="0"/>
              <a:t>Р</a:t>
            </a:r>
            <a:r>
              <a:rPr lang="ru-RU" dirty="0" smtClean="0"/>
              <a:t>усский</a:t>
            </a:r>
            <a:r>
              <a:rPr lang="ru-RU" dirty="0"/>
              <a:t> поэт, прозаик, </a:t>
            </a:r>
            <a:r>
              <a:rPr lang="ru-RU" dirty="0" smtClean="0"/>
              <a:t>драматург, переводчик</a:t>
            </a:r>
            <a:r>
              <a:rPr lang="ru-RU" dirty="0"/>
              <a:t>, литературовед,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литературный </a:t>
            </a:r>
            <a:r>
              <a:rPr lang="ru-RU" dirty="0"/>
              <a:t>критик и историк.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Один </a:t>
            </a:r>
            <a:r>
              <a:rPr lang="ru-RU" dirty="0"/>
              <a:t>из основоположников русского символизма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548680"/>
            <a:ext cx="7416824" cy="936104"/>
          </a:xfrm>
        </p:spPr>
        <p:txBody>
          <a:bodyPr/>
          <a:lstStyle/>
          <a:p>
            <a:r>
              <a:rPr lang="vi-VN" sz="4000" b="1" dirty="0"/>
              <a:t>Вале́рий Я́ковлевич </a:t>
            </a:r>
            <a:r>
              <a:rPr lang="vi-VN" sz="4000" b="1" dirty="0" smtClean="0"/>
              <a:t>Брю́сов</a:t>
            </a:r>
            <a:r>
              <a:rPr lang="en-US" sz="4000" b="1" dirty="0" smtClean="0"/>
              <a:t> (1873-1924)</a:t>
            </a: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348880"/>
            <a:ext cx="2880320" cy="41246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492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1) Характерны отзвуки многих французских поэтов</a:t>
            </a:r>
            <a:br>
              <a:rPr lang="ru-RU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/>
              <a:t>Знакомство в начале 90-х годов с поэзией Верлена и </a:t>
            </a:r>
            <a:r>
              <a:rPr lang="ru-RU" dirty="0" err="1"/>
              <a:t>Малларме</a:t>
            </a:r>
            <a:r>
              <a:rPr lang="ru-RU" dirty="0"/>
              <a:t>, а вскоре и </a:t>
            </a:r>
            <a:r>
              <a:rPr lang="ru-RU" dirty="0" err="1"/>
              <a:t>Бодлера</a:t>
            </a:r>
            <a:r>
              <a:rPr lang="ru-RU" dirty="0"/>
              <a:t>, открыло мне новый мир. Под впечатлением их творчества созданы те мои стихи, которые впервые появились в печати», — вспоминает Брюсов.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Основные черты произведений: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96028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Тень несозданных созданий</a:t>
            </a:r>
            <a:br>
              <a:rPr lang="ru-RU" dirty="0"/>
            </a:br>
            <a:r>
              <a:rPr lang="ru-RU" dirty="0"/>
              <a:t>Колыхается во сне</a:t>
            </a:r>
            <a:br>
              <a:rPr lang="ru-RU" dirty="0"/>
            </a:br>
            <a:r>
              <a:rPr lang="ru-RU" dirty="0"/>
              <a:t>Словно лопасти латаний</a:t>
            </a:r>
            <a:br>
              <a:rPr lang="ru-RU" dirty="0"/>
            </a:br>
            <a:r>
              <a:rPr lang="ru-RU" dirty="0"/>
              <a:t>На эмалевой стене.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Фиолетовые руки</a:t>
            </a:r>
            <a:br>
              <a:rPr lang="ru-RU" dirty="0"/>
            </a:br>
            <a:r>
              <a:rPr lang="ru-RU" dirty="0"/>
              <a:t>На эмалевой стене</a:t>
            </a:r>
            <a:br>
              <a:rPr lang="ru-RU" dirty="0"/>
            </a:br>
            <a:r>
              <a:rPr lang="ru-RU" dirty="0"/>
              <a:t>Полусонно чертят звуки</a:t>
            </a:r>
            <a:br>
              <a:rPr lang="ru-RU" dirty="0"/>
            </a:br>
            <a:r>
              <a:rPr lang="ru-RU" dirty="0" smtClean="0"/>
              <a:t>В </a:t>
            </a:r>
            <a:r>
              <a:rPr lang="ru-RU" dirty="0" err="1"/>
              <a:t>звонкозвучной</a:t>
            </a:r>
            <a:r>
              <a:rPr lang="ru-RU" dirty="0"/>
              <a:t> тишине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В стихотворениях сборника чувствуется сильное влияние Верлена.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276872"/>
            <a:ext cx="2935213" cy="37896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1535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2) Тема </a:t>
            </a:r>
            <a:r>
              <a:rPr lang="ru-RU" i="1" dirty="0"/>
              <a:t>одиночества, горького ощущения отсутствия контакта с окружающими. 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“</a:t>
            </a:r>
            <a:r>
              <a:rPr lang="ru-RU" dirty="0" smtClean="0"/>
              <a:t>Чтоб </a:t>
            </a:r>
            <a:r>
              <a:rPr lang="ru-RU" dirty="0"/>
              <a:t>меня не увидел никто,</a:t>
            </a:r>
            <a:br>
              <a:rPr lang="ru-RU" dirty="0"/>
            </a:br>
            <a:r>
              <a:rPr lang="ru-RU" dirty="0"/>
              <a:t>На прогулках я прячусь, как трус,</a:t>
            </a:r>
            <a:br>
              <a:rPr lang="ru-RU" dirty="0"/>
            </a:br>
            <a:r>
              <a:rPr lang="ru-RU" dirty="0"/>
              <a:t>Приподняв воротник у пальто</a:t>
            </a:r>
            <a:br>
              <a:rPr lang="ru-RU" dirty="0"/>
            </a:br>
            <a:r>
              <a:rPr lang="ru-RU" dirty="0"/>
              <a:t>И на брови надвинув картуз</a:t>
            </a:r>
            <a:r>
              <a:rPr lang="ru-RU" dirty="0" smtClean="0"/>
              <a:t>.</a:t>
            </a:r>
            <a:r>
              <a:rPr lang="en-US" dirty="0" smtClean="0"/>
              <a:t>”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8044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3) </a:t>
            </a:r>
            <a:r>
              <a:rPr lang="ru-RU" i="1" dirty="0" smtClean="0"/>
              <a:t>Лирический </a:t>
            </a:r>
            <a:r>
              <a:rPr lang="ru-RU" i="1" dirty="0"/>
              <a:t>герой – чаще всего прохожий, одинокий путник</a:t>
            </a:r>
            <a:r>
              <a:rPr lang="ru-RU" i="1" dirty="0" smtClean="0"/>
              <a:t>.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“</a:t>
            </a:r>
            <a:r>
              <a:rPr lang="ru-RU" dirty="0" smtClean="0"/>
              <a:t>Я </a:t>
            </a:r>
            <a:r>
              <a:rPr lang="ru-RU" dirty="0"/>
              <a:t>к людям шел назад с таинственных высот,</a:t>
            </a:r>
            <a:br>
              <a:rPr lang="ru-RU" dirty="0"/>
            </a:br>
            <a:r>
              <a:rPr lang="ru-RU" dirty="0"/>
              <a:t>Великие слова в мечтах моих звучали.</a:t>
            </a:r>
            <a:br>
              <a:rPr lang="ru-RU" dirty="0"/>
            </a:br>
            <a:r>
              <a:rPr lang="ru-RU" dirty="0"/>
              <a:t>Я верил, что толпа надеется и ждет...</a:t>
            </a:r>
            <a:br>
              <a:rPr lang="ru-RU" dirty="0"/>
            </a:br>
            <a:r>
              <a:rPr lang="ru-RU" dirty="0"/>
              <a:t>Они, забыв меня, вокруг тельца плясали</a:t>
            </a:r>
            <a:r>
              <a:rPr lang="ru-RU" dirty="0" smtClean="0"/>
              <a:t>.</a:t>
            </a:r>
            <a:r>
              <a:rPr lang="en-US" dirty="0" smtClean="0"/>
              <a:t>”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5057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Испробует все формы – сонеты, терцины, октавы, триолеты, рондо</a:t>
            </a:r>
            <a:r>
              <a:rPr lang="ru-RU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ru-RU" dirty="0"/>
              <a:t>Ищет изысканные рифмы, создает стихи самой диковинной и редкостной формы. </a:t>
            </a: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Направления в поэзии:</a:t>
            </a:r>
          </a:p>
        </p:txBody>
      </p:sp>
    </p:spTree>
    <p:extLst>
      <p:ext uri="{BB962C8B-B14F-4D97-AF65-F5344CB8AC3E}">
        <p14:creationId xmlns="" xmlns:p14="http://schemas.microsoft.com/office/powerpoint/2010/main" val="161089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642807"/>
            <a:ext cx="7745505" cy="3877815"/>
          </a:xfrm>
        </p:spPr>
        <p:txBody>
          <a:bodyPr/>
          <a:lstStyle/>
          <a:p>
            <a:r>
              <a:rPr lang="ru-RU" i="1" u="sng" dirty="0"/>
              <a:t>Пытается, взяв в качестве образца опыты древнеримских лириков, создавать однострочные </a:t>
            </a:r>
            <a:r>
              <a:rPr lang="ru-RU" i="1" u="sng" dirty="0" smtClean="0"/>
              <a:t>стихотворения</a:t>
            </a:r>
            <a:br>
              <a:rPr lang="ru-RU" i="1" u="sng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«О, закрой свои бледные ноги»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9917" b="96970" l="3281" r="9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556792"/>
            <a:ext cx="8056793" cy="45697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0176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116</TotalTime>
  <Words>249</Words>
  <Application>Microsoft Office PowerPoint</Application>
  <PresentationFormat>Экран (4:3)</PresentationFormat>
  <Paragraphs>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Твердый переплет</vt:lpstr>
      <vt:lpstr>Творчество В.Я. Брюсова.</vt:lpstr>
      <vt:lpstr>Слайд 2</vt:lpstr>
      <vt:lpstr>Вале́рий Я́ковлевич Брю́сов (1873-1924)</vt:lpstr>
      <vt:lpstr>Основные черты произведений:</vt:lpstr>
      <vt:lpstr>В стихотворениях сборника чувствуется сильное влияние Верлена.</vt:lpstr>
      <vt:lpstr>Слайд 6</vt:lpstr>
      <vt:lpstr>Слайд 7</vt:lpstr>
      <vt:lpstr>Направления в поэзии:</vt:lpstr>
      <vt:lpstr>Слайд 9</vt:lpstr>
      <vt:lpstr>Пишет стихи, где все слова начинаются с одной буквы</vt:lpstr>
      <vt:lpstr>Пробует писать стихи в духе японского и китайского стихосложения</vt:lpstr>
      <vt:lpstr>Характеристика героя:</vt:lpstr>
      <vt:lpstr>Слайд 13</vt:lpstr>
      <vt:lpstr>Псевдонимы Брюсова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Творчество В.Я. Брюсова.</dc:title>
  <dc:creator>Ku</dc:creator>
  <cp:lastModifiedBy>user</cp:lastModifiedBy>
  <cp:revision>12</cp:revision>
  <dcterms:created xsi:type="dcterms:W3CDTF">2015-06-20T15:57:23Z</dcterms:created>
  <dcterms:modified xsi:type="dcterms:W3CDTF">2015-10-15T08:08:48Z</dcterms:modified>
</cp:coreProperties>
</file>