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143007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the theme of the lesson</a:t>
            </a:r>
            <a:r>
              <a:rPr lang="ru-RU" sz="4000" b="1" dirty="0" smtClean="0"/>
              <a:t>: </a:t>
            </a:r>
            <a:r>
              <a:rPr lang="en-US" sz="4000" b="1" dirty="0" smtClean="0"/>
              <a:t>A healthy lifestyle. 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571612"/>
            <a:ext cx="6915176" cy="5000660"/>
          </a:xfrm>
        </p:spPr>
        <p:txBody>
          <a:bodyPr>
            <a:normAutofit/>
          </a:bodyPr>
          <a:lstStyle/>
          <a:p>
            <a:r>
              <a:rPr lang="en-US" b="1" dirty="0" smtClean="0"/>
              <a:t>1. Организационный момент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en-US" sz="3200" b="1" dirty="0" smtClean="0"/>
              <a:t>– </a:t>
            </a:r>
            <a:r>
              <a:rPr lang="en-US" sz="3200" dirty="0" smtClean="0"/>
              <a:t>What does our health depend on?</a:t>
            </a:r>
            <a:br>
              <a:rPr lang="en-US" sz="3200" dirty="0" smtClean="0"/>
            </a:br>
            <a:r>
              <a:rPr lang="en-US" sz="3200" b="1" dirty="0" smtClean="0"/>
              <a:t>– </a:t>
            </a:r>
            <a:r>
              <a:rPr lang="en-US" sz="3200" dirty="0" smtClean="0"/>
              <a:t>Is it important to care about our health and our appearance? </a:t>
            </a:r>
            <a:br>
              <a:rPr lang="en-US" sz="3200" dirty="0" smtClean="0"/>
            </a:br>
            <a:r>
              <a:rPr lang="en-US" sz="3200" b="1" dirty="0" smtClean="0"/>
              <a:t>– </a:t>
            </a:r>
            <a:r>
              <a:rPr lang="en-US" sz="3200" dirty="0" smtClean="0"/>
              <a:t>How should we do it?</a:t>
            </a:r>
            <a:br>
              <a:rPr lang="en-US" sz="3200" dirty="0" smtClean="0"/>
            </a:br>
            <a:r>
              <a:rPr lang="en-US" sz="3200" b="1" dirty="0" smtClean="0"/>
              <a:t>– </a:t>
            </a:r>
            <a:r>
              <a:rPr lang="en-US" sz="3200" dirty="0" smtClean="0"/>
              <a:t>What should we do to keep fit and be healthy?</a:t>
            </a:r>
            <a:endParaRPr lang="ru-RU" sz="3200" dirty="0" smtClean="0"/>
          </a:p>
          <a:p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35732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2. Фонетическая зарядка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692696"/>
            <a:ext cx="8401080" cy="6165304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ru-RU" sz="7200" dirty="0" smtClean="0"/>
              <a:t>1) </a:t>
            </a:r>
            <a:r>
              <a:rPr lang="en-US" sz="7200" dirty="0" smtClean="0"/>
              <a:t>to care about</a:t>
            </a:r>
            <a:r>
              <a:rPr lang="ru-RU" sz="7200" dirty="0" smtClean="0"/>
              <a:t> - заботиться о</a:t>
            </a:r>
          </a:p>
          <a:p>
            <a:pPr>
              <a:lnSpc>
                <a:spcPct val="170000"/>
              </a:lnSpc>
            </a:pPr>
            <a:r>
              <a:rPr lang="ru-RU" sz="7200" dirty="0" smtClean="0"/>
              <a:t>2) </a:t>
            </a:r>
            <a:r>
              <a:rPr lang="en-US" sz="7200" dirty="0" smtClean="0"/>
              <a:t>high </a:t>
            </a:r>
            <a:r>
              <a:rPr lang="en-US" sz="7200" dirty="0" err="1" smtClean="0"/>
              <a:t>fibre</a:t>
            </a:r>
            <a:r>
              <a:rPr lang="en-US" sz="7200" dirty="0" smtClean="0"/>
              <a:t> food health habits</a:t>
            </a:r>
            <a:r>
              <a:rPr lang="ru-RU" sz="7200" dirty="0" smtClean="0"/>
              <a:t> - богатая клетчаткой пища для здоровья </a:t>
            </a:r>
          </a:p>
          <a:p>
            <a:pPr>
              <a:lnSpc>
                <a:spcPct val="170000"/>
              </a:lnSpc>
            </a:pPr>
            <a:r>
              <a:rPr lang="en-US" sz="7200" dirty="0" smtClean="0"/>
              <a:t>3) to gain weight  - </a:t>
            </a:r>
            <a:r>
              <a:rPr lang="ru-RU" sz="7200" dirty="0" smtClean="0"/>
              <a:t>набрать вес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dirty="0" smtClean="0"/>
              <a:t>4) deadly influence  -  </a:t>
            </a:r>
            <a:r>
              <a:rPr lang="ru-RU" sz="7200" dirty="0" smtClean="0"/>
              <a:t>плохое</a:t>
            </a:r>
            <a:r>
              <a:rPr lang="en-US" sz="7200" dirty="0" smtClean="0"/>
              <a:t>  </a:t>
            </a:r>
            <a:r>
              <a:rPr lang="ru-RU" sz="7200" dirty="0" smtClean="0"/>
              <a:t>влияние </a:t>
            </a:r>
            <a:r>
              <a:rPr lang="en-US" sz="7200" dirty="0" smtClean="0"/>
              <a:t>                                                  </a:t>
            </a:r>
            <a:endParaRPr lang="ru-RU" sz="7200" dirty="0" smtClean="0"/>
          </a:p>
          <a:p>
            <a:pPr>
              <a:lnSpc>
                <a:spcPct val="170000"/>
              </a:lnSpc>
            </a:pPr>
            <a:r>
              <a:rPr lang="en-US" sz="7200" dirty="0" smtClean="0"/>
              <a:t>5) cough  - </a:t>
            </a:r>
            <a:r>
              <a:rPr lang="ru-RU" sz="7200" dirty="0" smtClean="0"/>
              <a:t>кашель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dirty="0" smtClean="0"/>
              <a:t>6) pay a lot of attention to… -  </a:t>
            </a:r>
            <a:r>
              <a:rPr lang="ru-RU" sz="7200" dirty="0" smtClean="0"/>
              <a:t>уделять большое внимание</a:t>
            </a:r>
            <a:r>
              <a:rPr lang="en-US" sz="7200" dirty="0" smtClean="0"/>
              <a:t> ...</a:t>
            </a:r>
            <a:br>
              <a:rPr lang="en-US" sz="7200" dirty="0" smtClean="0"/>
            </a:br>
            <a:r>
              <a:rPr lang="en-US" sz="7200" dirty="0" smtClean="0"/>
              <a:t>7)  to depend on - </a:t>
            </a:r>
            <a:r>
              <a:rPr lang="ru-RU" sz="7200" dirty="0" smtClean="0"/>
              <a:t>зависеть </a:t>
            </a:r>
            <a:r>
              <a:rPr lang="ru-RU" sz="7200" dirty="0" smtClean="0"/>
              <a:t>от</a:t>
            </a:r>
          </a:p>
          <a:p>
            <a:pPr>
              <a:lnSpc>
                <a:spcPct val="170000"/>
              </a:lnSpc>
            </a:pPr>
            <a:r>
              <a:rPr lang="en-US" sz="7200" dirty="0" smtClean="0"/>
              <a:t>8) to promote  </a:t>
            </a:r>
            <a:r>
              <a:rPr lang="en-US" sz="7200" dirty="0" smtClean="0"/>
              <a:t>- </a:t>
            </a:r>
            <a:r>
              <a:rPr lang="ru-RU" sz="7200" dirty="0" smtClean="0"/>
              <a:t>содействовать 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dirty="0" smtClean="0"/>
              <a:t>9) to convince </a:t>
            </a:r>
            <a:r>
              <a:rPr lang="en-US" sz="7200" dirty="0" smtClean="0"/>
              <a:t>- </a:t>
            </a:r>
            <a:r>
              <a:rPr lang="ru-RU" sz="7200" dirty="0" smtClean="0"/>
              <a:t>убеждать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dirty="0" smtClean="0"/>
              <a:t>10) to keep healthy - </a:t>
            </a:r>
            <a:r>
              <a:rPr lang="ru-RU" sz="7200" dirty="0" smtClean="0"/>
              <a:t>быть здоровым 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dirty="0" smtClean="0"/>
              <a:t>11) cause </a:t>
            </a:r>
            <a:r>
              <a:rPr lang="en-US" sz="7200" dirty="0" smtClean="0"/>
              <a:t>- </a:t>
            </a:r>
            <a:r>
              <a:rPr lang="ru-RU" sz="7200" dirty="0" smtClean="0"/>
              <a:t>причина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dirty="0" smtClean="0"/>
              <a:t>12) to affect </a:t>
            </a:r>
            <a:r>
              <a:rPr lang="en-US" sz="7200" dirty="0" smtClean="0"/>
              <a:t>- </a:t>
            </a:r>
            <a:r>
              <a:rPr lang="ru-RU" sz="7200" dirty="0" smtClean="0"/>
              <a:t>влиять 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dirty="0" smtClean="0"/>
              <a:t>13) physical activity </a:t>
            </a:r>
            <a:r>
              <a:rPr lang="en-US" sz="7200" dirty="0" smtClean="0"/>
              <a:t>- </a:t>
            </a:r>
            <a:r>
              <a:rPr lang="ru-RU" sz="7200" dirty="0" smtClean="0"/>
              <a:t>физическая активность</a:t>
            </a:r>
          </a:p>
          <a:p>
            <a:pPr>
              <a:lnSpc>
                <a:spcPct val="160000"/>
              </a:lnSpc>
            </a:pPr>
            <a:r>
              <a:rPr lang="en-US" sz="11200" dirty="0" smtClean="0"/>
              <a:t/>
            </a:r>
            <a:br>
              <a:rPr lang="en-US" sz="11200" dirty="0" smtClean="0"/>
            </a:br>
            <a:endParaRPr lang="ru-RU" sz="1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150019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3. </a:t>
            </a:r>
            <a:r>
              <a:rPr lang="ru-RU" b="1" dirty="0" smtClean="0"/>
              <a:t>Речевая зарядка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857916"/>
          </a:xfrm>
        </p:spPr>
        <p:txBody>
          <a:bodyPr>
            <a:noAutofit/>
          </a:bodyPr>
          <a:lstStyle/>
          <a:p>
            <a:pPr lvl="0">
              <a:lnSpc>
                <a:spcPct val="220000"/>
              </a:lnSpc>
            </a:pPr>
            <a:r>
              <a:rPr lang="en-US" sz="1600" dirty="0" smtClean="0"/>
              <a:t>Health is better than wealth</a:t>
            </a:r>
            <a:endParaRPr lang="ru-RU" sz="1600" dirty="0" smtClean="0"/>
          </a:p>
          <a:p>
            <a:pPr lvl="0">
              <a:lnSpc>
                <a:spcPct val="220000"/>
              </a:lnSpc>
            </a:pPr>
            <a:r>
              <a:rPr lang="en-US" sz="1600" dirty="0" smtClean="0"/>
              <a:t>Early to bed and early to rise makes a man healthy, wealthy and wise</a:t>
            </a:r>
            <a:endParaRPr lang="ru-RU" sz="1600" dirty="0" smtClean="0"/>
          </a:p>
          <a:p>
            <a:pPr lvl="0">
              <a:lnSpc>
                <a:spcPct val="220000"/>
              </a:lnSpc>
            </a:pPr>
            <a:r>
              <a:rPr lang="en-US" sz="1600" dirty="0" smtClean="0"/>
              <a:t>A sound mind in a sound body</a:t>
            </a:r>
            <a:endParaRPr lang="ru-RU" sz="1600" dirty="0" smtClean="0"/>
          </a:p>
          <a:p>
            <a:pPr lvl="0">
              <a:lnSpc>
                <a:spcPct val="220000"/>
              </a:lnSpc>
            </a:pPr>
            <a:r>
              <a:rPr lang="en-US" sz="1600" dirty="0" smtClean="0"/>
              <a:t>An apple a day keeps a doctor away</a:t>
            </a:r>
            <a:endParaRPr lang="ru-RU" sz="1600" dirty="0" smtClean="0"/>
          </a:p>
          <a:p>
            <a:pPr lvl="0">
              <a:lnSpc>
                <a:spcPct val="220000"/>
              </a:lnSpc>
            </a:pPr>
            <a:r>
              <a:rPr lang="en-US" sz="1600" dirty="0" smtClean="0"/>
              <a:t>Eat to live but not live to </a:t>
            </a:r>
            <a:r>
              <a:rPr lang="en-US" sz="1600" dirty="0" smtClean="0"/>
              <a:t>eat</a:t>
            </a:r>
            <a:endParaRPr lang="ru-RU" sz="1600" dirty="0" smtClean="0"/>
          </a:p>
          <a:p>
            <a:pPr lvl="0">
              <a:lnSpc>
                <a:spcPct val="220000"/>
              </a:lnSpc>
            </a:pPr>
            <a:r>
              <a:rPr lang="en-US" sz="1600" dirty="0" smtClean="0"/>
              <a:t>He who has health has hope, and he who has hope has everything</a:t>
            </a:r>
            <a:endParaRPr lang="ru-RU" sz="1600" dirty="0" smtClean="0"/>
          </a:p>
          <a:p>
            <a:pPr lvl="0">
              <a:lnSpc>
                <a:spcPct val="220000"/>
              </a:lnSpc>
            </a:pPr>
            <a:r>
              <a:rPr lang="en-US" sz="1600" dirty="0" smtClean="0"/>
              <a:t>Eat with pleasure, drink with measure</a:t>
            </a:r>
            <a:endParaRPr lang="ru-RU" sz="1600" dirty="0" smtClean="0"/>
          </a:p>
          <a:p>
            <a:pPr lvl="0">
              <a:lnSpc>
                <a:spcPct val="220000"/>
              </a:lnSpc>
            </a:pPr>
            <a:r>
              <a:rPr lang="en-US" sz="1600" dirty="0" smtClean="0"/>
              <a:t>A change of activity is the best rest</a:t>
            </a:r>
            <a:endParaRPr lang="ru-RU" sz="1600" dirty="0" smtClean="0"/>
          </a:p>
          <a:p>
            <a:pPr lvl="0">
              <a:lnSpc>
                <a:spcPct val="220000"/>
              </a:lnSpc>
            </a:pPr>
            <a:r>
              <a:rPr lang="en-US" sz="1600" dirty="0" smtClean="0"/>
              <a:t>Health is not everything but everything without health is nothing</a:t>
            </a:r>
            <a:endParaRPr lang="ru-RU" sz="1600" dirty="0" smtClean="0"/>
          </a:p>
          <a:p>
            <a:pPr>
              <a:lnSpc>
                <a:spcPct val="220000"/>
              </a:lnSpc>
            </a:pPr>
            <a:r>
              <a:rPr lang="en-US" sz="1600" dirty="0" smtClean="0"/>
              <a:t>Prevention is better than cure</a:t>
            </a:r>
            <a:endParaRPr lang="ru-RU" sz="1600" dirty="0" smtClean="0"/>
          </a:p>
          <a:p>
            <a:pPr lvl="0">
              <a:lnSpc>
                <a:spcPct val="220000"/>
              </a:lnSpc>
            </a:pPr>
            <a:endParaRPr lang="ru-RU" sz="1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healthy diet, do sports, eating sweets, drinking </a:t>
            </a:r>
            <a:r>
              <a:rPr lang="en-US" sz="2800" dirty="0" smtClean="0"/>
              <a:t>alcohol</a:t>
            </a:r>
            <a:r>
              <a:rPr lang="ru-RU" sz="2800" dirty="0" smtClean="0"/>
              <a:t>,</a:t>
            </a:r>
            <a:r>
              <a:rPr lang="en-US" sz="2800" dirty="0" smtClean="0"/>
              <a:t> obesity -</a:t>
            </a:r>
            <a:r>
              <a:rPr lang="ru-RU" sz="2800" dirty="0" smtClean="0"/>
              <a:t>ожирение</a:t>
            </a:r>
            <a:r>
              <a:rPr lang="en-US" sz="2800" dirty="0" smtClean="0"/>
              <a:t>, snacking </a:t>
            </a:r>
            <a:r>
              <a:rPr lang="en-US" sz="2800" dirty="0" smtClean="0"/>
              <a:t>- </a:t>
            </a:r>
            <a:r>
              <a:rPr lang="ru-RU" sz="2800" dirty="0" smtClean="0"/>
              <a:t>перекусы</a:t>
            </a:r>
            <a:r>
              <a:rPr lang="en-US" sz="2800" dirty="0" smtClean="0"/>
              <a:t>, eating breakfast, smoking, taking drugs - </a:t>
            </a:r>
            <a:r>
              <a:rPr lang="ru-RU" sz="2800" dirty="0" smtClean="0"/>
              <a:t>принимать наркотики</a:t>
            </a:r>
            <a:r>
              <a:rPr lang="en-US" sz="2800" dirty="0" smtClean="0"/>
              <a:t>, skipping breakfast </a:t>
            </a:r>
            <a:r>
              <a:rPr lang="en-US" sz="2800" dirty="0" smtClean="0"/>
              <a:t>- </a:t>
            </a:r>
            <a:r>
              <a:rPr lang="ru-RU" sz="2800" dirty="0" smtClean="0"/>
              <a:t>пропускать завтрак</a:t>
            </a:r>
            <a:r>
              <a:rPr lang="en-US" sz="2800" dirty="0" smtClean="0"/>
              <a:t>, exercising </a:t>
            </a:r>
            <a:r>
              <a:rPr lang="en-US" sz="2800" dirty="0" smtClean="0"/>
              <a:t>- </a:t>
            </a:r>
            <a:r>
              <a:rPr lang="ru-RU" sz="2800" dirty="0" smtClean="0"/>
              <a:t>упражнения</a:t>
            </a:r>
            <a:r>
              <a:rPr lang="en-US" sz="2800" dirty="0" smtClean="0"/>
              <a:t>, eating high </a:t>
            </a:r>
            <a:r>
              <a:rPr lang="en-US" sz="2800" dirty="0" err="1" smtClean="0"/>
              <a:t>fibre</a:t>
            </a:r>
            <a:r>
              <a:rPr lang="en-US" sz="2800" dirty="0" smtClean="0"/>
              <a:t> </a:t>
            </a:r>
            <a:r>
              <a:rPr lang="en-US" sz="2800" dirty="0" smtClean="0"/>
              <a:t>food</a:t>
            </a:r>
            <a:r>
              <a:rPr lang="en-US" sz="2800" dirty="0" smtClean="0"/>
              <a:t>, physical inactivity </a:t>
            </a:r>
            <a:r>
              <a:rPr lang="en-US" sz="2800" dirty="0" smtClean="0"/>
              <a:t>- </a:t>
            </a:r>
            <a:r>
              <a:rPr lang="ru-RU" sz="2800" dirty="0" smtClean="0"/>
              <a:t>физическая бездеятельность</a:t>
            </a:r>
            <a:r>
              <a:rPr lang="en-US" sz="2800" dirty="0" smtClean="0"/>
              <a:t>, sleeping too much or too little, regular meals, eating whole meal bread -  </a:t>
            </a:r>
            <a:r>
              <a:rPr lang="ru-RU" sz="2800" dirty="0" smtClean="0"/>
              <a:t>есть пищу из цельной муки</a:t>
            </a:r>
            <a:r>
              <a:rPr lang="en-US" sz="2800" dirty="0" smtClean="0"/>
              <a:t>, sleeping 7 or 8 hours, eating low fat food, getting up early</a:t>
            </a:r>
            <a:endParaRPr lang="ru-RU" sz="2800" dirty="0" smtClean="0"/>
          </a:p>
          <a:p>
            <a:pPr>
              <a:lnSpc>
                <a:spcPct val="150000"/>
              </a:lnSpc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Translate into Russian.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401080" cy="5500726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en-US" dirty="0" smtClean="0"/>
              <a:t>It is necessary to eat high fibred food and vitamins.</a:t>
            </a:r>
            <a:endParaRPr lang="ru-RU" dirty="0" smtClean="0"/>
          </a:p>
          <a:p>
            <a:pPr lvl="0">
              <a:lnSpc>
                <a:spcPct val="150000"/>
              </a:lnSpc>
            </a:pPr>
            <a:r>
              <a:rPr lang="en-US" dirty="0" smtClean="0"/>
              <a:t>I believe that we have to eat low fat food and visit a swimming pool.</a:t>
            </a:r>
            <a:endParaRPr lang="ru-RU" dirty="0" smtClean="0"/>
          </a:p>
          <a:p>
            <a:pPr lvl="0">
              <a:lnSpc>
                <a:spcPct val="150000"/>
              </a:lnSpc>
            </a:pPr>
            <a:r>
              <a:rPr lang="en-US" dirty="0" smtClean="0"/>
              <a:t>Paying attention to health we have to go in for sports.</a:t>
            </a:r>
            <a:endParaRPr lang="ru-RU" dirty="0" smtClean="0"/>
          </a:p>
          <a:p>
            <a:pPr lvl="0">
              <a:lnSpc>
                <a:spcPct val="150000"/>
              </a:lnSpc>
            </a:pPr>
            <a:r>
              <a:rPr lang="en-US" dirty="0" smtClean="0"/>
              <a:t>Regularity in life promotes </a:t>
            </a:r>
            <a:r>
              <a:rPr lang="en-US" dirty="0" smtClean="0"/>
              <a:t>our </a:t>
            </a:r>
            <a:r>
              <a:rPr lang="en-US" dirty="0" smtClean="0"/>
              <a:t>health.</a:t>
            </a:r>
            <a:endParaRPr lang="ru-RU" dirty="0" smtClean="0"/>
          </a:p>
          <a:p>
            <a:pPr lvl="0">
              <a:lnSpc>
                <a:spcPct val="150000"/>
              </a:lnSpc>
            </a:pPr>
            <a:r>
              <a:rPr lang="en-US" dirty="0" smtClean="0"/>
              <a:t>We should convince </a:t>
            </a:r>
            <a:r>
              <a:rPr lang="en-US" dirty="0" smtClean="0"/>
              <a:t>our </a:t>
            </a:r>
            <a:r>
              <a:rPr lang="en-US" dirty="0" smtClean="0"/>
              <a:t>friends and relatives not to smoke or drink too much alcohol.</a:t>
            </a:r>
            <a:endParaRPr lang="ru-RU" dirty="0" smtClean="0"/>
          </a:p>
          <a:p>
            <a:pPr lvl="0">
              <a:lnSpc>
                <a:spcPct val="150000"/>
              </a:lnSpc>
            </a:pPr>
            <a:r>
              <a:rPr lang="en-US" dirty="0" smtClean="0"/>
              <a:t>I am sure that our health is connected with our nervous </a:t>
            </a:r>
            <a:r>
              <a:rPr lang="en-US" dirty="0" smtClean="0"/>
              <a:t>system</a:t>
            </a:r>
            <a:r>
              <a:rPr lang="en-US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9208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to consult a doctor                                       </a:t>
            </a:r>
            <a:endParaRPr lang="ru-RU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 headache  </a:t>
            </a:r>
            <a:r>
              <a:rPr lang="en-US" sz="2400" dirty="0" smtClean="0"/>
              <a:t>- </a:t>
            </a:r>
            <a:r>
              <a:rPr lang="ru-RU" sz="2400" dirty="0" smtClean="0"/>
              <a:t>головная боль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complain of - </a:t>
            </a:r>
            <a:r>
              <a:rPr lang="ru-RU" sz="2400" dirty="0" smtClean="0"/>
              <a:t>пожаловаться </a:t>
            </a:r>
            <a:r>
              <a:rPr lang="en-US" sz="2400" dirty="0" smtClean="0"/>
              <a:t>                          </a:t>
            </a:r>
            <a:endParaRPr lang="ru-RU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  </a:t>
            </a:r>
            <a:r>
              <a:rPr lang="en-US" sz="2400" dirty="0" smtClean="0"/>
              <a:t>heartache</a:t>
            </a:r>
            <a:endParaRPr lang="ru-RU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Examine </a:t>
            </a:r>
            <a:r>
              <a:rPr lang="en-US" sz="2400" dirty="0" smtClean="0"/>
              <a:t>                                     </a:t>
            </a:r>
            <a:endParaRPr lang="ru-RU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  rest - cure</a:t>
            </a:r>
            <a:endParaRPr lang="ru-RU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patient                                                 </a:t>
            </a:r>
            <a:endParaRPr lang="ru-RU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strictly  </a:t>
            </a:r>
            <a:r>
              <a:rPr lang="en-US" sz="2400" dirty="0" smtClean="0"/>
              <a:t>- </a:t>
            </a:r>
            <a:r>
              <a:rPr lang="ru-RU" sz="2400" dirty="0" smtClean="0"/>
              <a:t>строго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Treatment - </a:t>
            </a:r>
            <a:r>
              <a:rPr lang="ru-RU" sz="2400" dirty="0" smtClean="0"/>
              <a:t>лечение</a:t>
            </a:r>
            <a:r>
              <a:rPr lang="en-US" sz="2400" dirty="0" smtClean="0"/>
              <a:t>                      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00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8501122" cy="607223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P1- Eat more fruit and vegetables.</a:t>
            </a:r>
            <a:endParaRPr lang="ru-RU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P2- Don’t miss PE lessons.</a:t>
            </a:r>
            <a:endParaRPr lang="ru-RU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P3- Eat whatever you like, not too much, not too little.</a:t>
            </a:r>
            <a:endParaRPr lang="ru-RU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P4- Choose chicken meat better.</a:t>
            </a:r>
            <a:endParaRPr lang="ru-RU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P5- Try to shorten fat products and fast food.</a:t>
            </a:r>
            <a:endParaRPr lang="ru-RU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P6- Keep a diet to lose weight.</a:t>
            </a:r>
            <a:endParaRPr lang="ru-RU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P7- Sleep eight hours a day!</a:t>
            </a:r>
            <a:endParaRPr lang="ru-RU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P 8- Have breakfast every day.</a:t>
            </a:r>
            <a:endParaRPr lang="ru-RU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P9- Try not to eat much sugar and fat.</a:t>
            </a:r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127</TotalTime>
  <Words>272</Words>
  <Application>Microsoft Office PowerPoint</Application>
  <PresentationFormat>Экран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the theme of the lesson: A healthy lifestyle. </vt:lpstr>
      <vt:lpstr>2. Фонетическая зарядка </vt:lpstr>
      <vt:lpstr>3. Речевая зарядка </vt:lpstr>
      <vt:lpstr>Слайд 4</vt:lpstr>
      <vt:lpstr>Translate into Russian.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user</cp:lastModifiedBy>
  <cp:revision>21</cp:revision>
  <dcterms:created xsi:type="dcterms:W3CDTF">2015-10-05T18:32:53Z</dcterms:created>
  <dcterms:modified xsi:type="dcterms:W3CDTF">2015-10-08T10:35:27Z</dcterms:modified>
</cp:coreProperties>
</file>