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5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84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19E6-3881-40A6-A514-DCAB6647AF5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FF61-5A1E-4553-A88A-927277D2CC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527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19E6-3881-40A6-A514-DCAB6647AF5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FF61-5A1E-4553-A88A-927277D2CC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1572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19E6-3881-40A6-A514-DCAB6647AF5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FF61-5A1E-4553-A88A-927277D2CC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7884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19E6-3881-40A6-A514-DCAB6647AF5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FF61-5A1E-4553-A88A-927277D2CC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540341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19E6-3881-40A6-A514-DCAB6647AF5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FF61-5A1E-4553-A88A-927277D2CC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2744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19E6-3881-40A6-A514-DCAB6647AF5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FF61-5A1E-4553-A88A-927277D2CC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1365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19E6-3881-40A6-A514-DCAB6647AF5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FF61-5A1E-4553-A88A-927277D2CC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7655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19E6-3881-40A6-A514-DCAB6647AF5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FF61-5A1E-4553-A88A-927277D2CC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6182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19E6-3881-40A6-A514-DCAB6647AF5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FF61-5A1E-4553-A88A-927277D2CC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686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19E6-3881-40A6-A514-DCAB6647AF5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FF61-5A1E-4553-A88A-927277D2CC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807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19E6-3881-40A6-A514-DCAB6647AF5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FF61-5A1E-4553-A88A-927277D2CC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2618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19E6-3881-40A6-A514-DCAB6647AF5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FF61-5A1E-4553-A88A-927277D2CC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024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19E6-3881-40A6-A514-DCAB6647AF5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FF61-5A1E-4553-A88A-927277D2CC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558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19E6-3881-40A6-A514-DCAB6647AF5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FF61-5A1E-4553-A88A-927277D2CC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703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19E6-3881-40A6-A514-DCAB6647AF5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FF61-5A1E-4553-A88A-927277D2CC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3090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19E6-3881-40A6-A514-DCAB6647AF5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FF61-5A1E-4553-A88A-927277D2CC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955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19E6-3881-40A6-A514-DCAB6647AF5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FF61-5A1E-4553-A88A-927277D2CC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6488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50B19E6-3881-40A6-A514-DCAB6647AF5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7FF61-5A1E-4553-A88A-927277D2CC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88370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0308" y="1805354"/>
            <a:ext cx="10914184" cy="3341076"/>
          </a:xfrm>
        </p:spPr>
        <p:txBody>
          <a:bodyPr/>
          <a:lstStyle/>
          <a:p>
            <a:pPr algn="ctr"/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русской философской мысли 9-21 в.в.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33341" y="669701"/>
            <a:ext cx="86030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937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309" y="452717"/>
            <a:ext cx="11453446" cy="5909445"/>
          </a:xfrm>
        </p:spPr>
        <p:txBody>
          <a:bodyPr/>
          <a:lstStyle/>
          <a:p>
            <a:r>
              <a:rPr lang="ru-RU" sz="2400" b="1" dirty="0" smtClean="0"/>
              <a:t>ЦЕЛЬ: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    </a:t>
            </a:r>
            <a:br>
              <a:rPr lang="ru-RU" sz="2400" dirty="0" smtClean="0"/>
            </a:br>
            <a:r>
              <a:rPr lang="ru-RU" sz="2800" dirty="0" smtClean="0"/>
              <a:t>- сформировать представление о периодах русской философии и основных отечественных мыслителях;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- изучить новые термины ;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- систематизировать информацию, сравнивать, анализировать, делать выводы, рационально решать познавательные и проблемные задания;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- воспитать уважение к различным точкам зрения в философии, уважение к родной истории, философской мысли.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 flipH="1">
            <a:off x="11184988" y="7584830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81678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631" y="452718"/>
            <a:ext cx="11347938" cy="1400530"/>
          </a:xfrm>
        </p:spPr>
        <p:txBody>
          <a:bodyPr/>
          <a:lstStyle/>
          <a:p>
            <a:r>
              <a:rPr lang="ru-RU" sz="4800" b="1" dirty="0" err="1" smtClean="0"/>
              <a:t>Цивилизационный</a:t>
            </a:r>
            <a:r>
              <a:rPr lang="ru-RU" sz="4800" b="1" dirty="0" smtClean="0"/>
              <a:t>  подход -</a:t>
            </a:r>
            <a:br>
              <a:rPr lang="ru-RU" sz="4800" b="1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3078" y="2426677"/>
            <a:ext cx="11652738" cy="3821722"/>
          </a:xfrm>
        </p:spPr>
        <p:txBody>
          <a:bodyPr>
            <a:normAutofit/>
          </a:bodyPr>
          <a:lstStyle/>
          <a:p>
            <a:pPr lvl="0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(лат.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civllis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— гражданский, государственный) — </a:t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общественного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развития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истори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народа, общества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, позволяет сравнивать историю периодов философской мысли. </a:t>
            </a:r>
            <a:endParaRPr lang="ru-RU" sz="4400" dirty="0" smtClean="0"/>
          </a:p>
          <a:p>
            <a:pPr lvl="0">
              <a:buNone/>
            </a:pP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2717"/>
            <a:ext cx="10843845" cy="5092297"/>
          </a:xfrm>
        </p:spPr>
        <p:txBody>
          <a:bodyPr/>
          <a:lstStyle/>
          <a:p>
            <a:pPr lvl="0"/>
            <a:r>
              <a:rPr lang="ru-RU" sz="6000" b="1" dirty="0" smtClean="0"/>
              <a:t>Деизм</a:t>
            </a:r>
            <a:r>
              <a:rPr lang="en-US" sz="6000" b="1" dirty="0" smtClean="0"/>
              <a:t>-</a:t>
            </a:r>
            <a:r>
              <a:rPr lang="ru-RU" sz="6000" b="1" dirty="0" smtClean="0"/>
              <a:t/>
            </a:r>
            <a:br>
              <a:rPr lang="ru-RU" sz="60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ru-RU" sz="4800" b="1" dirty="0" smtClean="0">
                <a:latin typeface="Garamond" pitchFamily="18" charset="0"/>
              </a:rPr>
              <a:t>религиозно-философская доктрина, согласно которой Бог есть разумная первопричина мира, находящаяся вне его, но не участвующая в жизни природы и человека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 </a:t>
            </a:r>
            <a:br>
              <a:rPr lang="ru-RU" sz="4800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dirty="0" smtClean="0"/>
              <a:t> </a:t>
            </a:r>
            <a:r>
              <a:rPr lang="ru-RU" sz="4800" b="1" dirty="0" smtClean="0"/>
              <a:t/>
            </a:r>
            <a:br>
              <a:rPr lang="ru-RU" sz="4800" b="1" dirty="0" smtClean="0"/>
            </a:b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 flipH="1">
            <a:off x="10049853" y="7362091"/>
            <a:ext cx="1005009" cy="140677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93840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smtClean="0"/>
              <a:t>Всеединство</a:t>
            </a:r>
            <a:r>
              <a:rPr lang="ru-RU" sz="6000" dirty="0" smtClean="0"/>
              <a:t> -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5478" y="2052918"/>
            <a:ext cx="11136922" cy="4195481"/>
          </a:xfrm>
        </p:spPr>
        <p:txBody>
          <a:bodyPr>
            <a:normAutofit/>
          </a:bodyPr>
          <a:lstStyle/>
          <a:p>
            <a:r>
              <a:rPr lang="ru-RU" dirty="0" smtClean="0"/>
              <a:t>- </a:t>
            </a:r>
            <a:r>
              <a:rPr lang="ru-RU" sz="2800" dirty="0" smtClean="0">
                <a:latin typeface="Arial Black" pitchFamily="34" charset="0"/>
              </a:rPr>
              <a:t>философское учение (идея, принцип), раскрывающее внутреннее органическое единство бытия </a:t>
            </a:r>
            <a:r>
              <a:rPr lang="en-US" sz="2800" dirty="0" smtClean="0">
                <a:latin typeface="Arial Black" pitchFamily="34" charset="0"/>
              </a:rPr>
              <a:t> (</a:t>
            </a:r>
            <a:r>
              <a:rPr lang="ru-RU" sz="2800" dirty="0" smtClean="0">
                <a:latin typeface="Arial Black" pitchFamily="34" charset="0"/>
              </a:rPr>
              <a:t>духовного и материального)</a:t>
            </a:r>
          </a:p>
          <a:p>
            <a:pPr>
              <a:buNone/>
            </a:pPr>
            <a:r>
              <a:rPr lang="ru-RU" sz="2800" dirty="0" smtClean="0">
                <a:latin typeface="Arial Black" pitchFamily="34" charset="0"/>
              </a:rPr>
              <a:t>Это учение  было представлено в различных философских концепциях, начиная с неоплатонизма. Наиболее яркое выражение проблема всеединства  нашла в русской философии, где, начиная с B.C. Соловьева, сложилось самобытное направление - философия</a:t>
            </a:r>
            <a:endParaRPr lang="ru-RU" sz="2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9231" y="609599"/>
            <a:ext cx="10660239" cy="5732585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itchFamily="34" charset="0"/>
              </a:rPr>
              <a:t>ПЕРИОДЫ РУССКОЙ ФИЛОСОФИИ</a:t>
            </a:r>
            <a:r>
              <a:rPr lang="ru-RU" sz="4800" dirty="0" smtClean="0">
                <a:latin typeface="Arial Black" pitchFamily="34" charset="0"/>
              </a:rPr>
              <a:t/>
            </a:r>
            <a:br>
              <a:rPr lang="ru-RU" sz="4800" dirty="0" smtClean="0">
                <a:latin typeface="Arial Black" pitchFamily="34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  </a:t>
            </a:r>
            <a:r>
              <a:rPr lang="ru-RU" sz="5400" dirty="0" smtClean="0"/>
              <a:t>Философия 9- 12 вв. </a:t>
            </a:r>
            <a:br>
              <a:rPr lang="ru-RU" sz="5400" dirty="0" smtClean="0"/>
            </a:br>
            <a:r>
              <a:rPr lang="ru-RU" sz="5400" dirty="0" smtClean="0"/>
              <a:t>     Философия  12-17 в. </a:t>
            </a:r>
            <a:br>
              <a:rPr lang="ru-RU" sz="5400" dirty="0" smtClean="0"/>
            </a:br>
            <a:r>
              <a:rPr lang="ru-RU" sz="5400" dirty="0" smtClean="0"/>
              <a:t>Философия 18 в.</a:t>
            </a:r>
            <a:br>
              <a:rPr lang="ru-RU" sz="5400" dirty="0" smtClean="0"/>
            </a:br>
            <a:r>
              <a:rPr lang="ru-RU" sz="5400" dirty="0" smtClean="0"/>
              <a:t>      Философия 19-21 в.</a:t>
            </a:r>
            <a:endParaRPr lang="ru-RU" sz="54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9882554" y="7233137"/>
            <a:ext cx="167299" cy="97301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094225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122</TotalTime>
  <Words>77</Words>
  <Application>Microsoft Office PowerPoint</Application>
  <PresentationFormat>Произвольный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Ион</vt:lpstr>
      <vt:lpstr>     Формирование русской философской мысли 9-21 в.в.</vt:lpstr>
      <vt:lpstr>ЦЕЛЬ:       - сформировать представление о периодах русской философии и основных отечественных мыслителях;  - изучить новые термины ;  - систематизировать информацию, сравнивать, анализировать, делать выводы, рационально решать познавательные и проблемные задания;  - воспитать уважение к различным точкам зрения в философии, уважение к родной истории, философской мысли. </vt:lpstr>
      <vt:lpstr>Цивилизационный  подход -  </vt:lpstr>
      <vt:lpstr>Деизм-  религиозно-философская доктрина, согласно которой Бог есть разумная первопричина мира, находящаяся вне его, но не участвующая в жизни природы и человека        </vt:lpstr>
      <vt:lpstr>Всеединство -</vt:lpstr>
      <vt:lpstr>ПЕРИОДЫ РУССКОЙ ФИЛОСОФИИ      Философия 9- 12 вв.       Философия  12-17 в.  Философия 18 в.       Философия 19-21 в.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14</cp:revision>
  <dcterms:created xsi:type="dcterms:W3CDTF">2015-10-19T17:23:21Z</dcterms:created>
  <dcterms:modified xsi:type="dcterms:W3CDTF">2015-11-05T07:24:19Z</dcterms:modified>
</cp:coreProperties>
</file>