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14300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Present Simple Tense.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214422"/>
            <a:ext cx="6843738" cy="4786346"/>
          </a:xfrm>
        </p:spPr>
        <p:txBody>
          <a:bodyPr>
            <a:normAutofit/>
          </a:bodyPr>
          <a:lstStyle/>
          <a:p>
            <a:r>
              <a:rPr lang="en-US" dirty="0" smtClean="0"/>
              <a:t>1. CATCH+ES→ HE CATCHES </a:t>
            </a:r>
            <a:r>
              <a:rPr lang="ru-RU" i="1" dirty="0" smtClean="0"/>
              <a:t>после шипящих звуков</a:t>
            </a:r>
            <a:r>
              <a:rPr lang="ru-RU" dirty="0" smtClean="0"/>
              <a:t> </a:t>
            </a:r>
            <a:r>
              <a:rPr lang="en-US" dirty="0" smtClean="0"/>
              <a:t>Ex.: He catches the bus.</a:t>
            </a:r>
            <a:endParaRPr lang="ru-RU" dirty="0" smtClean="0"/>
          </a:p>
          <a:p>
            <a:r>
              <a:rPr lang="en-US" dirty="0" smtClean="0"/>
              <a:t>2. CARRY+ES→ HE CARRIES -y  </a:t>
            </a:r>
            <a:r>
              <a:rPr lang="ru-RU" i="1" dirty="0" smtClean="0"/>
              <a:t>после согласного изменяется на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en-US" i="1" dirty="0" smtClean="0"/>
              <a:t>  </a:t>
            </a:r>
            <a:r>
              <a:rPr lang="en-US" dirty="0" smtClean="0"/>
              <a:t>Ex.: He carries his bag.</a:t>
            </a:r>
            <a:endParaRPr lang="ru-RU" dirty="0" smtClean="0"/>
          </a:p>
          <a:p>
            <a:r>
              <a:rPr lang="en-US" dirty="0" smtClean="0"/>
              <a:t>3. GO+ES→HE GOES</a:t>
            </a:r>
            <a:endParaRPr lang="ru-RU" dirty="0" smtClean="0"/>
          </a:p>
          <a:p>
            <a:r>
              <a:rPr lang="en-US" dirty="0" smtClean="0"/>
              <a:t>DO+ES→HE DOES Ex.: He goes by bus.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25602" name="Точечный рисунок" r:id="rId3" imgW="0" imgH="0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208358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57150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+  I/ YOU/ WE/THEY  WORK  every day.</a:t>
            </a:r>
            <a:endParaRPr lang="ru-RU" dirty="0" smtClean="0"/>
          </a:p>
          <a:p>
            <a:r>
              <a:rPr lang="en-US" dirty="0" smtClean="0"/>
              <a:t>    HE/SHE/IT   WORKS every day.</a:t>
            </a:r>
            <a:endParaRPr lang="ru-RU" dirty="0" smtClean="0"/>
          </a:p>
          <a:p>
            <a:r>
              <a:rPr lang="en-US" dirty="0" smtClean="0"/>
              <a:t>? </a:t>
            </a:r>
            <a:r>
              <a:rPr lang="en-US" dirty="0" smtClean="0"/>
              <a:t> DO </a:t>
            </a:r>
            <a:r>
              <a:rPr lang="en-US" dirty="0" smtClean="0"/>
              <a:t>I/YOU/ WE/THEY  WORK  every day.</a:t>
            </a:r>
            <a:endParaRPr lang="ru-RU" dirty="0" smtClean="0"/>
          </a:p>
          <a:p>
            <a:r>
              <a:rPr lang="en-US" dirty="0" smtClean="0"/>
              <a:t>   DOES HE/SHE/IT  WORK  every day.</a:t>
            </a:r>
            <a:endParaRPr lang="ru-RU" dirty="0" smtClean="0"/>
          </a:p>
          <a:p>
            <a:r>
              <a:rPr lang="en-US" dirty="0" smtClean="0"/>
              <a:t>-  I/ YOU/ WE/THEY  DON'T WORK every day.</a:t>
            </a:r>
            <a:endParaRPr lang="ru-RU" dirty="0" smtClean="0"/>
          </a:p>
          <a:p>
            <a:r>
              <a:rPr lang="en-US" dirty="0" smtClean="0"/>
              <a:t>   HE/SHE/IT  DOESN'T WORK every day.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en-US" dirty="0" smtClean="0"/>
              <a:t> 3 </a:t>
            </a:r>
            <a:r>
              <a:rPr lang="ru-RU" dirty="0" smtClean="0"/>
              <a:t>л</a:t>
            </a:r>
            <a:r>
              <a:rPr lang="en-US" dirty="0" smtClean="0"/>
              <a:t>.</a:t>
            </a:r>
            <a:r>
              <a:rPr lang="ru-RU" dirty="0" err="1" smtClean="0"/>
              <a:t>ед</a:t>
            </a:r>
            <a:r>
              <a:rPr lang="en-US" dirty="0" smtClean="0"/>
              <a:t>.</a:t>
            </a:r>
            <a:r>
              <a:rPr lang="ru-RU" dirty="0" smtClean="0"/>
              <a:t>ч</a:t>
            </a:r>
            <a:r>
              <a:rPr lang="en-US" dirty="0" smtClean="0"/>
              <a:t>. </a:t>
            </a:r>
            <a:r>
              <a:rPr lang="ru-RU" dirty="0" smtClean="0"/>
              <a:t>глагол </a:t>
            </a:r>
            <a:r>
              <a:rPr lang="en-US" dirty="0" smtClean="0"/>
              <a:t>HAVE </a:t>
            </a:r>
            <a:r>
              <a:rPr lang="ru-RU" dirty="0" smtClean="0"/>
              <a:t>имеет форму</a:t>
            </a:r>
            <a:r>
              <a:rPr lang="en-US" dirty="0" smtClean="0"/>
              <a:t>: HE/SHE/IT HAS.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928694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EXERCISE</a:t>
            </a:r>
            <a:r>
              <a:rPr lang="ru-RU" sz="2000" dirty="0" smtClean="0"/>
              <a:t> </a:t>
            </a:r>
            <a:r>
              <a:rPr lang="ru-RU" sz="2000" dirty="0" smtClean="0"/>
              <a:t>1: </a:t>
            </a:r>
            <a:r>
              <a:rPr lang="ru-RU" sz="2000" dirty="0" smtClean="0"/>
              <a:t>Поставьте вопросы, используя вспомогательный глагол </a:t>
            </a:r>
            <a:r>
              <a:rPr lang="en-US" sz="2000" dirty="0" smtClean="0"/>
              <a:t>do</a:t>
            </a:r>
            <a:r>
              <a:rPr lang="ru-RU" sz="2000" dirty="0" smtClean="0"/>
              <a:t>/</a:t>
            </a:r>
            <a:r>
              <a:rPr lang="en-US" sz="2000" dirty="0" smtClean="0"/>
              <a:t>does</a:t>
            </a:r>
            <a:r>
              <a:rPr lang="ru-RU" sz="20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>
            <a:normAutofit fontScale="25000" lnSpcReduction="20000"/>
          </a:bodyPr>
          <a:lstStyle/>
          <a:p>
            <a:r>
              <a:rPr lang="en-US" sz="5600" dirty="0" smtClean="0"/>
              <a:t>1) I work in a bank.</a:t>
            </a:r>
            <a:endParaRPr lang="ru-RU" sz="5600" dirty="0" smtClean="0"/>
          </a:p>
          <a:p>
            <a:r>
              <a:rPr lang="en-US" sz="5600" dirty="0" smtClean="0"/>
              <a:t>   Do you work in a bank?</a:t>
            </a:r>
            <a:endParaRPr lang="ru-RU" sz="5600" dirty="0" smtClean="0"/>
          </a:p>
          <a:p>
            <a:r>
              <a:rPr lang="en-US" sz="5600" dirty="0" smtClean="0"/>
              <a:t>2) They live in Oxford.</a:t>
            </a:r>
            <a:endParaRPr lang="ru-RU" sz="5600" dirty="0" smtClean="0"/>
          </a:p>
          <a:p>
            <a:r>
              <a:rPr lang="en-US" sz="5600" dirty="0" smtClean="0"/>
              <a:t>  </a:t>
            </a:r>
            <a:r>
              <a:rPr lang="ru-RU" sz="5600" dirty="0" smtClean="0"/>
              <a:t> </a:t>
            </a:r>
            <a:r>
              <a:rPr lang="en-US" sz="5600" dirty="0" smtClean="0"/>
              <a:t>Do </a:t>
            </a:r>
            <a:r>
              <a:rPr lang="en-US" sz="5600" dirty="0" smtClean="0"/>
              <a:t>they________________?</a:t>
            </a:r>
            <a:endParaRPr lang="ru-RU" sz="5600" dirty="0" smtClean="0"/>
          </a:p>
          <a:p>
            <a:r>
              <a:rPr lang="en-US" sz="5600" dirty="0" smtClean="0"/>
              <a:t>3) She goes by bus.</a:t>
            </a:r>
            <a:endParaRPr lang="ru-RU" sz="5600" dirty="0" smtClean="0"/>
          </a:p>
          <a:p>
            <a:r>
              <a:rPr lang="en-US" sz="5600" dirty="0" smtClean="0"/>
              <a:t>  </a:t>
            </a:r>
            <a:r>
              <a:rPr lang="ru-RU" sz="5600" dirty="0" smtClean="0"/>
              <a:t> </a:t>
            </a:r>
            <a:r>
              <a:rPr lang="en-US" sz="5600" dirty="0" smtClean="0"/>
              <a:t>Does</a:t>
            </a:r>
            <a:r>
              <a:rPr lang="en-US" sz="5600" dirty="0" smtClean="0"/>
              <a:t>___________________?</a:t>
            </a:r>
            <a:endParaRPr lang="ru-RU" sz="5600" dirty="0" smtClean="0"/>
          </a:p>
          <a:p>
            <a:r>
              <a:rPr lang="en-US" sz="5600" dirty="0" smtClean="0"/>
              <a:t>4) We play football.</a:t>
            </a:r>
            <a:endParaRPr lang="ru-RU" sz="5600" dirty="0" smtClean="0"/>
          </a:p>
          <a:p>
            <a:r>
              <a:rPr lang="en-US" sz="5600" dirty="0" smtClean="0"/>
              <a:t>  Do______________________?</a:t>
            </a:r>
            <a:endParaRPr lang="ru-RU" sz="5600" dirty="0" smtClean="0"/>
          </a:p>
          <a:p>
            <a:r>
              <a:rPr lang="en-US" sz="5600" dirty="0" smtClean="0"/>
              <a:t>5) He drives a car.</a:t>
            </a:r>
            <a:endParaRPr lang="ru-RU" sz="5600" dirty="0" smtClean="0"/>
          </a:p>
          <a:p>
            <a:r>
              <a:rPr lang="en-US" sz="5600" dirty="0" smtClean="0"/>
              <a:t> __________________________?</a:t>
            </a:r>
            <a:endParaRPr lang="ru-RU" sz="5600" dirty="0" smtClean="0"/>
          </a:p>
          <a:p>
            <a:r>
              <a:rPr lang="en-US" sz="5600" dirty="0" smtClean="0"/>
              <a:t>6) Claire eats in a canteen.</a:t>
            </a:r>
            <a:endParaRPr lang="ru-RU" sz="5600" dirty="0" smtClean="0"/>
          </a:p>
          <a:p>
            <a:r>
              <a:rPr lang="ru-RU" sz="5600" dirty="0" smtClean="0"/>
              <a:t> </a:t>
            </a:r>
            <a:r>
              <a:rPr lang="en-US" sz="5600" dirty="0" smtClean="0"/>
              <a:t>____________________________?</a:t>
            </a:r>
            <a:endParaRPr lang="ru-RU" sz="5600" dirty="0" smtClean="0"/>
          </a:p>
          <a:p>
            <a:r>
              <a:rPr lang="en-US" sz="5600" dirty="0" smtClean="0"/>
              <a:t>7) Robert drinks beer.</a:t>
            </a:r>
            <a:endParaRPr lang="ru-RU" sz="5600" dirty="0" smtClean="0"/>
          </a:p>
          <a:p>
            <a:r>
              <a:rPr lang="en-US" sz="5600" dirty="0" smtClean="0"/>
              <a:t>___________________________?</a:t>
            </a:r>
            <a:endParaRPr lang="ru-RU" sz="5600" dirty="0" smtClean="0"/>
          </a:p>
          <a:p>
            <a:r>
              <a:rPr lang="en-US" sz="5600" dirty="0" smtClean="0"/>
              <a:t>8) Tim and John know it.</a:t>
            </a:r>
            <a:endParaRPr lang="ru-RU" sz="5600" dirty="0" smtClean="0"/>
          </a:p>
          <a:p>
            <a:r>
              <a:rPr lang="en-US" sz="5600" dirty="0" smtClean="0"/>
              <a:t>___________________________?</a:t>
            </a:r>
            <a:endParaRPr lang="ru-RU" sz="5600" dirty="0" smtClean="0"/>
          </a:p>
          <a:p>
            <a:r>
              <a:rPr lang="en-US" sz="5600" dirty="0" smtClean="0"/>
              <a:t> </a:t>
            </a:r>
            <a:endParaRPr lang="ru-RU" sz="5600" dirty="0" smtClean="0"/>
          </a:p>
          <a:p>
            <a:r>
              <a:rPr lang="en-US" sz="5600" dirty="0" smtClean="0"/>
              <a:t>9) </a:t>
            </a:r>
            <a:r>
              <a:rPr lang="en-US" sz="5600" dirty="0" err="1" smtClean="0"/>
              <a:t>Mrs</a:t>
            </a:r>
            <a:r>
              <a:rPr lang="en-US" sz="5600" dirty="0" smtClean="0"/>
              <a:t> Johnson teaches English.</a:t>
            </a:r>
            <a:endParaRPr lang="ru-RU" sz="5600" dirty="0" smtClean="0"/>
          </a:p>
          <a:p>
            <a:r>
              <a:rPr lang="en-US" sz="5600" dirty="0" smtClean="0"/>
              <a:t>_________________________?</a:t>
            </a:r>
            <a:endParaRPr lang="ru-RU" sz="5600" dirty="0" smtClean="0"/>
          </a:p>
          <a:p>
            <a:r>
              <a:rPr lang="en-US" sz="5600" dirty="0" smtClean="0"/>
              <a:t>10) Frank has a car.</a:t>
            </a:r>
            <a:endParaRPr lang="ru-RU" sz="5600" dirty="0" smtClean="0"/>
          </a:p>
          <a:p>
            <a:r>
              <a:rPr lang="en-US" sz="5600" dirty="0" smtClean="0"/>
              <a:t>_________________________?</a:t>
            </a:r>
            <a:endParaRPr lang="ru-RU" sz="5600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728" y="500042"/>
            <a:ext cx="7498080" cy="121444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EXERCISE</a:t>
            </a:r>
            <a:r>
              <a:rPr lang="ru-RU" sz="2400" dirty="0" smtClean="0"/>
              <a:t> 2: Кратко ответьте на вопросы. Употребите вспомогательные глаголы </a:t>
            </a:r>
            <a:r>
              <a:rPr lang="en-US" sz="2400" dirty="0" smtClean="0"/>
              <a:t>Do</a:t>
            </a:r>
            <a:r>
              <a:rPr lang="ru-RU" sz="2400" dirty="0" smtClean="0"/>
              <a:t>/</a:t>
            </a:r>
            <a:r>
              <a:rPr lang="en-US" sz="2400" dirty="0" smtClean="0"/>
              <a:t>don</a:t>
            </a:r>
            <a:r>
              <a:rPr lang="ru-RU" sz="2400" dirty="0" smtClean="0"/>
              <a:t>'</a:t>
            </a:r>
            <a:r>
              <a:rPr lang="en-US" sz="2400" dirty="0" smtClean="0"/>
              <a:t>t</a:t>
            </a:r>
            <a:r>
              <a:rPr lang="ru-RU" sz="2400" dirty="0" smtClean="0"/>
              <a:t> и </a:t>
            </a:r>
            <a:r>
              <a:rPr lang="en-US" sz="2400" dirty="0" smtClean="0"/>
              <a:t>does</a:t>
            </a:r>
            <a:r>
              <a:rPr lang="ru-RU" sz="2400" dirty="0" smtClean="0"/>
              <a:t>/</a:t>
            </a:r>
            <a:r>
              <a:rPr lang="en-US" sz="2400" dirty="0" smtClean="0"/>
              <a:t>doesn't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571612"/>
            <a:ext cx="7498080" cy="467678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1) Does she go to work by bus?  </a:t>
            </a:r>
            <a:endParaRPr lang="ru-RU" dirty="0" smtClean="0"/>
          </a:p>
          <a:p>
            <a:r>
              <a:rPr lang="en-US" dirty="0" smtClean="0"/>
              <a:t>+ Yes, she does.</a:t>
            </a:r>
            <a:endParaRPr lang="ru-RU" dirty="0" smtClean="0"/>
          </a:p>
          <a:p>
            <a:r>
              <a:rPr lang="en-US" dirty="0" smtClean="0"/>
              <a:t>2) Do they watch TV every day?</a:t>
            </a:r>
            <a:endParaRPr lang="ru-RU" dirty="0" smtClean="0"/>
          </a:p>
          <a:p>
            <a:r>
              <a:rPr lang="en-US" dirty="0" smtClean="0"/>
              <a:t>- No,_______________</a:t>
            </a:r>
            <a:endParaRPr lang="ru-RU" dirty="0" smtClean="0"/>
          </a:p>
          <a:p>
            <a:r>
              <a:rPr lang="en-US" dirty="0" smtClean="0"/>
              <a:t>3) Do you drink tea for </a:t>
            </a:r>
            <a:r>
              <a:rPr lang="en-US" dirty="0" err="1" smtClean="0"/>
              <a:t>breafast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en-US" dirty="0" smtClean="0"/>
              <a:t>+ Yes,_____________</a:t>
            </a:r>
            <a:endParaRPr lang="ru-RU" dirty="0" smtClean="0"/>
          </a:p>
          <a:p>
            <a:r>
              <a:rPr lang="en-US" dirty="0" smtClean="0"/>
              <a:t>4) Does he like milk?</a:t>
            </a:r>
            <a:endParaRPr lang="ru-RU" dirty="0" smtClean="0"/>
          </a:p>
          <a:p>
            <a:r>
              <a:rPr lang="en-US" dirty="0" smtClean="0"/>
              <a:t>- No,_______________</a:t>
            </a:r>
            <a:endParaRPr lang="ru-RU" dirty="0" smtClean="0"/>
          </a:p>
          <a:p>
            <a:r>
              <a:rPr lang="en-US" dirty="0" smtClean="0"/>
              <a:t>5) Does Tom live in London?</a:t>
            </a:r>
            <a:endParaRPr lang="ru-RU" dirty="0" smtClean="0"/>
          </a:p>
          <a:p>
            <a:r>
              <a:rPr lang="en-US" dirty="0" smtClean="0"/>
              <a:t>+ Yes,__________________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</TotalTime>
  <Words>299</Words>
  <PresentationFormat>Экран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Солнцестояние</vt:lpstr>
      <vt:lpstr>Изображение Paintbrush</vt:lpstr>
      <vt:lpstr>The Present Simple Tense.</vt:lpstr>
      <vt:lpstr>Слайд 2</vt:lpstr>
      <vt:lpstr>EXERCISE 1: Поставьте вопросы, используя вспомогательный глагол do/does. </vt:lpstr>
      <vt:lpstr>EXERCISE 2: Кратко ответьте на вопросы. Употребите вспомогательные глаголы Do/don't и does/doesn't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Present Simple Tense.</dc:title>
  <dc:creator>Администратор</dc:creator>
  <cp:lastModifiedBy>DNA7 X64</cp:lastModifiedBy>
  <cp:revision>6</cp:revision>
  <dcterms:created xsi:type="dcterms:W3CDTF">2015-10-05T18:32:53Z</dcterms:created>
  <dcterms:modified xsi:type="dcterms:W3CDTF">2015-11-12T18:47:26Z</dcterms:modified>
</cp:coreProperties>
</file>