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3" r:id="rId2"/>
    <p:sldId id="293" r:id="rId3"/>
    <p:sldId id="274" r:id="rId4"/>
    <p:sldId id="275" r:id="rId5"/>
    <p:sldId id="256" r:id="rId6"/>
    <p:sldId id="257" r:id="rId7"/>
    <p:sldId id="258" r:id="rId8"/>
    <p:sldId id="259" r:id="rId9"/>
    <p:sldId id="260" r:id="rId10"/>
    <p:sldId id="261" r:id="rId11"/>
    <p:sldId id="262"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00"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E21BF-EF5B-4510-A8D2-0378088CF074}" type="doc">
      <dgm:prSet loTypeId="urn:microsoft.com/office/officeart/2005/8/layout/hierarchy1" loCatId="hierarchy" qsTypeId="urn:microsoft.com/office/officeart/2005/8/quickstyle/3d9" qsCatId="3D" csTypeId="urn:microsoft.com/office/officeart/2005/8/colors/colorful1#1" csCatId="colorful" phldr="1"/>
      <dgm:spPr/>
      <dgm:t>
        <a:bodyPr/>
        <a:lstStyle/>
        <a:p>
          <a:endParaRPr lang="ru-RU"/>
        </a:p>
      </dgm:t>
    </dgm:pt>
    <dgm:pt modelId="{C29A8989-05F8-4B1F-8498-2281E58FB2EC}">
      <dgm:prSet phldrT="[Текст]" custT="1"/>
      <dgm:spPr/>
      <dgm:t>
        <a:bodyPr/>
        <a:lstStyle/>
        <a:p>
          <a:r>
            <a:rPr lang="ru-RU" sz="2400" b="1" cap="none" spc="0" dirty="0" smtClean="0">
              <a:ln w="10541" cmpd="sng">
                <a:prstDash val="solid"/>
              </a:ln>
              <a:effectLst/>
            </a:rPr>
            <a:t>Компьютеры</a:t>
          </a:r>
          <a:endParaRPr lang="ru-RU" sz="2400" b="1" cap="none" spc="0" dirty="0">
            <a:ln w="10541" cmpd="sng">
              <a:prstDash val="solid"/>
            </a:ln>
            <a:effectLst/>
          </a:endParaRPr>
        </a:p>
      </dgm:t>
    </dgm:pt>
    <dgm:pt modelId="{26C57AA6-2DBC-4B1A-8383-32DC8BE02F4E}" type="parTrans" cxnId="{735998CB-3649-47EA-8848-CAAC40A32559}">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C3C87CB1-D5CE-48E0-90AE-10E308846740}" type="sibTrans" cxnId="{735998CB-3649-47EA-8848-CAAC40A32559}">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99E32A8C-D7DC-422D-82C5-B61647DB0AA9}">
      <dgm:prSet phldrT="[Текст]" custT="1"/>
      <dgm:spPr/>
      <dgm:t>
        <a:bodyPr/>
        <a:lstStyle/>
        <a:p>
          <a:r>
            <a:rPr lang="ru-RU" sz="2400" b="1" cap="none" spc="0" smtClean="0">
              <a:ln w="10541" cmpd="sng">
                <a:prstDash val="solid"/>
              </a:ln>
              <a:effectLst/>
            </a:rPr>
            <a:t>Большие</a:t>
          </a:r>
          <a:endParaRPr lang="ru-RU" sz="2400" b="1" cap="none" spc="0" dirty="0">
            <a:ln w="10541" cmpd="sng">
              <a:prstDash val="solid"/>
            </a:ln>
            <a:effectLst/>
          </a:endParaRPr>
        </a:p>
      </dgm:t>
    </dgm:pt>
    <dgm:pt modelId="{CAC25ECE-6B3A-4AD5-8820-71A44087B70C}" type="parTrans" cxnId="{EF623D71-840D-4F74-911B-B46FAA44CBDC}">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EB652F26-B514-4B5F-BB2A-A09AC6B85005}" type="sibTrans" cxnId="{EF623D71-840D-4F74-911B-B46FAA44CBDC}">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E66E63CD-0966-41BA-8127-070189724D94}">
      <dgm:prSet phldrT="[Текст]" custT="1"/>
      <dgm:spPr/>
      <dgm:t>
        <a:bodyPr/>
        <a:lstStyle/>
        <a:p>
          <a:r>
            <a:rPr lang="ru-RU" sz="2400" b="1" cap="none" spc="0" smtClean="0">
              <a:ln w="10541" cmpd="sng">
                <a:prstDash val="solid"/>
              </a:ln>
              <a:effectLst/>
            </a:rPr>
            <a:t>Супер-компьютеры</a:t>
          </a:r>
          <a:endParaRPr lang="ru-RU" sz="2400" b="1" cap="none" spc="0" dirty="0">
            <a:ln w="10541" cmpd="sng">
              <a:prstDash val="solid"/>
            </a:ln>
            <a:effectLst/>
          </a:endParaRPr>
        </a:p>
      </dgm:t>
    </dgm:pt>
    <dgm:pt modelId="{06279DAD-6924-4A7C-A148-EA328F96D288}" type="parTrans" cxnId="{E2AF111A-C88A-4A78-908A-A96D599665D4}">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D15B34B-0EE8-4B99-8C06-511F9B8CC983}" type="sibTrans" cxnId="{E2AF111A-C88A-4A78-908A-A96D599665D4}">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077463AF-6B05-4DC3-96D8-8FBD6E2C4AC2}">
      <dgm:prSet phldrT="[Текст]" custT="1"/>
      <dgm:spPr/>
      <dgm:t>
        <a:bodyPr/>
        <a:lstStyle/>
        <a:p>
          <a:r>
            <a:rPr lang="ru-RU" sz="2400" b="1" cap="none" spc="0" smtClean="0">
              <a:ln w="10541" cmpd="sng">
                <a:prstDash val="solid"/>
              </a:ln>
              <a:effectLst/>
            </a:rPr>
            <a:t>Серверы</a:t>
          </a:r>
          <a:endParaRPr lang="ru-RU" sz="2400" b="1" cap="none" spc="0" dirty="0">
            <a:ln w="10541" cmpd="sng">
              <a:prstDash val="solid"/>
            </a:ln>
            <a:effectLst/>
          </a:endParaRPr>
        </a:p>
      </dgm:t>
    </dgm:pt>
    <dgm:pt modelId="{B1AB8461-3B6D-4999-8355-9728A98D626B}" type="parTrans" cxnId="{C369F605-3507-4083-B83B-C25EF18CA96D}">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D3C698B-4E1F-48EA-BB08-D0117DDC65E7}" type="sibTrans" cxnId="{C369F605-3507-4083-B83B-C25EF18CA96D}">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311176B8-BE59-4D81-BF08-8BF2B858D9D2}">
      <dgm:prSet phldrT="[Текст]" custT="1"/>
      <dgm:spPr/>
      <dgm:t>
        <a:bodyPr/>
        <a:lstStyle/>
        <a:p>
          <a:r>
            <a:rPr lang="ru-RU" sz="2400" b="1" cap="none" spc="0" smtClean="0">
              <a:ln w="10541" cmpd="sng">
                <a:prstDash val="solid"/>
              </a:ln>
              <a:effectLst/>
            </a:rPr>
            <a:t>Малые</a:t>
          </a:r>
          <a:endParaRPr lang="ru-RU" sz="2400" b="1" cap="none" spc="0" dirty="0">
            <a:ln w="10541" cmpd="sng">
              <a:prstDash val="solid"/>
            </a:ln>
            <a:effectLst/>
          </a:endParaRPr>
        </a:p>
      </dgm:t>
    </dgm:pt>
    <dgm:pt modelId="{D127C96A-5DC8-4E95-BC35-7F5084C1D9BD}" type="parTrans" cxnId="{66EC3C5E-7093-4A3F-B140-DEC2854BC25F}">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7EF768C-FB49-4BBC-832A-469B9D7FDF65}" type="sibTrans" cxnId="{66EC3C5E-7093-4A3F-B140-DEC2854BC25F}">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9DE1BAF6-4BA0-4645-A2C2-223E63C78DB3}">
      <dgm:prSet phldrT="[Текст]" custT="1"/>
      <dgm:spPr/>
      <dgm:t>
        <a:bodyPr/>
        <a:lstStyle/>
        <a:p>
          <a:r>
            <a:rPr lang="ru-RU" sz="2400" b="1" cap="none" spc="0" smtClean="0">
              <a:ln w="10541" cmpd="sng">
                <a:prstDash val="solid"/>
              </a:ln>
              <a:effectLst/>
            </a:rPr>
            <a:t>Портатив-ные</a:t>
          </a:r>
          <a:endParaRPr lang="ru-RU" sz="2400" b="1" cap="none" spc="0" dirty="0">
            <a:ln w="10541" cmpd="sng">
              <a:prstDash val="solid"/>
            </a:ln>
            <a:effectLst/>
          </a:endParaRPr>
        </a:p>
      </dgm:t>
    </dgm:pt>
    <dgm:pt modelId="{8AD22149-22E0-48F9-ACA6-2B777D1EBA40}" type="parTrans" cxnId="{F46B1015-AB31-494E-BAC9-3CF83FAA1F70}">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522963D-7170-429F-8A10-C67315C82415}" type="sibTrans" cxnId="{F46B1015-AB31-494E-BAC9-3CF83FAA1F70}">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D881DEE3-9D76-4742-80B6-D7C6E49961CE}">
      <dgm:prSet custT="1"/>
      <dgm:spPr/>
      <dgm:t>
        <a:bodyPr/>
        <a:lstStyle/>
        <a:p>
          <a:r>
            <a:rPr lang="ru-RU" sz="2400" b="1" cap="none" spc="0" smtClean="0">
              <a:ln w="10541" cmpd="sng">
                <a:prstDash val="solid"/>
              </a:ln>
              <a:effectLst/>
            </a:rPr>
            <a:t>Производ-ственные</a:t>
          </a:r>
          <a:endParaRPr lang="ru-RU" sz="2400" b="1" cap="none" spc="0" dirty="0">
            <a:ln w="10541" cmpd="sng">
              <a:prstDash val="solid"/>
            </a:ln>
            <a:effectLst/>
          </a:endParaRPr>
        </a:p>
      </dgm:t>
    </dgm:pt>
    <dgm:pt modelId="{2B9E6889-8266-4EAF-80F4-5F04801133CC}" type="parTrans" cxnId="{FF038205-B8B8-487A-8094-D9C7021D3E80}">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8E53F0DC-50C0-4605-820E-434B933769C1}" type="sibTrans" cxnId="{FF038205-B8B8-487A-8094-D9C7021D3E80}">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716DAC5-5C92-492D-AAF8-6BABF5F01C48}">
      <dgm:prSet custT="1"/>
      <dgm:spPr/>
      <dgm:t>
        <a:bodyPr/>
        <a:lstStyle/>
        <a:p>
          <a:r>
            <a:rPr lang="ru-RU" sz="2400" b="1" cap="none" spc="0" smtClean="0">
              <a:ln w="10541" cmpd="sng">
                <a:prstDash val="solid"/>
              </a:ln>
              <a:effectLst/>
            </a:rPr>
            <a:t>Персональные</a:t>
          </a:r>
          <a:endParaRPr lang="ru-RU" sz="2400" b="1" cap="none" spc="0" dirty="0">
            <a:ln w="10541" cmpd="sng">
              <a:prstDash val="solid"/>
            </a:ln>
            <a:effectLst/>
          </a:endParaRPr>
        </a:p>
      </dgm:t>
    </dgm:pt>
    <dgm:pt modelId="{930DC081-EF41-4426-A22E-2135BDEE8D07}" type="parTrans" cxnId="{7FB4308C-82B1-4E64-A67E-B07A2888DE49}">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7EDD87B8-73EC-42BC-8DF8-A943F4B954D1}" type="sibTrans" cxnId="{7FB4308C-82B1-4E64-A67E-B07A2888DE49}">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1B393B01-5974-49F4-9820-6C1CA9629F05}" type="pres">
      <dgm:prSet presAssocID="{5E3E21BF-EF5B-4510-A8D2-0378088CF074}" presName="hierChild1" presStyleCnt="0">
        <dgm:presLayoutVars>
          <dgm:chPref val="1"/>
          <dgm:dir/>
          <dgm:animOne val="branch"/>
          <dgm:animLvl val="lvl"/>
          <dgm:resizeHandles/>
        </dgm:presLayoutVars>
      </dgm:prSet>
      <dgm:spPr/>
      <dgm:t>
        <a:bodyPr/>
        <a:lstStyle/>
        <a:p>
          <a:endParaRPr lang="ru-RU"/>
        </a:p>
      </dgm:t>
    </dgm:pt>
    <dgm:pt modelId="{9E9139D9-C1F8-4EF1-AEF8-7DB0E85B34EA}" type="pres">
      <dgm:prSet presAssocID="{C29A8989-05F8-4B1F-8498-2281E58FB2EC}" presName="hierRoot1" presStyleCnt="0"/>
      <dgm:spPr/>
    </dgm:pt>
    <dgm:pt modelId="{F427D8BF-F4A1-469C-A9D2-BA999510E20D}" type="pres">
      <dgm:prSet presAssocID="{C29A8989-05F8-4B1F-8498-2281E58FB2EC}" presName="composite" presStyleCnt="0"/>
      <dgm:spPr/>
    </dgm:pt>
    <dgm:pt modelId="{53233F18-D6CF-40AB-9ADB-7C9AFA437B69}" type="pres">
      <dgm:prSet presAssocID="{C29A8989-05F8-4B1F-8498-2281E58FB2EC}" presName="background" presStyleLbl="node0" presStyleIdx="0" presStyleCnt="1"/>
      <dgm:spPr/>
    </dgm:pt>
    <dgm:pt modelId="{808D899D-E9B0-4466-A61C-6352B4BAB66C}" type="pres">
      <dgm:prSet presAssocID="{C29A8989-05F8-4B1F-8498-2281E58FB2EC}" presName="text" presStyleLbl="fgAcc0" presStyleIdx="0" presStyleCnt="1" custScaleX="394006" custScaleY="264461" custLinFactY="-146586" custLinFactNeighborX="92407" custLinFactNeighborY="-200000">
        <dgm:presLayoutVars>
          <dgm:chPref val="3"/>
        </dgm:presLayoutVars>
      </dgm:prSet>
      <dgm:spPr/>
      <dgm:t>
        <a:bodyPr/>
        <a:lstStyle/>
        <a:p>
          <a:endParaRPr lang="ru-RU"/>
        </a:p>
      </dgm:t>
    </dgm:pt>
    <dgm:pt modelId="{D2684F05-B40C-412D-977A-0DEAC09D5773}" type="pres">
      <dgm:prSet presAssocID="{C29A8989-05F8-4B1F-8498-2281E58FB2EC}" presName="hierChild2" presStyleCnt="0"/>
      <dgm:spPr/>
    </dgm:pt>
    <dgm:pt modelId="{E1DD270A-4B5E-495E-9D7C-44ED9C6832AA}" type="pres">
      <dgm:prSet presAssocID="{CAC25ECE-6B3A-4AD5-8820-71A44087B70C}" presName="Name10" presStyleLbl="parChTrans1D2" presStyleIdx="0" presStyleCnt="2"/>
      <dgm:spPr/>
      <dgm:t>
        <a:bodyPr/>
        <a:lstStyle/>
        <a:p>
          <a:endParaRPr lang="ru-RU"/>
        </a:p>
      </dgm:t>
    </dgm:pt>
    <dgm:pt modelId="{B4E30B35-144D-4425-8AD3-0164F2CA727B}" type="pres">
      <dgm:prSet presAssocID="{99E32A8C-D7DC-422D-82C5-B61647DB0AA9}" presName="hierRoot2" presStyleCnt="0"/>
      <dgm:spPr/>
    </dgm:pt>
    <dgm:pt modelId="{258BA61C-E190-4B3F-9E1F-BC02C2C1B1F2}" type="pres">
      <dgm:prSet presAssocID="{99E32A8C-D7DC-422D-82C5-B61647DB0AA9}" presName="composite2" presStyleCnt="0"/>
      <dgm:spPr/>
    </dgm:pt>
    <dgm:pt modelId="{DA77F8D1-64BF-475F-838A-79C17367587F}" type="pres">
      <dgm:prSet presAssocID="{99E32A8C-D7DC-422D-82C5-B61647DB0AA9}" presName="background2" presStyleLbl="node2" presStyleIdx="0" presStyleCnt="2"/>
      <dgm:spPr/>
    </dgm:pt>
    <dgm:pt modelId="{70965B4F-C174-4264-B6C0-AF2FF54FF63C}" type="pres">
      <dgm:prSet presAssocID="{99E32A8C-D7DC-422D-82C5-B61647DB0AA9}" presName="text2" presStyleLbl="fgAcc2" presStyleIdx="0" presStyleCnt="2" custScaleX="287342" custScaleY="259294" custLinFactY="-100000" custLinFactNeighborX="-2214" custLinFactNeighborY="-144377">
        <dgm:presLayoutVars>
          <dgm:chPref val="3"/>
        </dgm:presLayoutVars>
      </dgm:prSet>
      <dgm:spPr/>
      <dgm:t>
        <a:bodyPr/>
        <a:lstStyle/>
        <a:p>
          <a:endParaRPr lang="ru-RU"/>
        </a:p>
      </dgm:t>
    </dgm:pt>
    <dgm:pt modelId="{ABBA434B-0605-443A-A5ED-256536DAC632}" type="pres">
      <dgm:prSet presAssocID="{99E32A8C-D7DC-422D-82C5-B61647DB0AA9}" presName="hierChild3" presStyleCnt="0"/>
      <dgm:spPr/>
    </dgm:pt>
    <dgm:pt modelId="{E2ACAF20-892D-46C0-88AC-6145BEE6FCA8}" type="pres">
      <dgm:prSet presAssocID="{06279DAD-6924-4A7C-A148-EA328F96D288}" presName="Name17" presStyleLbl="parChTrans1D3" presStyleIdx="0" presStyleCnt="5"/>
      <dgm:spPr/>
      <dgm:t>
        <a:bodyPr/>
        <a:lstStyle/>
        <a:p>
          <a:endParaRPr lang="ru-RU"/>
        </a:p>
      </dgm:t>
    </dgm:pt>
    <dgm:pt modelId="{D0A82895-C053-4C48-A9D0-610C8657E028}" type="pres">
      <dgm:prSet presAssocID="{E66E63CD-0966-41BA-8127-070189724D94}" presName="hierRoot3" presStyleCnt="0"/>
      <dgm:spPr/>
    </dgm:pt>
    <dgm:pt modelId="{B77F5729-5DB4-42F3-88E6-20329881D3DD}" type="pres">
      <dgm:prSet presAssocID="{E66E63CD-0966-41BA-8127-070189724D94}" presName="composite3" presStyleCnt="0"/>
      <dgm:spPr/>
    </dgm:pt>
    <dgm:pt modelId="{1C4FCFB2-7E90-4578-ACB4-EE7396B69841}" type="pres">
      <dgm:prSet presAssocID="{E66E63CD-0966-41BA-8127-070189724D94}" presName="background3" presStyleLbl="node3" presStyleIdx="0" presStyleCnt="5"/>
      <dgm:spPr/>
    </dgm:pt>
    <dgm:pt modelId="{E6554AA1-1CC0-4ED1-928E-36EA77E997D1}" type="pres">
      <dgm:prSet presAssocID="{E66E63CD-0966-41BA-8127-070189724D94}" presName="text3" presStyleLbl="fgAcc3" presStyleIdx="0" presStyleCnt="5" custScaleX="471501" custScaleY="258851" custLinFactX="10736" custLinFactNeighborX="100000" custLinFactNeighborY="14962">
        <dgm:presLayoutVars>
          <dgm:chPref val="3"/>
        </dgm:presLayoutVars>
      </dgm:prSet>
      <dgm:spPr/>
      <dgm:t>
        <a:bodyPr/>
        <a:lstStyle/>
        <a:p>
          <a:endParaRPr lang="ru-RU"/>
        </a:p>
      </dgm:t>
    </dgm:pt>
    <dgm:pt modelId="{AAF7B209-6D3C-4D16-9DC2-E374B5286DC7}" type="pres">
      <dgm:prSet presAssocID="{E66E63CD-0966-41BA-8127-070189724D94}" presName="hierChild4" presStyleCnt="0"/>
      <dgm:spPr/>
    </dgm:pt>
    <dgm:pt modelId="{ECAD5C3C-23D5-4D8C-8F40-3C8E28AF6BE6}" type="pres">
      <dgm:prSet presAssocID="{B1AB8461-3B6D-4999-8355-9728A98D626B}" presName="Name17" presStyleLbl="parChTrans1D3" presStyleIdx="1" presStyleCnt="5"/>
      <dgm:spPr/>
      <dgm:t>
        <a:bodyPr/>
        <a:lstStyle/>
        <a:p>
          <a:endParaRPr lang="ru-RU"/>
        </a:p>
      </dgm:t>
    </dgm:pt>
    <dgm:pt modelId="{0C23DE0D-4DE9-4276-AD2A-A0326A00F908}" type="pres">
      <dgm:prSet presAssocID="{077463AF-6B05-4DC3-96D8-8FBD6E2C4AC2}" presName="hierRoot3" presStyleCnt="0"/>
      <dgm:spPr/>
    </dgm:pt>
    <dgm:pt modelId="{CA5A8387-4681-4E61-97AC-B5E0F0E22FF0}" type="pres">
      <dgm:prSet presAssocID="{077463AF-6B05-4DC3-96D8-8FBD6E2C4AC2}" presName="composite3" presStyleCnt="0"/>
      <dgm:spPr/>
    </dgm:pt>
    <dgm:pt modelId="{309C677A-D2F1-4B8C-991F-B1F21218E97B}" type="pres">
      <dgm:prSet presAssocID="{077463AF-6B05-4DC3-96D8-8FBD6E2C4AC2}" presName="background3" presStyleLbl="node3" presStyleIdx="1" presStyleCnt="5"/>
      <dgm:spPr/>
    </dgm:pt>
    <dgm:pt modelId="{F88A63F8-9459-43E2-B6F4-5D7DFD81CDD2}" type="pres">
      <dgm:prSet presAssocID="{077463AF-6B05-4DC3-96D8-8FBD6E2C4AC2}" presName="text3" presStyleLbl="fgAcc3" presStyleIdx="1" presStyleCnt="5" custScaleX="283925" custScaleY="131985" custLinFactX="9357" custLinFactY="-100000" custLinFactNeighborX="100000" custLinFactNeighborY="-134836">
        <dgm:presLayoutVars>
          <dgm:chPref val="3"/>
        </dgm:presLayoutVars>
      </dgm:prSet>
      <dgm:spPr/>
      <dgm:t>
        <a:bodyPr/>
        <a:lstStyle/>
        <a:p>
          <a:endParaRPr lang="ru-RU"/>
        </a:p>
      </dgm:t>
    </dgm:pt>
    <dgm:pt modelId="{AD88F4E0-3245-4010-A713-215836D36B40}" type="pres">
      <dgm:prSet presAssocID="{077463AF-6B05-4DC3-96D8-8FBD6E2C4AC2}" presName="hierChild4" presStyleCnt="0"/>
      <dgm:spPr/>
    </dgm:pt>
    <dgm:pt modelId="{E89BE243-FA66-4B08-B7ED-8924F485CB9F}" type="pres">
      <dgm:prSet presAssocID="{D127C96A-5DC8-4E95-BC35-7F5084C1D9BD}" presName="Name10" presStyleLbl="parChTrans1D2" presStyleIdx="1" presStyleCnt="2"/>
      <dgm:spPr/>
      <dgm:t>
        <a:bodyPr/>
        <a:lstStyle/>
        <a:p>
          <a:endParaRPr lang="ru-RU"/>
        </a:p>
      </dgm:t>
    </dgm:pt>
    <dgm:pt modelId="{1C8B7676-FA4A-430C-AA29-54342EC6381C}" type="pres">
      <dgm:prSet presAssocID="{311176B8-BE59-4D81-BF08-8BF2B858D9D2}" presName="hierRoot2" presStyleCnt="0"/>
      <dgm:spPr/>
    </dgm:pt>
    <dgm:pt modelId="{6624E45B-BAD6-4179-9831-BCA15AA33415}" type="pres">
      <dgm:prSet presAssocID="{311176B8-BE59-4D81-BF08-8BF2B858D9D2}" presName="composite2" presStyleCnt="0"/>
      <dgm:spPr/>
    </dgm:pt>
    <dgm:pt modelId="{C874748C-67E3-46AD-962F-53AA84432D72}" type="pres">
      <dgm:prSet presAssocID="{311176B8-BE59-4D81-BF08-8BF2B858D9D2}" presName="background2" presStyleLbl="node2" presStyleIdx="1" presStyleCnt="2"/>
      <dgm:spPr/>
    </dgm:pt>
    <dgm:pt modelId="{B1BA79FF-53AB-4A2A-9216-C058AF9B659B}" type="pres">
      <dgm:prSet presAssocID="{311176B8-BE59-4D81-BF08-8BF2B858D9D2}" presName="text2" presStyleLbl="fgAcc2" presStyleIdx="1" presStyleCnt="2" custScaleX="320016" custLinFactX="46889" custLinFactY="-100000" custLinFactNeighborX="100000" custLinFactNeighborY="-186743">
        <dgm:presLayoutVars>
          <dgm:chPref val="3"/>
        </dgm:presLayoutVars>
      </dgm:prSet>
      <dgm:spPr/>
      <dgm:t>
        <a:bodyPr/>
        <a:lstStyle/>
        <a:p>
          <a:endParaRPr lang="ru-RU"/>
        </a:p>
      </dgm:t>
    </dgm:pt>
    <dgm:pt modelId="{1CE94F8C-9627-49C3-BAE6-64DEF2475C83}" type="pres">
      <dgm:prSet presAssocID="{311176B8-BE59-4D81-BF08-8BF2B858D9D2}" presName="hierChild3" presStyleCnt="0"/>
      <dgm:spPr/>
    </dgm:pt>
    <dgm:pt modelId="{0D549366-9DD7-4800-B597-A2E59A62DD24}" type="pres">
      <dgm:prSet presAssocID="{930DC081-EF41-4426-A22E-2135BDEE8D07}" presName="Name17" presStyleLbl="parChTrans1D3" presStyleIdx="2" presStyleCnt="5"/>
      <dgm:spPr/>
      <dgm:t>
        <a:bodyPr/>
        <a:lstStyle/>
        <a:p>
          <a:endParaRPr lang="ru-RU"/>
        </a:p>
      </dgm:t>
    </dgm:pt>
    <dgm:pt modelId="{224D81B0-E21C-485C-BEA1-BFF4DCCEDAD4}" type="pres">
      <dgm:prSet presAssocID="{A716DAC5-5C92-492D-AAF8-6BABF5F01C48}" presName="hierRoot3" presStyleCnt="0"/>
      <dgm:spPr/>
    </dgm:pt>
    <dgm:pt modelId="{A014BFD6-FD62-4637-BB26-FBFCA1D921A3}" type="pres">
      <dgm:prSet presAssocID="{A716DAC5-5C92-492D-AAF8-6BABF5F01C48}" presName="composite3" presStyleCnt="0"/>
      <dgm:spPr/>
    </dgm:pt>
    <dgm:pt modelId="{9B18E8F3-AEF2-4E95-BFC1-A11BFDB8AD43}" type="pres">
      <dgm:prSet presAssocID="{A716DAC5-5C92-492D-AAF8-6BABF5F01C48}" presName="background3" presStyleLbl="node3" presStyleIdx="2" presStyleCnt="5"/>
      <dgm:spPr/>
    </dgm:pt>
    <dgm:pt modelId="{7564E2D0-4A6A-4467-A732-970458FD25AC}" type="pres">
      <dgm:prSet presAssocID="{A716DAC5-5C92-492D-AAF8-6BABF5F01C48}" presName="text3" presStyleLbl="fgAcc3" presStyleIdx="2" presStyleCnt="5" custScaleX="451521" custScaleY="136714" custLinFactX="72547" custLinFactY="130321" custLinFactNeighborX="100000" custLinFactNeighborY="200000">
        <dgm:presLayoutVars>
          <dgm:chPref val="3"/>
        </dgm:presLayoutVars>
      </dgm:prSet>
      <dgm:spPr/>
      <dgm:t>
        <a:bodyPr/>
        <a:lstStyle/>
        <a:p>
          <a:endParaRPr lang="ru-RU"/>
        </a:p>
      </dgm:t>
    </dgm:pt>
    <dgm:pt modelId="{EF377100-C273-4310-A1FE-3CBBE0F05EE1}" type="pres">
      <dgm:prSet presAssocID="{A716DAC5-5C92-492D-AAF8-6BABF5F01C48}" presName="hierChild4" presStyleCnt="0"/>
      <dgm:spPr/>
    </dgm:pt>
    <dgm:pt modelId="{A5E403F0-9DEF-4C6B-BC10-893CA49D31F7}" type="pres">
      <dgm:prSet presAssocID="{2B9E6889-8266-4EAF-80F4-5F04801133CC}" presName="Name17" presStyleLbl="parChTrans1D3" presStyleIdx="3" presStyleCnt="5"/>
      <dgm:spPr/>
      <dgm:t>
        <a:bodyPr/>
        <a:lstStyle/>
        <a:p>
          <a:endParaRPr lang="ru-RU"/>
        </a:p>
      </dgm:t>
    </dgm:pt>
    <dgm:pt modelId="{69B4E006-E176-458C-A2DB-23B73EE7937F}" type="pres">
      <dgm:prSet presAssocID="{D881DEE3-9D76-4742-80B6-D7C6E49961CE}" presName="hierRoot3" presStyleCnt="0"/>
      <dgm:spPr/>
    </dgm:pt>
    <dgm:pt modelId="{DC3286E2-8F23-46DB-88FC-D2B9E5904744}" type="pres">
      <dgm:prSet presAssocID="{D881DEE3-9D76-4742-80B6-D7C6E49961CE}" presName="composite3" presStyleCnt="0"/>
      <dgm:spPr/>
    </dgm:pt>
    <dgm:pt modelId="{5C9A9D84-F604-4722-9A1D-09C93E2E4276}" type="pres">
      <dgm:prSet presAssocID="{D881DEE3-9D76-4742-80B6-D7C6E49961CE}" presName="background3" presStyleLbl="node3" presStyleIdx="3" presStyleCnt="5"/>
      <dgm:spPr/>
    </dgm:pt>
    <dgm:pt modelId="{CAE07299-907B-49FC-BDBA-541B02B1009F}" type="pres">
      <dgm:prSet presAssocID="{D881DEE3-9D76-4742-80B6-D7C6E49961CE}" presName="text3" presStyleLbl="fgAcc3" presStyleIdx="3" presStyleCnt="5" custScaleX="411784" custScaleY="224724" custLinFactX="-168363" custLinFactY="300000" custLinFactNeighborX="-200000" custLinFactNeighborY="312194">
        <dgm:presLayoutVars>
          <dgm:chPref val="3"/>
        </dgm:presLayoutVars>
      </dgm:prSet>
      <dgm:spPr/>
      <dgm:t>
        <a:bodyPr/>
        <a:lstStyle/>
        <a:p>
          <a:endParaRPr lang="ru-RU"/>
        </a:p>
      </dgm:t>
    </dgm:pt>
    <dgm:pt modelId="{0B75C06E-A5C6-4D9C-AFE5-745F1939C650}" type="pres">
      <dgm:prSet presAssocID="{D881DEE3-9D76-4742-80B6-D7C6E49961CE}" presName="hierChild4" presStyleCnt="0"/>
      <dgm:spPr/>
    </dgm:pt>
    <dgm:pt modelId="{465C0CBC-0832-4738-8976-70A921DF35B9}" type="pres">
      <dgm:prSet presAssocID="{8AD22149-22E0-48F9-ACA6-2B777D1EBA40}" presName="Name17" presStyleLbl="parChTrans1D3" presStyleIdx="4" presStyleCnt="5"/>
      <dgm:spPr/>
      <dgm:t>
        <a:bodyPr/>
        <a:lstStyle/>
        <a:p>
          <a:endParaRPr lang="ru-RU"/>
        </a:p>
      </dgm:t>
    </dgm:pt>
    <dgm:pt modelId="{E847E275-301A-4FBE-BDEF-AAF96FA0B2CC}" type="pres">
      <dgm:prSet presAssocID="{9DE1BAF6-4BA0-4645-A2C2-223E63C78DB3}" presName="hierRoot3" presStyleCnt="0"/>
      <dgm:spPr/>
    </dgm:pt>
    <dgm:pt modelId="{E4E16FFB-52B5-474A-8625-37365EC8D590}" type="pres">
      <dgm:prSet presAssocID="{9DE1BAF6-4BA0-4645-A2C2-223E63C78DB3}" presName="composite3" presStyleCnt="0"/>
      <dgm:spPr/>
    </dgm:pt>
    <dgm:pt modelId="{D8F5AF22-D29F-4818-A380-054F6C68D145}" type="pres">
      <dgm:prSet presAssocID="{9DE1BAF6-4BA0-4645-A2C2-223E63C78DB3}" presName="background3" presStyleLbl="node3" presStyleIdx="4" presStyleCnt="5"/>
      <dgm:spPr/>
    </dgm:pt>
    <dgm:pt modelId="{5D78FB53-4B05-4B25-B4EC-7E1D15F4711F}" type="pres">
      <dgm:prSet presAssocID="{9DE1BAF6-4BA0-4645-A2C2-223E63C78DB3}" presName="text3" presStyleLbl="fgAcc3" presStyleIdx="4" presStyleCnt="5" custScaleX="325796" custScaleY="378089" custLinFactX="-27630" custLinFactY="2712" custLinFactNeighborX="-100000" custLinFactNeighborY="100000">
        <dgm:presLayoutVars>
          <dgm:chPref val="3"/>
        </dgm:presLayoutVars>
      </dgm:prSet>
      <dgm:spPr/>
      <dgm:t>
        <a:bodyPr/>
        <a:lstStyle/>
        <a:p>
          <a:endParaRPr lang="ru-RU"/>
        </a:p>
      </dgm:t>
    </dgm:pt>
    <dgm:pt modelId="{F8B500BB-A220-48B7-B414-A788CFA548C0}" type="pres">
      <dgm:prSet presAssocID="{9DE1BAF6-4BA0-4645-A2C2-223E63C78DB3}" presName="hierChild4" presStyleCnt="0"/>
      <dgm:spPr/>
    </dgm:pt>
  </dgm:ptLst>
  <dgm:cxnLst>
    <dgm:cxn modelId="{E2AF111A-C88A-4A78-908A-A96D599665D4}" srcId="{99E32A8C-D7DC-422D-82C5-B61647DB0AA9}" destId="{E66E63CD-0966-41BA-8127-070189724D94}" srcOrd="0" destOrd="0" parTransId="{06279DAD-6924-4A7C-A148-EA328F96D288}" sibTransId="{AD15B34B-0EE8-4B99-8C06-511F9B8CC983}"/>
    <dgm:cxn modelId="{51B6B8CD-1385-4AC2-856B-80A6D4BF2796}" type="presOf" srcId="{9DE1BAF6-4BA0-4645-A2C2-223E63C78DB3}" destId="{5D78FB53-4B05-4B25-B4EC-7E1D15F4711F}" srcOrd="0" destOrd="0" presId="urn:microsoft.com/office/officeart/2005/8/layout/hierarchy1"/>
    <dgm:cxn modelId="{2F833DFF-BA9F-4F39-B07B-9049BE750F33}" type="presOf" srcId="{D881DEE3-9D76-4742-80B6-D7C6E49961CE}" destId="{CAE07299-907B-49FC-BDBA-541B02B1009F}" srcOrd="0" destOrd="0" presId="urn:microsoft.com/office/officeart/2005/8/layout/hierarchy1"/>
    <dgm:cxn modelId="{7FFA782B-D843-4892-BC5C-42B3EF8EE9DD}" type="presOf" srcId="{930DC081-EF41-4426-A22E-2135BDEE8D07}" destId="{0D549366-9DD7-4800-B597-A2E59A62DD24}" srcOrd="0" destOrd="0" presId="urn:microsoft.com/office/officeart/2005/8/layout/hierarchy1"/>
    <dgm:cxn modelId="{11D9276B-0F65-42FF-8D19-A94CC32993CD}" type="presOf" srcId="{8AD22149-22E0-48F9-ACA6-2B777D1EBA40}" destId="{465C0CBC-0832-4738-8976-70A921DF35B9}" srcOrd="0" destOrd="0" presId="urn:microsoft.com/office/officeart/2005/8/layout/hierarchy1"/>
    <dgm:cxn modelId="{FCC7962D-49B5-40F5-A8DC-72F84E523875}" type="presOf" srcId="{99E32A8C-D7DC-422D-82C5-B61647DB0AA9}" destId="{70965B4F-C174-4264-B6C0-AF2FF54FF63C}" srcOrd="0" destOrd="0" presId="urn:microsoft.com/office/officeart/2005/8/layout/hierarchy1"/>
    <dgm:cxn modelId="{7FB4308C-82B1-4E64-A67E-B07A2888DE49}" srcId="{311176B8-BE59-4D81-BF08-8BF2B858D9D2}" destId="{A716DAC5-5C92-492D-AAF8-6BABF5F01C48}" srcOrd="0" destOrd="0" parTransId="{930DC081-EF41-4426-A22E-2135BDEE8D07}" sibTransId="{7EDD87B8-73EC-42BC-8DF8-A943F4B954D1}"/>
    <dgm:cxn modelId="{17F1A928-F96E-42F1-A821-FE9AD1861EFF}" type="presOf" srcId="{CAC25ECE-6B3A-4AD5-8820-71A44087B70C}" destId="{E1DD270A-4B5E-495E-9D7C-44ED9C6832AA}" srcOrd="0" destOrd="0" presId="urn:microsoft.com/office/officeart/2005/8/layout/hierarchy1"/>
    <dgm:cxn modelId="{735998CB-3649-47EA-8848-CAAC40A32559}" srcId="{5E3E21BF-EF5B-4510-A8D2-0378088CF074}" destId="{C29A8989-05F8-4B1F-8498-2281E58FB2EC}" srcOrd="0" destOrd="0" parTransId="{26C57AA6-2DBC-4B1A-8383-32DC8BE02F4E}" sibTransId="{C3C87CB1-D5CE-48E0-90AE-10E308846740}"/>
    <dgm:cxn modelId="{C369F605-3507-4083-B83B-C25EF18CA96D}" srcId="{99E32A8C-D7DC-422D-82C5-B61647DB0AA9}" destId="{077463AF-6B05-4DC3-96D8-8FBD6E2C4AC2}" srcOrd="1" destOrd="0" parTransId="{B1AB8461-3B6D-4999-8355-9728A98D626B}" sibTransId="{AD3C698B-4E1F-48EA-BB08-D0117DDC65E7}"/>
    <dgm:cxn modelId="{2A0D0B46-E2F6-462E-8F47-1BBD5EF4BA00}" type="presOf" srcId="{E66E63CD-0966-41BA-8127-070189724D94}" destId="{E6554AA1-1CC0-4ED1-928E-36EA77E997D1}" srcOrd="0" destOrd="0" presId="urn:microsoft.com/office/officeart/2005/8/layout/hierarchy1"/>
    <dgm:cxn modelId="{00981CFD-CA84-4581-BA84-C637144CB47A}" type="presOf" srcId="{D127C96A-5DC8-4E95-BC35-7F5084C1D9BD}" destId="{E89BE243-FA66-4B08-B7ED-8924F485CB9F}" srcOrd="0" destOrd="0" presId="urn:microsoft.com/office/officeart/2005/8/layout/hierarchy1"/>
    <dgm:cxn modelId="{EF623D71-840D-4F74-911B-B46FAA44CBDC}" srcId="{C29A8989-05F8-4B1F-8498-2281E58FB2EC}" destId="{99E32A8C-D7DC-422D-82C5-B61647DB0AA9}" srcOrd="0" destOrd="0" parTransId="{CAC25ECE-6B3A-4AD5-8820-71A44087B70C}" sibTransId="{EB652F26-B514-4B5F-BB2A-A09AC6B85005}"/>
    <dgm:cxn modelId="{62ED83C3-FDCF-46BD-8777-F46441E3773A}" type="presOf" srcId="{A716DAC5-5C92-492D-AAF8-6BABF5F01C48}" destId="{7564E2D0-4A6A-4467-A732-970458FD25AC}" srcOrd="0" destOrd="0" presId="urn:microsoft.com/office/officeart/2005/8/layout/hierarchy1"/>
    <dgm:cxn modelId="{2DB480B6-0DE5-4255-A448-D57735D3E0DF}" type="presOf" srcId="{2B9E6889-8266-4EAF-80F4-5F04801133CC}" destId="{A5E403F0-9DEF-4C6B-BC10-893CA49D31F7}" srcOrd="0" destOrd="0" presId="urn:microsoft.com/office/officeart/2005/8/layout/hierarchy1"/>
    <dgm:cxn modelId="{8778AF0F-B70A-41E4-A6B3-6B8E22F132BA}" type="presOf" srcId="{077463AF-6B05-4DC3-96D8-8FBD6E2C4AC2}" destId="{F88A63F8-9459-43E2-B6F4-5D7DFD81CDD2}" srcOrd="0" destOrd="0" presId="urn:microsoft.com/office/officeart/2005/8/layout/hierarchy1"/>
    <dgm:cxn modelId="{1825D535-024B-4367-BE3C-0DFA629A9C75}" type="presOf" srcId="{C29A8989-05F8-4B1F-8498-2281E58FB2EC}" destId="{808D899D-E9B0-4466-A61C-6352B4BAB66C}" srcOrd="0" destOrd="0" presId="urn:microsoft.com/office/officeart/2005/8/layout/hierarchy1"/>
    <dgm:cxn modelId="{F4C59C17-56C8-4D48-9870-D548AC698D1F}" type="presOf" srcId="{5E3E21BF-EF5B-4510-A8D2-0378088CF074}" destId="{1B393B01-5974-49F4-9820-6C1CA9629F05}" srcOrd="0" destOrd="0" presId="urn:microsoft.com/office/officeart/2005/8/layout/hierarchy1"/>
    <dgm:cxn modelId="{D51B5A78-1536-4144-86AE-79174E565381}" type="presOf" srcId="{B1AB8461-3B6D-4999-8355-9728A98D626B}" destId="{ECAD5C3C-23D5-4D8C-8F40-3C8E28AF6BE6}" srcOrd="0" destOrd="0" presId="urn:microsoft.com/office/officeart/2005/8/layout/hierarchy1"/>
    <dgm:cxn modelId="{F46B1015-AB31-494E-BAC9-3CF83FAA1F70}" srcId="{311176B8-BE59-4D81-BF08-8BF2B858D9D2}" destId="{9DE1BAF6-4BA0-4645-A2C2-223E63C78DB3}" srcOrd="2" destOrd="0" parTransId="{8AD22149-22E0-48F9-ACA6-2B777D1EBA40}" sibTransId="{A522963D-7170-429F-8A10-C67315C82415}"/>
    <dgm:cxn modelId="{FF038205-B8B8-487A-8094-D9C7021D3E80}" srcId="{311176B8-BE59-4D81-BF08-8BF2B858D9D2}" destId="{D881DEE3-9D76-4742-80B6-D7C6E49961CE}" srcOrd="1" destOrd="0" parTransId="{2B9E6889-8266-4EAF-80F4-5F04801133CC}" sibTransId="{8E53F0DC-50C0-4605-820E-434B933769C1}"/>
    <dgm:cxn modelId="{337B66B6-101E-4FF8-A8D2-74E92EA05E24}" type="presOf" srcId="{311176B8-BE59-4D81-BF08-8BF2B858D9D2}" destId="{B1BA79FF-53AB-4A2A-9216-C058AF9B659B}" srcOrd="0" destOrd="0" presId="urn:microsoft.com/office/officeart/2005/8/layout/hierarchy1"/>
    <dgm:cxn modelId="{66EC3C5E-7093-4A3F-B140-DEC2854BC25F}" srcId="{C29A8989-05F8-4B1F-8498-2281E58FB2EC}" destId="{311176B8-BE59-4D81-BF08-8BF2B858D9D2}" srcOrd="1" destOrd="0" parTransId="{D127C96A-5DC8-4E95-BC35-7F5084C1D9BD}" sibTransId="{A7EF768C-FB49-4BBC-832A-469B9D7FDF65}"/>
    <dgm:cxn modelId="{88328F11-2D56-42C2-AA3A-091F8BA72FC1}" type="presOf" srcId="{06279DAD-6924-4A7C-A148-EA328F96D288}" destId="{E2ACAF20-892D-46C0-88AC-6145BEE6FCA8}" srcOrd="0" destOrd="0" presId="urn:microsoft.com/office/officeart/2005/8/layout/hierarchy1"/>
    <dgm:cxn modelId="{E7861B4C-31D6-4814-A92D-49F3C38686D2}" type="presParOf" srcId="{1B393B01-5974-49F4-9820-6C1CA9629F05}" destId="{9E9139D9-C1F8-4EF1-AEF8-7DB0E85B34EA}" srcOrd="0" destOrd="0" presId="urn:microsoft.com/office/officeart/2005/8/layout/hierarchy1"/>
    <dgm:cxn modelId="{ED70A3F8-07D6-4A71-AFA7-AB6B42917BE0}" type="presParOf" srcId="{9E9139D9-C1F8-4EF1-AEF8-7DB0E85B34EA}" destId="{F427D8BF-F4A1-469C-A9D2-BA999510E20D}" srcOrd="0" destOrd="0" presId="urn:microsoft.com/office/officeart/2005/8/layout/hierarchy1"/>
    <dgm:cxn modelId="{77FA7F9D-D56D-48BC-A0B5-CF2AD0545F1B}" type="presParOf" srcId="{F427D8BF-F4A1-469C-A9D2-BA999510E20D}" destId="{53233F18-D6CF-40AB-9ADB-7C9AFA437B69}" srcOrd="0" destOrd="0" presId="urn:microsoft.com/office/officeart/2005/8/layout/hierarchy1"/>
    <dgm:cxn modelId="{7E59AF81-1F23-49E8-944B-7EADA27FB6F3}" type="presParOf" srcId="{F427D8BF-F4A1-469C-A9D2-BA999510E20D}" destId="{808D899D-E9B0-4466-A61C-6352B4BAB66C}" srcOrd="1" destOrd="0" presId="urn:microsoft.com/office/officeart/2005/8/layout/hierarchy1"/>
    <dgm:cxn modelId="{56428117-31DB-4070-BEA7-881B7083F6F8}" type="presParOf" srcId="{9E9139D9-C1F8-4EF1-AEF8-7DB0E85B34EA}" destId="{D2684F05-B40C-412D-977A-0DEAC09D5773}" srcOrd="1" destOrd="0" presId="urn:microsoft.com/office/officeart/2005/8/layout/hierarchy1"/>
    <dgm:cxn modelId="{11431452-AB92-4349-9A83-902277B34947}" type="presParOf" srcId="{D2684F05-B40C-412D-977A-0DEAC09D5773}" destId="{E1DD270A-4B5E-495E-9D7C-44ED9C6832AA}" srcOrd="0" destOrd="0" presId="urn:microsoft.com/office/officeart/2005/8/layout/hierarchy1"/>
    <dgm:cxn modelId="{D6E1A0CB-9B64-42E5-8BFD-638AD076D1ED}" type="presParOf" srcId="{D2684F05-B40C-412D-977A-0DEAC09D5773}" destId="{B4E30B35-144D-4425-8AD3-0164F2CA727B}" srcOrd="1" destOrd="0" presId="urn:microsoft.com/office/officeart/2005/8/layout/hierarchy1"/>
    <dgm:cxn modelId="{22D7A09B-D9F4-4546-B5B0-FC342CC442B8}" type="presParOf" srcId="{B4E30B35-144D-4425-8AD3-0164F2CA727B}" destId="{258BA61C-E190-4B3F-9E1F-BC02C2C1B1F2}" srcOrd="0" destOrd="0" presId="urn:microsoft.com/office/officeart/2005/8/layout/hierarchy1"/>
    <dgm:cxn modelId="{BC177816-8ECE-4967-B867-FB5496D503A6}" type="presParOf" srcId="{258BA61C-E190-4B3F-9E1F-BC02C2C1B1F2}" destId="{DA77F8D1-64BF-475F-838A-79C17367587F}" srcOrd="0" destOrd="0" presId="urn:microsoft.com/office/officeart/2005/8/layout/hierarchy1"/>
    <dgm:cxn modelId="{599A88EC-A2F6-4ED9-A453-6DF0C0913A1F}" type="presParOf" srcId="{258BA61C-E190-4B3F-9E1F-BC02C2C1B1F2}" destId="{70965B4F-C174-4264-B6C0-AF2FF54FF63C}" srcOrd="1" destOrd="0" presId="urn:microsoft.com/office/officeart/2005/8/layout/hierarchy1"/>
    <dgm:cxn modelId="{394FAB8C-46A9-4504-9B8C-96B346CD7655}" type="presParOf" srcId="{B4E30B35-144D-4425-8AD3-0164F2CA727B}" destId="{ABBA434B-0605-443A-A5ED-256536DAC632}" srcOrd="1" destOrd="0" presId="urn:microsoft.com/office/officeart/2005/8/layout/hierarchy1"/>
    <dgm:cxn modelId="{0CDC84A6-B6F1-4CDD-AE6C-1FBC41FA1D04}" type="presParOf" srcId="{ABBA434B-0605-443A-A5ED-256536DAC632}" destId="{E2ACAF20-892D-46C0-88AC-6145BEE6FCA8}" srcOrd="0" destOrd="0" presId="urn:microsoft.com/office/officeart/2005/8/layout/hierarchy1"/>
    <dgm:cxn modelId="{2C01A69F-AA4E-479C-97E7-3BE178ACFDFE}" type="presParOf" srcId="{ABBA434B-0605-443A-A5ED-256536DAC632}" destId="{D0A82895-C053-4C48-A9D0-610C8657E028}" srcOrd="1" destOrd="0" presId="urn:microsoft.com/office/officeart/2005/8/layout/hierarchy1"/>
    <dgm:cxn modelId="{530E77D2-65C6-4A94-8BF2-37F446E11646}" type="presParOf" srcId="{D0A82895-C053-4C48-A9D0-610C8657E028}" destId="{B77F5729-5DB4-42F3-88E6-20329881D3DD}" srcOrd="0" destOrd="0" presId="urn:microsoft.com/office/officeart/2005/8/layout/hierarchy1"/>
    <dgm:cxn modelId="{145AF407-F0FF-4DD8-81B4-BE5710F44ADF}" type="presParOf" srcId="{B77F5729-5DB4-42F3-88E6-20329881D3DD}" destId="{1C4FCFB2-7E90-4578-ACB4-EE7396B69841}" srcOrd="0" destOrd="0" presId="urn:microsoft.com/office/officeart/2005/8/layout/hierarchy1"/>
    <dgm:cxn modelId="{31CF5C67-EC43-4F4B-9734-B060D5D7917F}" type="presParOf" srcId="{B77F5729-5DB4-42F3-88E6-20329881D3DD}" destId="{E6554AA1-1CC0-4ED1-928E-36EA77E997D1}" srcOrd="1" destOrd="0" presId="urn:microsoft.com/office/officeart/2005/8/layout/hierarchy1"/>
    <dgm:cxn modelId="{D208020B-C396-478B-9A39-A91B7045FBE2}" type="presParOf" srcId="{D0A82895-C053-4C48-A9D0-610C8657E028}" destId="{AAF7B209-6D3C-4D16-9DC2-E374B5286DC7}" srcOrd="1" destOrd="0" presId="urn:microsoft.com/office/officeart/2005/8/layout/hierarchy1"/>
    <dgm:cxn modelId="{8160786C-B12A-4500-8C88-34EB16626FFD}" type="presParOf" srcId="{ABBA434B-0605-443A-A5ED-256536DAC632}" destId="{ECAD5C3C-23D5-4D8C-8F40-3C8E28AF6BE6}" srcOrd="2" destOrd="0" presId="urn:microsoft.com/office/officeart/2005/8/layout/hierarchy1"/>
    <dgm:cxn modelId="{44B92237-F7A6-436C-81B4-308FD54C0E63}" type="presParOf" srcId="{ABBA434B-0605-443A-A5ED-256536DAC632}" destId="{0C23DE0D-4DE9-4276-AD2A-A0326A00F908}" srcOrd="3" destOrd="0" presId="urn:microsoft.com/office/officeart/2005/8/layout/hierarchy1"/>
    <dgm:cxn modelId="{5F532E66-63A7-469A-B15B-826CFDE695F0}" type="presParOf" srcId="{0C23DE0D-4DE9-4276-AD2A-A0326A00F908}" destId="{CA5A8387-4681-4E61-97AC-B5E0F0E22FF0}" srcOrd="0" destOrd="0" presId="urn:microsoft.com/office/officeart/2005/8/layout/hierarchy1"/>
    <dgm:cxn modelId="{D0F160E3-F018-4482-9E15-09262BFC16ED}" type="presParOf" srcId="{CA5A8387-4681-4E61-97AC-B5E0F0E22FF0}" destId="{309C677A-D2F1-4B8C-991F-B1F21218E97B}" srcOrd="0" destOrd="0" presId="urn:microsoft.com/office/officeart/2005/8/layout/hierarchy1"/>
    <dgm:cxn modelId="{85463AAB-7686-4FFF-8EB1-683BDF33037D}" type="presParOf" srcId="{CA5A8387-4681-4E61-97AC-B5E0F0E22FF0}" destId="{F88A63F8-9459-43E2-B6F4-5D7DFD81CDD2}" srcOrd="1" destOrd="0" presId="urn:microsoft.com/office/officeart/2005/8/layout/hierarchy1"/>
    <dgm:cxn modelId="{2F496DB0-CFA9-4188-87F2-A0C0438C1B28}" type="presParOf" srcId="{0C23DE0D-4DE9-4276-AD2A-A0326A00F908}" destId="{AD88F4E0-3245-4010-A713-215836D36B40}" srcOrd="1" destOrd="0" presId="urn:microsoft.com/office/officeart/2005/8/layout/hierarchy1"/>
    <dgm:cxn modelId="{8E00556D-64BD-4AD8-A50C-91D9779D928E}" type="presParOf" srcId="{D2684F05-B40C-412D-977A-0DEAC09D5773}" destId="{E89BE243-FA66-4B08-B7ED-8924F485CB9F}" srcOrd="2" destOrd="0" presId="urn:microsoft.com/office/officeart/2005/8/layout/hierarchy1"/>
    <dgm:cxn modelId="{EE35CC9D-EE4A-493B-8DF5-E48D494BE1C1}" type="presParOf" srcId="{D2684F05-B40C-412D-977A-0DEAC09D5773}" destId="{1C8B7676-FA4A-430C-AA29-54342EC6381C}" srcOrd="3" destOrd="0" presId="urn:microsoft.com/office/officeart/2005/8/layout/hierarchy1"/>
    <dgm:cxn modelId="{BD9D244D-54BF-4157-B4AA-695DDA9F6321}" type="presParOf" srcId="{1C8B7676-FA4A-430C-AA29-54342EC6381C}" destId="{6624E45B-BAD6-4179-9831-BCA15AA33415}" srcOrd="0" destOrd="0" presId="urn:microsoft.com/office/officeart/2005/8/layout/hierarchy1"/>
    <dgm:cxn modelId="{F27BE4C1-BE39-4590-BE06-F59AFDC323D9}" type="presParOf" srcId="{6624E45B-BAD6-4179-9831-BCA15AA33415}" destId="{C874748C-67E3-46AD-962F-53AA84432D72}" srcOrd="0" destOrd="0" presId="urn:microsoft.com/office/officeart/2005/8/layout/hierarchy1"/>
    <dgm:cxn modelId="{06CA4AA0-85BF-4812-9A94-9B64F89B819A}" type="presParOf" srcId="{6624E45B-BAD6-4179-9831-BCA15AA33415}" destId="{B1BA79FF-53AB-4A2A-9216-C058AF9B659B}" srcOrd="1" destOrd="0" presId="urn:microsoft.com/office/officeart/2005/8/layout/hierarchy1"/>
    <dgm:cxn modelId="{4E2EF7E1-0202-4366-A8D5-7103E0D7F2F8}" type="presParOf" srcId="{1C8B7676-FA4A-430C-AA29-54342EC6381C}" destId="{1CE94F8C-9627-49C3-BAE6-64DEF2475C83}" srcOrd="1" destOrd="0" presId="urn:microsoft.com/office/officeart/2005/8/layout/hierarchy1"/>
    <dgm:cxn modelId="{1770125F-1C5F-42BF-A6F7-4A0CD8F96347}" type="presParOf" srcId="{1CE94F8C-9627-49C3-BAE6-64DEF2475C83}" destId="{0D549366-9DD7-4800-B597-A2E59A62DD24}" srcOrd="0" destOrd="0" presId="urn:microsoft.com/office/officeart/2005/8/layout/hierarchy1"/>
    <dgm:cxn modelId="{F59A0D89-70E9-48C6-890C-3CDD496E2C7E}" type="presParOf" srcId="{1CE94F8C-9627-49C3-BAE6-64DEF2475C83}" destId="{224D81B0-E21C-485C-BEA1-BFF4DCCEDAD4}" srcOrd="1" destOrd="0" presId="urn:microsoft.com/office/officeart/2005/8/layout/hierarchy1"/>
    <dgm:cxn modelId="{C44B1638-DC09-4B41-957E-E8E820772BF2}" type="presParOf" srcId="{224D81B0-E21C-485C-BEA1-BFF4DCCEDAD4}" destId="{A014BFD6-FD62-4637-BB26-FBFCA1D921A3}" srcOrd="0" destOrd="0" presId="urn:microsoft.com/office/officeart/2005/8/layout/hierarchy1"/>
    <dgm:cxn modelId="{005B6ED5-2469-4964-B3D4-436E9E08C071}" type="presParOf" srcId="{A014BFD6-FD62-4637-BB26-FBFCA1D921A3}" destId="{9B18E8F3-AEF2-4E95-BFC1-A11BFDB8AD43}" srcOrd="0" destOrd="0" presId="urn:microsoft.com/office/officeart/2005/8/layout/hierarchy1"/>
    <dgm:cxn modelId="{CE2BC906-7784-4C94-9A6B-9B519F0B9079}" type="presParOf" srcId="{A014BFD6-FD62-4637-BB26-FBFCA1D921A3}" destId="{7564E2D0-4A6A-4467-A732-970458FD25AC}" srcOrd="1" destOrd="0" presId="urn:microsoft.com/office/officeart/2005/8/layout/hierarchy1"/>
    <dgm:cxn modelId="{0C86581A-E7E0-4FC3-81A8-047C2DF2EEAF}" type="presParOf" srcId="{224D81B0-E21C-485C-BEA1-BFF4DCCEDAD4}" destId="{EF377100-C273-4310-A1FE-3CBBE0F05EE1}" srcOrd="1" destOrd="0" presId="urn:microsoft.com/office/officeart/2005/8/layout/hierarchy1"/>
    <dgm:cxn modelId="{AD1200B5-71D5-4824-86AB-8DDFFC77D26F}" type="presParOf" srcId="{1CE94F8C-9627-49C3-BAE6-64DEF2475C83}" destId="{A5E403F0-9DEF-4C6B-BC10-893CA49D31F7}" srcOrd="2" destOrd="0" presId="urn:microsoft.com/office/officeart/2005/8/layout/hierarchy1"/>
    <dgm:cxn modelId="{42863D70-75E4-42D3-9ED9-116A03D7CE0A}" type="presParOf" srcId="{1CE94F8C-9627-49C3-BAE6-64DEF2475C83}" destId="{69B4E006-E176-458C-A2DB-23B73EE7937F}" srcOrd="3" destOrd="0" presId="urn:microsoft.com/office/officeart/2005/8/layout/hierarchy1"/>
    <dgm:cxn modelId="{B3EA30BA-9DE1-401E-B964-C4E5D2AE5A05}" type="presParOf" srcId="{69B4E006-E176-458C-A2DB-23B73EE7937F}" destId="{DC3286E2-8F23-46DB-88FC-D2B9E5904744}" srcOrd="0" destOrd="0" presId="urn:microsoft.com/office/officeart/2005/8/layout/hierarchy1"/>
    <dgm:cxn modelId="{93CFAA00-1DA5-493C-93B7-3C3AC25C0655}" type="presParOf" srcId="{DC3286E2-8F23-46DB-88FC-D2B9E5904744}" destId="{5C9A9D84-F604-4722-9A1D-09C93E2E4276}" srcOrd="0" destOrd="0" presId="urn:microsoft.com/office/officeart/2005/8/layout/hierarchy1"/>
    <dgm:cxn modelId="{0DDCC5EB-BC33-4B97-8355-2BBFF0BCE3B1}" type="presParOf" srcId="{DC3286E2-8F23-46DB-88FC-D2B9E5904744}" destId="{CAE07299-907B-49FC-BDBA-541B02B1009F}" srcOrd="1" destOrd="0" presId="urn:microsoft.com/office/officeart/2005/8/layout/hierarchy1"/>
    <dgm:cxn modelId="{20357B49-8442-468A-BDB8-4D4A623E6EC1}" type="presParOf" srcId="{69B4E006-E176-458C-A2DB-23B73EE7937F}" destId="{0B75C06E-A5C6-4D9C-AFE5-745F1939C650}" srcOrd="1" destOrd="0" presId="urn:microsoft.com/office/officeart/2005/8/layout/hierarchy1"/>
    <dgm:cxn modelId="{FCBEBF17-7C7F-4F96-8D15-3B9FA52E30AC}" type="presParOf" srcId="{1CE94F8C-9627-49C3-BAE6-64DEF2475C83}" destId="{465C0CBC-0832-4738-8976-70A921DF35B9}" srcOrd="4" destOrd="0" presId="urn:microsoft.com/office/officeart/2005/8/layout/hierarchy1"/>
    <dgm:cxn modelId="{9C2480CF-651F-4C31-8494-FF6FB45FFF2D}" type="presParOf" srcId="{1CE94F8C-9627-49C3-BAE6-64DEF2475C83}" destId="{E847E275-301A-4FBE-BDEF-AAF96FA0B2CC}" srcOrd="5" destOrd="0" presId="urn:microsoft.com/office/officeart/2005/8/layout/hierarchy1"/>
    <dgm:cxn modelId="{549D1DF4-3A6E-4DFC-948B-76D772657888}" type="presParOf" srcId="{E847E275-301A-4FBE-BDEF-AAF96FA0B2CC}" destId="{E4E16FFB-52B5-474A-8625-37365EC8D590}" srcOrd="0" destOrd="0" presId="urn:microsoft.com/office/officeart/2005/8/layout/hierarchy1"/>
    <dgm:cxn modelId="{76CB50A7-F554-4E27-AAA5-FDCB8B2B86AA}" type="presParOf" srcId="{E4E16FFB-52B5-474A-8625-37365EC8D590}" destId="{D8F5AF22-D29F-4818-A380-054F6C68D145}" srcOrd="0" destOrd="0" presId="urn:microsoft.com/office/officeart/2005/8/layout/hierarchy1"/>
    <dgm:cxn modelId="{B1F1FF56-8B55-421A-ABA8-6BC84F0CFCF4}" type="presParOf" srcId="{E4E16FFB-52B5-474A-8625-37365EC8D590}" destId="{5D78FB53-4B05-4B25-B4EC-7E1D15F4711F}" srcOrd="1" destOrd="0" presId="urn:microsoft.com/office/officeart/2005/8/layout/hierarchy1"/>
    <dgm:cxn modelId="{51FDDDC2-5C6A-4105-80AC-C77E819DFFCD}" type="presParOf" srcId="{E847E275-301A-4FBE-BDEF-AAF96FA0B2CC}" destId="{F8B500BB-A220-48B7-B414-A788CFA548C0}" srcOrd="1" destOrd="0" presId="urn:microsoft.com/office/officeart/2005/8/layout/hierarchy1"/>
  </dgm:cxnLst>
  <dgm:bg/>
  <dgm:whole>
    <a:ln w="76200">
      <a:solidFill>
        <a:schemeClr val="accent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5C0CBC-0832-4738-8976-70A921DF35B9}">
      <dsp:nvSpPr>
        <dsp:cNvPr id="0" name=""/>
        <dsp:cNvSpPr/>
      </dsp:nvSpPr>
      <dsp:spPr>
        <a:xfrm>
          <a:off x="6698202" y="2390993"/>
          <a:ext cx="910804" cy="1403550"/>
        </a:xfrm>
        <a:custGeom>
          <a:avLst/>
          <a:gdLst/>
          <a:ahLst/>
          <a:cxnLst/>
          <a:rect l="0" t="0" r="0" b="0"/>
          <a:pathLst>
            <a:path>
              <a:moveTo>
                <a:pt x="0" y="0"/>
              </a:moveTo>
              <a:lnTo>
                <a:pt x="0" y="1356506"/>
              </a:lnTo>
              <a:lnTo>
                <a:pt x="910804" y="1356506"/>
              </a:lnTo>
              <a:lnTo>
                <a:pt x="910804" y="1403550"/>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A5E403F0-9DEF-4C6B-BC10-893CA49D31F7}">
      <dsp:nvSpPr>
        <dsp:cNvPr id="0" name=""/>
        <dsp:cNvSpPr/>
      </dsp:nvSpPr>
      <dsp:spPr>
        <a:xfrm>
          <a:off x="4400877" y="2390993"/>
          <a:ext cx="2297325" cy="3046455"/>
        </a:xfrm>
        <a:custGeom>
          <a:avLst/>
          <a:gdLst/>
          <a:ahLst/>
          <a:cxnLst/>
          <a:rect l="0" t="0" r="0" b="0"/>
          <a:pathLst>
            <a:path>
              <a:moveTo>
                <a:pt x="2297325" y="0"/>
              </a:moveTo>
              <a:lnTo>
                <a:pt x="2297325" y="2999411"/>
              </a:lnTo>
              <a:lnTo>
                <a:pt x="0" y="2999411"/>
              </a:lnTo>
              <a:lnTo>
                <a:pt x="0" y="3046455"/>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0D549366-9DD7-4800-B597-A2E59A62DD24}">
      <dsp:nvSpPr>
        <dsp:cNvPr id="0" name=""/>
        <dsp:cNvSpPr/>
      </dsp:nvSpPr>
      <dsp:spPr>
        <a:xfrm>
          <a:off x="4842860" y="2390993"/>
          <a:ext cx="1855342" cy="2137511"/>
        </a:xfrm>
        <a:custGeom>
          <a:avLst/>
          <a:gdLst/>
          <a:ahLst/>
          <a:cxnLst/>
          <a:rect l="0" t="0" r="0" b="0"/>
          <a:pathLst>
            <a:path>
              <a:moveTo>
                <a:pt x="1855342" y="0"/>
              </a:moveTo>
              <a:lnTo>
                <a:pt x="1855342" y="2090467"/>
              </a:lnTo>
              <a:lnTo>
                <a:pt x="0" y="2090467"/>
              </a:lnTo>
              <a:lnTo>
                <a:pt x="0" y="2137511"/>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89BE243-FA66-4B08-B7ED-8924F485CB9F}">
      <dsp:nvSpPr>
        <dsp:cNvPr id="0" name=""/>
        <dsp:cNvSpPr/>
      </dsp:nvSpPr>
      <dsp:spPr>
        <a:xfrm>
          <a:off x="4475745" y="1727863"/>
          <a:ext cx="2222457" cy="340664"/>
        </a:xfrm>
        <a:custGeom>
          <a:avLst/>
          <a:gdLst/>
          <a:ahLst/>
          <a:cxnLst/>
          <a:rect l="0" t="0" r="0" b="0"/>
          <a:pathLst>
            <a:path>
              <a:moveTo>
                <a:pt x="0" y="0"/>
              </a:moveTo>
              <a:lnTo>
                <a:pt x="0" y="293620"/>
              </a:lnTo>
              <a:lnTo>
                <a:pt x="2222457" y="293620"/>
              </a:lnTo>
              <a:lnTo>
                <a:pt x="2222457" y="340664"/>
              </a:lnTo>
            </a:path>
          </a:pathLst>
        </a:custGeom>
        <a:noFill/>
        <a:ln w="15875"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CAD5C3C-23D5-4D8C-8F40-3C8E28AF6BE6}">
      <dsp:nvSpPr>
        <dsp:cNvPr id="0" name=""/>
        <dsp:cNvSpPr/>
      </dsp:nvSpPr>
      <dsp:spPr>
        <a:xfrm>
          <a:off x="1966492" y="3041278"/>
          <a:ext cx="1820193" cy="178457"/>
        </a:xfrm>
        <a:custGeom>
          <a:avLst/>
          <a:gdLst/>
          <a:ahLst/>
          <a:cxnLst/>
          <a:rect l="0" t="0" r="0" b="0"/>
          <a:pathLst>
            <a:path>
              <a:moveTo>
                <a:pt x="0" y="0"/>
              </a:moveTo>
              <a:lnTo>
                <a:pt x="0" y="131413"/>
              </a:lnTo>
              <a:lnTo>
                <a:pt x="1820193" y="131413"/>
              </a:lnTo>
              <a:lnTo>
                <a:pt x="1820193" y="178457"/>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2ACAF20-892D-46C0-88AC-6145BEE6FCA8}">
      <dsp:nvSpPr>
        <dsp:cNvPr id="0" name=""/>
        <dsp:cNvSpPr/>
      </dsp:nvSpPr>
      <dsp:spPr>
        <a:xfrm>
          <a:off x="1762736" y="3041278"/>
          <a:ext cx="203755" cy="983970"/>
        </a:xfrm>
        <a:custGeom>
          <a:avLst/>
          <a:gdLst/>
          <a:ahLst/>
          <a:cxnLst/>
          <a:rect l="0" t="0" r="0" b="0"/>
          <a:pathLst>
            <a:path>
              <a:moveTo>
                <a:pt x="203755" y="0"/>
              </a:moveTo>
              <a:lnTo>
                <a:pt x="203755" y="936926"/>
              </a:lnTo>
              <a:lnTo>
                <a:pt x="0" y="936926"/>
              </a:lnTo>
              <a:lnTo>
                <a:pt x="0" y="983970"/>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1DD270A-4B5E-495E-9D7C-44ED9C6832AA}">
      <dsp:nvSpPr>
        <dsp:cNvPr id="0" name=""/>
        <dsp:cNvSpPr/>
      </dsp:nvSpPr>
      <dsp:spPr>
        <a:xfrm>
          <a:off x="1966492" y="1727863"/>
          <a:ext cx="2509253" cy="477280"/>
        </a:xfrm>
        <a:custGeom>
          <a:avLst/>
          <a:gdLst/>
          <a:ahLst/>
          <a:cxnLst/>
          <a:rect l="0" t="0" r="0" b="0"/>
          <a:pathLst>
            <a:path>
              <a:moveTo>
                <a:pt x="2509253" y="0"/>
              </a:moveTo>
              <a:lnTo>
                <a:pt x="2509253" y="430236"/>
              </a:lnTo>
              <a:lnTo>
                <a:pt x="0" y="430236"/>
              </a:lnTo>
              <a:lnTo>
                <a:pt x="0" y="477280"/>
              </a:lnTo>
            </a:path>
          </a:pathLst>
        </a:custGeom>
        <a:noFill/>
        <a:ln w="15875"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53233F18-D6CF-40AB-9ADB-7C9AFA437B69}">
      <dsp:nvSpPr>
        <dsp:cNvPr id="0" name=""/>
        <dsp:cNvSpPr/>
      </dsp:nvSpPr>
      <dsp:spPr>
        <a:xfrm>
          <a:off x="3475324" y="875067"/>
          <a:ext cx="2000841" cy="852796"/>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08D899D-E9B0-4466-A61C-6352B4BAB66C}">
      <dsp:nvSpPr>
        <dsp:cNvPr id="0" name=""/>
        <dsp:cNvSpPr/>
      </dsp:nvSpPr>
      <dsp:spPr>
        <a:xfrm>
          <a:off x="3531749" y="928670"/>
          <a:ext cx="2000841" cy="852796"/>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dirty="0" smtClean="0">
              <a:ln w="10541" cmpd="sng">
                <a:prstDash val="solid"/>
              </a:ln>
              <a:effectLst/>
            </a:rPr>
            <a:t>Компьютеры</a:t>
          </a:r>
          <a:endParaRPr lang="ru-RU" sz="2400" b="1" kern="1200" cap="none" spc="0" dirty="0">
            <a:ln w="10541" cmpd="sng">
              <a:prstDash val="solid"/>
            </a:ln>
            <a:effectLst/>
          </a:endParaRPr>
        </a:p>
      </dsp:txBody>
      <dsp:txXfrm>
        <a:off x="3531749" y="928670"/>
        <a:ext cx="2000841" cy="852796"/>
      </dsp:txXfrm>
    </dsp:sp>
    <dsp:sp modelId="{DA77F8D1-64BF-475F-838A-79C17367587F}">
      <dsp:nvSpPr>
        <dsp:cNvPr id="0" name=""/>
        <dsp:cNvSpPr/>
      </dsp:nvSpPr>
      <dsp:spPr>
        <a:xfrm>
          <a:off x="1236902" y="2205144"/>
          <a:ext cx="1459180" cy="83613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0965B4F-C174-4264-B6C0-AF2FF54FF63C}">
      <dsp:nvSpPr>
        <dsp:cNvPr id="0" name=""/>
        <dsp:cNvSpPr/>
      </dsp:nvSpPr>
      <dsp:spPr>
        <a:xfrm>
          <a:off x="1293326" y="2258747"/>
          <a:ext cx="1459180" cy="83613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Большие</a:t>
          </a:r>
          <a:endParaRPr lang="ru-RU" sz="2400" b="1" kern="1200" cap="none" spc="0" dirty="0">
            <a:ln w="10541" cmpd="sng">
              <a:prstDash val="solid"/>
            </a:ln>
            <a:effectLst/>
          </a:endParaRPr>
        </a:p>
      </dsp:txBody>
      <dsp:txXfrm>
        <a:off x="1293326" y="2258747"/>
        <a:ext cx="1459180" cy="836134"/>
      </dsp:txXfrm>
    </dsp:sp>
    <dsp:sp modelId="{1C4FCFB2-7E90-4578-ACB4-EE7396B69841}">
      <dsp:nvSpPr>
        <dsp:cNvPr id="0" name=""/>
        <dsp:cNvSpPr/>
      </dsp:nvSpPr>
      <dsp:spPr>
        <a:xfrm>
          <a:off x="565548" y="4025249"/>
          <a:ext cx="2394377" cy="834705"/>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6554AA1-1CC0-4ED1-928E-36EA77E997D1}">
      <dsp:nvSpPr>
        <dsp:cNvPr id="0" name=""/>
        <dsp:cNvSpPr/>
      </dsp:nvSpPr>
      <dsp:spPr>
        <a:xfrm>
          <a:off x="621972" y="4078852"/>
          <a:ext cx="2394377" cy="834705"/>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Супер-компьютеры</a:t>
          </a:r>
          <a:endParaRPr lang="ru-RU" sz="2400" b="1" kern="1200" cap="none" spc="0" dirty="0">
            <a:ln w="10541" cmpd="sng">
              <a:prstDash val="solid"/>
            </a:ln>
            <a:effectLst/>
          </a:endParaRPr>
        </a:p>
      </dsp:txBody>
      <dsp:txXfrm>
        <a:off x="621972" y="4078852"/>
        <a:ext cx="2394377" cy="834705"/>
      </dsp:txXfrm>
    </dsp:sp>
    <dsp:sp modelId="{309C677A-D2F1-4B8C-991F-B1F21218E97B}">
      <dsp:nvSpPr>
        <dsp:cNvPr id="0" name=""/>
        <dsp:cNvSpPr/>
      </dsp:nvSpPr>
      <dsp:spPr>
        <a:xfrm>
          <a:off x="3065771" y="3219736"/>
          <a:ext cx="1441828" cy="425606"/>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88A63F8-9459-43E2-B6F4-5D7DFD81CDD2}">
      <dsp:nvSpPr>
        <dsp:cNvPr id="0" name=""/>
        <dsp:cNvSpPr/>
      </dsp:nvSpPr>
      <dsp:spPr>
        <a:xfrm>
          <a:off x="3122195" y="3273339"/>
          <a:ext cx="1441828" cy="425606"/>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Серверы</a:t>
          </a:r>
          <a:endParaRPr lang="ru-RU" sz="2400" b="1" kern="1200" cap="none" spc="0" dirty="0">
            <a:ln w="10541" cmpd="sng">
              <a:prstDash val="solid"/>
            </a:ln>
            <a:effectLst/>
          </a:endParaRPr>
        </a:p>
      </dsp:txBody>
      <dsp:txXfrm>
        <a:off x="3122195" y="3273339"/>
        <a:ext cx="1441828" cy="425606"/>
      </dsp:txXfrm>
    </dsp:sp>
    <dsp:sp modelId="{C874748C-67E3-46AD-962F-53AA84432D72}">
      <dsp:nvSpPr>
        <dsp:cNvPr id="0" name=""/>
        <dsp:cNvSpPr/>
      </dsp:nvSpPr>
      <dsp:spPr>
        <a:xfrm>
          <a:off x="5885650" y="2068528"/>
          <a:ext cx="1625105" cy="322465"/>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1BA79FF-53AB-4A2A-9216-C058AF9B659B}">
      <dsp:nvSpPr>
        <dsp:cNvPr id="0" name=""/>
        <dsp:cNvSpPr/>
      </dsp:nvSpPr>
      <dsp:spPr>
        <a:xfrm>
          <a:off x="5942074" y="2122131"/>
          <a:ext cx="1625105" cy="322465"/>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Малые</a:t>
          </a:r>
          <a:endParaRPr lang="ru-RU" sz="2400" b="1" kern="1200" cap="none" spc="0" dirty="0">
            <a:ln w="10541" cmpd="sng">
              <a:prstDash val="solid"/>
            </a:ln>
            <a:effectLst/>
          </a:endParaRPr>
        </a:p>
      </dsp:txBody>
      <dsp:txXfrm>
        <a:off x="5942074" y="2122131"/>
        <a:ext cx="1625105" cy="322465"/>
      </dsp:txXfrm>
    </dsp:sp>
    <dsp:sp modelId="{9B18E8F3-AEF2-4E95-BFC1-A11BFDB8AD43}">
      <dsp:nvSpPr>
        <dsp:cNvPr id="0" name=""/>
        <dsp:cNvSpPr/>
      </dsp:nvSpPr>
      <dsp:spPr>
        <a:xfrm>
          <a:off x="3696403" y="4528505"/>
          <a:ext cx="2292914" cy="440855"/>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564E2D0-4A6A-4467-A732-970458FD25AC}">
      <dsp:nvSpPr>
        <dsp:cNvPr id="0" name=""/>
        <dsp:cNvSpPr/>
      </dsp:nvSpPr>
      <dsp:spPr>
        <a:xfrm>
          <a:off x="3752827" y="4582108"/>
          <a:ext cx="2292914" cy="440855"/>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Персональные</a:t>
          </a:r>
          <a:endParaRPr lang="ru-RU" sz="2400" b="1" kern="1200" cap="none" spc="0" dirty="0">
            <a:ln w="10541" cmpd="sng">
              <a:prstDash val="solid"/>
            </a:ln>
            <a:effectLst/>
          </a:endParaRPr>
        </a:p>
      </dsp:txBody>
      <dsp:txXfrm>
        <a:off x="3752827" y="4582108"/>
        <a:ext cx="2292914" cy="440855"/>
      </dsp:txXfrm>
    </dsp:sp>
    <dsp:sp modelId="{5C9A9D84-F604-4722-9A1D-09C93E2E4276}">
      <dsp:nvSpPr>
        <dsp:cNvPr id="0" name=""/>
        <dsp:cNvSpPr/>
      </dsp:nvSpPr>
      <dsp:spPr>
        <a:xfrm>
          <a:off x="3355316" y="5437449"/>
          <a:ext cx="2091122" cy="724658"/>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AE07299-907B-49FC-BDBA-541B02B1009F}">
      <dsp:nvSpPr>
        <dsp:cNvPr id="0" name=""/>
        <dsp:cNvSpPr/>
      </dsp:nvSpPr>
      <dsp:spPr>
        <a:xfrm>
          <a:off x="3411741" y="5491052"/>
          <a:ext cx="2091122" cy="724658"/>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Производ-ственные</a:t>
          </a:r>
          <a:endParaRPr lang="ru-RU" sz="2400" b="1" kern="1200" cap="none" spc="0" dirty="0">
            <a:ln w="10541" cmpd="sng">
              <a:prstDash val="solid"/>
            </a:ln>
            <a:effectLst/>
          </a:endParaRPr>
        </a:p>
      </dsp:txBody>
      <dsp:txXfrm>
        <a:off x="3411741" y="5491052"/>
        <a:ext cx="2091122" cy="724658"/>
      </dsp:txXfrm>
    </dsp:sp>
    <dsp:sp modelId="{D8F5AF22-D29F-4818-A380-054F6C68D145}">
      <dsp:nvSpPr>
        <dsp:cNvPr id="0" name=""/>
        <dsp:cNvSpPr/>
      </dsp:nvSpPr>
      <dsp:spPr>
        <a:xfrm>
          <a:off x="6781778" y="3794544"/>
          <a:ext cx="1654457" cy="1219207"/>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D78FB53-4B05-4B25-B4EC-7E1D15F4711F}">
      <dsp:nvSpPr>
        <dsp:cNvPr id="0" name=""/>
        <dsp:cNvSpPr/>
      </dsp:nvSpPr>
      <dsp:spPr>
        <a:xfrm>
          <a:off x="6838203" y="3848147"/>
          <a:ext cx="1654457" cy="1219207"/>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Портатив-ные</a:t>
          </a:r>
          <a:endParaRPr lang="ru-RU" sz="2400" b="1" kern="1200" cap="none" spc="0" dirty="0">
            <a:ln w="10541" cmpd="sng">
              <a:prstDash val="solid"/>
            </a:ln>
            <a:effectLst/>
          </a:endParaRPr>
        </a:p>
      </dsp:txBody>
      <dsp:txXfrm>
        <a:off x="6838203" y="3848147"/>
        <a:ext cx="1654457" cy="12192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6F7FF-E885-4E73-B591-D321EB7DB8BB}" type="datetimeFigureOut">
              <a:rPr lang="ru-RU" smtClean="0"/>
              <a:pPr/>
              <a:t>21.05.2013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6356D-2745-43BB-9401-CB56C9D0899A}" type="slidenum">
              <a:rPr lang="ru-RU" smtClean="0"/>
              <a:pPr/>
              <a:t>‹#›</a:t>
            </a:fld>
            <a:endParaRPr lang="ru-RU"/>
          </a:p>
        </p:txBody>
      </p:sp>
    </p:spTree>
    <p:extLst>
      <p:ext uri="{BB962C8B-B14F-4D97-AF65-F5344CB8AC3E}">
        <p14:creationId xmlns:p14="http://schemas.microsoft.com/office/powerpoint/2010/main" xmlns="" val="2450707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E6356D-2745-43BB-9401-CB56C9D0899A}"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307BE-3381-4897-8221-5ABA4B32803F}" type="slidenum">
              <a:rPr lang="ru-RU"/>
              <a:pPr/>
              <a:t>12</a:t>
            </a:fld>
            <a:endParaRPr lang="ru-RU"/>
          </a:p>
        </p:txBody>
      </p:sp>
      <p:sp>
        <p:nvSpPr>
          <p:cNvPr id="26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B67D2-60B9-4287-B6A7-912C59554DC1}" type="slidenum">
              <a:rPr lang="ru-RU"/>
              <a:pPr/>
              <a:t>16</a:t>
            </a:fld>
            <a:endParaRPr lang="ru-RU"/>
          </a:p>
        </p:txBody>
      </p:sp>
      <p:sp>
        <p:nvSpPr>
          <p:cNvPr id="34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27DDA-79A3-4A6D-BAE7-6AB5FFD4CB8B}" type="slidenum">
              <a:rPr lang="ru-RU"/>
              <a:pPr/>
              <a:t>28</a:t>
            </a:fld>
            <a:endParaRPr lang="ru-RU"/>
          </a:p>
        </p:txBody>
      </p:sp>
      <p:sp>
        <p:nvSpPr>
          <p:cNvPr id="24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800490-D7DD-4326-892C-4AE95CEA7BB6}"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800490-D7DD-4326-892C-4AE95CEA7BB6}"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5CAA62-F54B-4426-B923-B59204F68642}" type="datetimeFigureOut">
              <a:rPr lang="ru-RU" smtClean="0"/>
              <a:pPr/>
              <a:t>21.05.2013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800490-D7DD-4326-892C-4AE95CEA7BB6}"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95CAA62-F54B-4426-B923-B59204F68642}" type="datetimeFigureOut">
              <a:rPr lang="ru-RU" smtClean="0"/>
              <a:pPr/>
              <a:t>21.05.2013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2800490-D7DD-4326-892C-4AE95CEA7BB6}"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gif"/><Relationship Id="rId7" Type="http://schemas.openxmlformats.org/officeDocument/2006/relationships/image" Target="../media/image20.jpe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9.gi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slide" Target="slide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slide" Target="slide3.xml"/><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38.jpeg"/><Relationship Id="rId4" Type="http://schemas.openxmlformats.org/officeDocument/2006/relationships/hyperlink" Target="../../../yandpage?q=1817489515&amp;p=12&amp;ag=ih&amp;rpt2=simage&amp;qs=text=%D0%C5%D2%C6%CF%CB%C1%D2%D4%D9&amp;isize=&amp;ogo=5&amp;rpt=image"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20.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3.jpeg"/><Relationship Id="rId4" Type="http://schemas.openxmlformats.org/officeDocument/2006/relationships/image" Target="../media/image42.gif"/></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slide" Target="slide3.xml"/><Relationship Id="rId4" Type="http://schemas.openxmlformats.org/officeDocument/2006/relationships/image" Target="../media/image48.gif"/></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83768" y="764704"/>
            <a:ext cx="4471096" cy="830997"/>
          </a:xfrm>
          <a:prstGeom prst="rect">
            <a:avLst/>
          </a:prstGeom>
        </p:spPr>
        <p:txBody>
          <a:bodyPr wrap="none">
            <a:spAutoFit/>
          </a:bodyPr>
          <a:lstStyle/>
          <a:p>
            <a:r>
              <a:rPr lang="ru-RU" sz="4800" b="1" dirty="0" smtClean="0">
                <a:solidFill>
                  <a:schemeClr val="accent5">
                    <a:lumMod val="75000"/>
                  </a:schemeClr>
                </a:solidFill>
                <a:effectLst>
                  <a:outerShdw blurRad="38100" dist="38100" dir="2700000" algn="tl">
                    <a:srgbClr val="000000">
                      <a:alpha val="43137"/>
                    </a:srgbClr>
                  </a:outerShdw>
                </a:effectLst>
                <a:latin typeface="Cambria" pitchFamily="18" charset="0"/>
              </a:rPr>
              <a:t>ДИСЦИПЛИНА</a:t>
            </a:r>
            <a:endParaRPr lang="ru-RU" sz="4800" dirty="0">
              <a:solidFill>
                <a:schemeClr val="accent5">
                  <a:lumMod val="75000"/>
                </a:schemeClr>
              </a:solidFill>
            </a:endParaRPr>
          </a:p>
        </p:txBody>
      </p:sp>
      <p:sp>
        <p:nvSpPr>
          <p:cNvPr id="6" name="Заголовок 5"/>
          <p:cNvSpPr>
            <a:spLocks noGrp="1"/>
          </p:cNvSpPr>
          <p:nvPr>
            <p:ph type="ctrTitle"/>
          </p:nvPr>
        </p:nvSpPr>
        <p:spPr>
          <a:xfrm>
            <a:off x="685800" y="1600200"/>
            <a:ext cx="7772400" cy="2188840"/>
          </a:xfrm>
        </p:spPr>
        <p:txBody>
          <a:bodyPr>
            <a:noAutofit/>
          </a:bodyPr>
          <a:lstStyle/>
          <a:p>
            <a:r>
              <a:rPr lang="ru-RU" sz="3600" b="1" dirty="0" smtClean="0">
                <a:solidFill>
                  <a:schemeClr val="tx1"/>
                </a:solidFill>
                <a:latin typeface="Cambria" pitchFamily="18" charset="0"/>
              </a:rPr>
              <a:t>Информатика и ИКТ</a:t>
            </a:r>
            <a:br>
              <a:rPr lang="ru-RU" sz="3600" b="1" dirty="0" smtClean="0">
                <a:solidFill>
                  <a:schemeClr val="tx1"/>
                </a:solidFill>
                <a:latin typeface="Cambria" pitchFamily="18" charset="0"/>
              </a:rPr>
            </a:br>
            <a:r>
              <a:rPr lang="ru-RU" sz="3600" b="1" dirty="0" smtClean="0">
                <a:solidFill>
                  <a:schemeClr val="tx1"/>
                </a:solidFill>
                <a:latin typeface="Cambria" pitchFamily="18" charset="0"/>
              </a:rPr>
              <a:t>(Информатика и информационно-компьютерные технологии</a:t>
            </a:r>
            <a:endParaRPr lang="ru-RU" sz="3600" dirty="0"/>
          </a:p>
        </p:txBody>
      </p:sp>
      <p:sp>
        <p:nvSpPr>
          <p:cNvPr id="7" name="Подзаголовок 6"/>
          <p:cNvSpPr>
            <a:spLocks noGrp="1"/>
          </p:cNvSpPr>
          <p:nvPr>
            <p:ph type="subTitle" idx="1"/>
          </p:nvPr>
        </p:nvSpPr>
        <p:spPr>
          <a:xfrm>
            <a:off x="2051720" y="5661248"/>
            <a:ext cx="5288632" cy="952129"/>
          </a:xfrm>
        </p:spPr>
        <p:txBody>
          <a:bodyPr/>
          <a:lstStyle/>
          <a:p>
            <a:r>
              <a:rPr lang="ru-RU" b="1" dirty="0" smtClean="0">
                <a:solidFill>
                  <a:schemeClr val="tx2">
                    <a:lumMod val="75000"/>
                  </a:schemeClr>
                </a:solidFill>
                <a:latin typeface="Century" pitchFamily="18" charset="0"/>
              </a:rPr>
              <a:t>Преподаватель </a:t>
            </a:r>
          </a:p>
          <a:p>
            <a:r>
              <a:rPr lang="ru-RU" b="1" dirty="0" smtClean="0">
                <a:solidFill>
                  <a:schemeClr val="tx2">
                    <a:lumMod val="75000"/>
                  </a:schemeClr>
                </a:solidFill>
                <a:latin typeface="Century" pitchFamily="18" charset="0"/>
              </a:rPr>
              <a:t>Красноперова Виктория Игоревна</a:t>
            </a:r>
            <a:endParaRPr lang="ru-RU" dirty="0"/>
          </a:p>
        </p:txBody>
      </p:sp>
      <p:pic>
        <p:nvPicPr>
          <p:cNvPr id="12" name="Picture 2"/>
          <p:cNvPicPr>
            <a:picLocks noChangeAspect="1" noChangeArrowheads="1"/>
          </p:cNvPicPr>
          <p:nvPr/>
        </p:nvPicPr>
        <p:blipFill>
          <a:blip r:embed="rId3" cstate="email"/>
          <a:srcRect/>
          <a:stretch>
            <a:fillRect/>
          </a:stretch>
        </p:blipFill>
        <p:spPr bwMode="auto">
          <a:xfrm>
            <a:off x="6588224" y="3284984"/>
            <a:ext cx="2214546" cy="29527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214282" y="274638"/>
            <a:ext cx="8572560" cy="1143000"/>
          </a:xfrm>
        </p:spPr>
        <p:txBody>
          <a:bodyPr>
            <a:normAutofit fontScale="90000"/>
          </a:bodyPr>
          <a:lstStyle/>
          <a:p>
            <a:r>
              <a:rPr lang="ru-RU" b="1" i="1" dirty="0" smtClean="0">
                <a:solidFill>
                  <a:srgbClr val="FFC000"/>
                </a:solidFill>
                <a:effectLst>
                  <a:outerShdw blurRad="38100" dist="38100" dir="2700000" algn="tl">
                    <a:srgbClr val="000000">
                      <a:alpha val="43137"/>
                    </a:srgbClr>
                  </a:outerShdw>
                </a:effectLst>
              </a:rPr>
              <a:t>Обозначения более крупных единиц измерения быстродействия</a:t>
            </a:r>
            <a:r>
              <a:rPr lang="ru-RU" b="1" i="1" dirty="0" smtClean="0">
                <a:effectLst>
                  <a:outerShdw blurRad="38100" dist="38100" dir="2700000" algn="tl">
                    <a:srgbClr val="000000">
                      <a:alpha val="43137"/>
                    </a:srgbClr>
                  </a:outerShdw>
                </a:effectLst>
              </a:rPr>
              <a:t>:</a:t>
            </a:r>
            <a:endParaRPr lang="ru-RU" b="1" i="1" dirty="0">
              <a:effectLst>
                <a:outerShdw blurRad="38100" dist="38100" dir="2700000" algn="tl">
                  <a:srgbClr val="000000">
                    <a:alpha val="43137"/>
                  </a:srgbClr>
                </a:outerShdw>
              </a:effectLst>
            </a:endParaRPr>
          </a:p>
        </p:txBody>
      </p:sp>
      <p:sp>
        <p:nvSpPr>
          <p:cNvPr id="4" name="Загнутый угол 3"/>
          <p:cNvSpPr/>
          <p:nvPr/>
        </p:nvSpPr>
        <p:spPr>
          <a:xfrm>
            <a:off x="1142976" y="2214554"/>
            <a:ext cx="7215238" cy="3429024"/>
          </a:xfrm>
          <a:prstGeom prst="foldedCorner">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3313" name="Rectangle 1"/>
          <p:cNvSpPr>
            <a:spLocks noChangeArrowheads="1"/>
          </p:cNvSpPr>
          <p:nvPr/>
        </p:nvSpPr>
        <p:spPr bwMode="auto">
          <a:xfrm>
            <a:off x="1142976" y="2357430"/>
            <a:ext cx="707236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МИПС</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миллион операций над числами с фиксированной запятой;</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МФЛОПС</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миллион операций над числами с плавающей запятой;</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ГФЛОПС</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миллиард операций над числами с плавающей запятой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313"/>
                                        </p:tgtEl>
                                        <p:attrNameLst>
                                          <p:attrName>style.visibility</p:attrName>
                                        </p:attrNameLst>
                                      </p:cBhvr>
                                      <p:to>
                                        <p:strVal val="visible"/>
                                      </p:to>
                                    </p:set>
                                    <p:anim to="" calcmode="lin" valueType="num">
                                      <p:cBhvr>
                                        <p:cTn id="12" dur="1" fill="hold"/>
                                        <p:tgtEl>
                                          <p:spTgt spid="133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0"/>
            <a:ext cx="8229600" cy="1417638"/>
          </a:xfrm>
        </p:spPr>
        <p:txBody>
          <a:bodyPr>
            <a:normAutofit/>
          </a:bodyPr>
          <a:lstStyle/>
          <a:p>
            <a:r>
              <a:rPr lang="ru-RU" b="1" i="1" dirty="0" smtClean="0">
                <a:solidFill>
                  <a:srgbClr val="FFC000"/>
                </a:solidFill>
                <a:effectLst>
                  <a:outerShdw blurRad="38100" dist="38100" dir="2700000" algn="tl">
                    <a:srgbClr val="000000">
                      <a:alpha val="43137"/>
                    </a:srgbClr>
                  </a:outerShdw>
                </a:effectLst>
              </a:rPr>
              <a:t>Основные параметры ПК:</a:t>
            </a:r>
            <a:endParaRPr lang="ru-RU" b="1" i="1" dirty="0">
              <a:solidFill>
                <a:srgbClr val="FFC000"/>
              </a:solidFill>
              <a:effectLst>
                <a:outerShdw blurRad="38100" dist="38100" dir="2700000" algn="tl">
                  <a:srgbClr val="000000">
                    <a:alpha val="43137"/>
                  </a:srgbClr>
                </a:outerShdw>
              </a:effectLst>
            </a:endParaRPr>
          </a:p>
        </p:txBody>
      </p:sp>
      <p:sp>
        <p:nvSpPr>
          <p:cNvPr id="4" name="Прямоугольник с одним скругленным углом 3"/>
          <p:cNvSpPr/>
          <p:nvPr/>
        </p:nvSpPr>
        <p:spPr>
          <a:xfrm>
            <a:off x="571472" y="1142984"/>
            <a:ext cx="8143932" cy="5357850"/>
          </a:xfrm>
          <a:prstGeom prst="round1Rect">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2289" name="Rectangle 1"/>
          <p:cNvSpPr>
            <a:spLocks noChangeArrowheads="1"/>
          </p:cNvSpPr>
          <p:nvPr/>
        </p:nvSpPr>
        <p:spPr bwMode="auto">
          <a:xfrm>
            <a:off x="571472" y="1142984"/>
            <a:ext cx="807249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Разрядность и формы представления чисел;</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Емкость внешней памяти;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Характеристики внешних устройств хранения, обмена и ввода-вывода информации;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Пропускная способность устройств связи;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Способность компьютера одновременно работать с несколькими пользователями и выполнять одновременно несколько программ;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Типы операционных систем, используемых в компьютере;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Способность выполнять программы, написанные для других типов компьютеров (программная совместимость с другими типами компьютеров);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Возможность подключения к компьютерной сети;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Надежность.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89"/>
                                        </p:tgtEl>
                                        <p:attrNameLst>
                                          <p:attrName>style.visibility</p:attrName>
                                        </p:attrNameLst>
                                      </p:cBhvr>
                                      <p:to>
                                        <p:strVal val="visible"/>
                                      </p:to>
                                    </p:set>
                                    <p:anim to="" calcmode="lin" valueType="num">
                                      <p:cBhvr>
                                        <p:cTn id="12" dur="1" fill="hold"/>
                                        <p:tgtEl>
                                          <p:spTgt spid="1228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rot="-263572">
            <a:off x="254327" y="1403440"/>
            <a:ext cx="7273409" cy="340819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Wave1">
              <a:avLst>
                <a:gd name="adj1" fmla="val 3329"/>
                <a:gd name="adj2" fmla="val -472"/>
              </a:avLst>
            </a:prstTxWarp>
          </a:bodyPr>
          <a:lstStyle/>
          <a:p>
            <a:pPr algn="dist"/>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И с т о </a:t>
            </a:r>
            <a:r>
              <a:rPr lang="ru-RU" sz="3600" b="1" kern="10" spc="-360" normalizeH="1" dirty="0" err="1">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р</a:t>
            </a:r>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 и я </a:t>
            </a:r>
          </a:p>
          <a:p>
            <a:pPr algn="dist"/>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         развития </a:t>
            </a:r>
          </a:p>
          <a:p>
            <a:pPr algn="dist"/>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                вычислительной </a:t>
            </a:r>
          </a:p>
          <a:p>
            <a:pPr algn="dist"/>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                           техники</a:t>
            </a:r>
          </a:p>
        </p:txBody>
      </p:sp>
      <p:sp>
        <p:nvSpPr>
          <p:cNvPr id="25606" name="Rectangle 6"/>
          <p:cNvSpPr>
            <a:spLocks noChangeArrowheads="1"/>
          </p:cNvSpPr>
          <p:nvPr/>
        </p:nvSpPr>
        <p:spPr bwMode="auto">
          <a:xfrm>
            <a:off x="4137025" y="41433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2400">
              <a:solidFill>
                <a:schemeClr val="tx1"/>
              </a:solidFill>
            </a:endParaRPr>
          </a:p>
        </p:txBody>
      </p:sp>
      <p:pic>
        <p:nvPicPr>
          <p:cNvPr id="4" name="Picture 2"/>
          <p:cNvPicPr>
            <a:picLocks noChangeAspect="1" noChangeArrowheads="1"/>
          </p:cNvPicPr>
          <p:nvPr/>
        </p:nvPicPr>
        <p:blipFill>
          <a:blip r:embed="rId3" cstate="print"/>
          <a:srcRect/>
          <a:stretch>
            <a:fillRect/>
          </a:stretch>
        </p:blipFill>
        <p:spPr bwMode="auto">
          <a:xfrm>
            <a:off x="6876256" y="3861048"/>
            <a:ext cx="2880320" cy="2880320"/>
          </a:xfrm>
          <a:prstGeom prst="rect">
            <a:avLst/>
          </a:prstGeom>
          <a:noFill/>
          <a:ln w="9525">
            <a:noFill/>
            <a:miter lim="800000"/>
            <a:headEnd/>
            <a:tailEnd/>
          </a:ln>
        </p:spPr>
      </p:pic>
    </p:spTree>
    <p:extLst>
      <p:ext uri="{BB962C8B-B14F-4D97-AF65-F5344CB8AC3E}">
        <p14:creationId xmlns:p14="http://schemas.microsoft.com/office/powerpoint/2010/main" xmlns="" val="2348159352"/>
      </p:ext>
    </p:extLst>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905000" y="381000"/>
            <a:ext cx="7239000" cy="685800"/>
          </a:xfrm>
          <a:noFill/>
          <a:ln/>
          <a:effectLst>
            <a:outerShdw dist="35921" dir="2700000" algn="ctr" rotWithShape="0">
              <a:schemeClr val="bg2"/>
            </a:outerShdw>
          </a:effectLst>
        </p:spPr>
        <p:txBody>
          <a:bodyPr/>
          <a:lstStyle/>
          <a:p>
            <a:pPr algn="r"/>
            <a:r>
              <a:rPr lang="ru-RU" sz="2400" b="1" dirty="0">
                <a:solidFill>
                  <a:schemeClr val="bg1"/>
                </a:solidFill>
              </a:rPr>
              <a:t>ПРЕДМЕТЫ СЧЕТА ДРЕВНИХ ЛЮДЕЙ</a:t>
            </a:r>
          </a:p>
        </p:txBody>
      </p:sp>
      <p:pic>
        <p:nvPicPr>
          <p:cNvPr id="3076" name="Picture 4" descr="рука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1447800"/>
            <a:ext cx="6858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12r5"/>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267200"/>
            <a:ext cx="6858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1" name="Picture 9" descr="USELO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4267200"/>
            <a:ext cx="2667000" cy="145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4" name="Text Box 12"/>
          <p:cNvSpPr txBox="1">
            <a:spLocks noChangeArrowheads="1"/>
          </p:cNvSpPr>
          <p:nvPr/>
        </p:nvSpPr>
        <p:spPr bwMode="auto">
          <a:xfrm>
            <a:off x="533400" y="1447800"/>
            <a:ext cx="4953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a:latin typeface="Arial" charset="0"/>
              </a:rPr>
              <a:t>До изобретения простых счет люди учились считать на</a:t>
            </a:r>
            <a:r>
              <a:rPr lang="en-US" sz="2000" b="1">
                <a:latin typeface="Arial" charset="0"/>
              </a:rPr>
              <a:t> </a:t>
            </a:r>
            <a:r>
              <a:rPr lang="ru-RU" sz="2000" b="1">
                <a:latin typeface="Arial" charset="0"/>
              </a:rPr>
              <a:t>пальцах рук</a:t>
            </a:r>
          </a:p>
        </p:txBody>
      </p:sp>
      <p:sp>
        <p:nvSpPr>
          <p:cNvPr id="3086" name="Text Box 14"/>
          <p:cNvSpPr txBox="1">
            <a:spLocks noChangeArrowheads="1"/>
          </p:cNvSpPr>
          <p:nvPr/>
        </p:nvSpPr>
        <p:spPr bwMode="auto">
          <a:xfrm>
            <a:off x="1905000" y="2895600"/>
            <a:ext cx="549275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a:latin typeface="Arial" charset="0"/>
              </a:rPr>
              <a:t>Использовали и посторонние предметы:узелки,камни, палочки, делали зарубки на дереве и костях</a:t>
            </a:r>
            <a:endParaRPr lang="ru-RU" sz="2800" b="1">
              <a:solidFill>
                <a:srgbClr val="D80C0C"/>
              </a:solidFill>
              <a:latin typeface="Arial" charset="0"/>
            </a:endParaRPr>
          </a:p>
          <a:p>
            <a:endParaRPr lang="ru-RU" sz="2000" b="1">
              <a:latin typeface="Arial" charset="0"/>
            </a:endParaRPr>
          </a:p>
        </p:txBody>
      </p:sp>
      <p:pic>
        <p:nvPicPr>
          <p:cNvPr id="3094" name="Picture 22" descr="узелки"/>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0" y="6096000"/>
            <a:ext cx="3573463" cy="193675"/>
          </a:xfrm>
          <a:prstGeom prst="rect">
            <a:avLst/>
          </a:prstGeom>
          <a:noFill/>
          <a:extLst>
            <a:ext uri="{909E8E84-426E-40DD-AFC4-6F175D3DCCD1}">
              <a14:hiddenFill xmlns:a14="http://schemas.microsoft.com/office/drawing/2010/main" xmlns="">
                <a:solidFill>
                  <a:srgbClr val="FFFFFF"/>
                </a:solidFill>
              </a14:hiddenFill>
            </a:ext>
          </a:extLst>
        </p:spPr>
      </p:pic>
      <p:sp>
        <p:nvSpPr>
          <p:cNvPr id="3095" name="AutoShape 23" descr="Песок">
            <a:hlinkClick r:id="rId6" action="ppaction://hlinksldjump" highlightClick="1"/>
          </p:cNvPr>
          <p:cNvSpPr>
            <a:spLocks noChangeArrowheads="1"/>
          </p:cNvSpPr>
          <p:nvPr/>
        </p:nvSpPr>
        <p:spPr bwMode="auto">
          <a:xfrm>
            <a:off x="8382000" y="6477000"/>
            <a:ext cx="381000" cy="381000"/>
          </a:xfrm>
          <a:prstGeom prst="actionButtonHome">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3096" name="AutoShape 24"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3097" name="AutoShape 25"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pic>
        <p:nvPicPr>
          <p:cNvPr id="3100" name="Picture 2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09800" y="3810000"/>
            <a:ext cx="2362200" cy="2016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3359688"/>
      </p:ext>
    </p:extLst>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28600" y="838200"/>
            <a:ext cx="85344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spcBef>
                <a:spcPct val="20000"/>
              </a:spcBef>
            </a:pPr>
            <a:r>
              <a:rPr kumimoji="1" lang="ru-RU" sz="2900" b="1">
                <a:latin typeface="Lucida Grande" pitchFamily="4" charset="0"/>
                <a:ea typeface="Osaka" pitchFamily="4" charset="-128"/>
              </a:rPr>
              <a:t>С</a:t>
            </a:r>
            <a:r>
              <a:rPr kumimoji="1" lang="ru-RU" sz="2900" b="1">
                <a:latin typeface="Arial" charset="0"/>
                <a:ea typeface="Osaka" pitchFamily="4" charset="-128"/>
              </a:rPr>
              <a:t> </a:t>
            </a:r>
            <a:r>
              <a:rPr kumimoji="1" lang="ru-RU" sz="2900" b="1">
                <a:latin typeface="Lucida Grande" pitchFamily="4" charset="0"/>
                <a:ea typeface="Osaka" pitchFamily="4" charset="-128"/>
              </a:rPr>
              <a:t>древних</a:t>
            </a:r>
            <a:r>
              <a:rPr kumimoji="1" lang="ru-RU" sz="2900" b="1">
                <a:latin typeface="Arial" charset="0"/>
                <a:ea typeface="Osaka" pitchFamily="4" charset="-128"/>
              </a:rPr>
              <a:t> </a:t>
            </a:r>
            <a:r>
              <a:rPr kumimoji="1" lang="ru-RU" sz="2900" b="1">
                <a:latin typeface="Lucida Grande" pitchFamily="4" charset="0"/>
                <a:ea typeface="Osaka" pitchFamily="4" charset="-128"/>
              </a:rPr>
              <a:t>времен</a:t>
            </a:r>
            <a:r>
              <a:rPr kumimoji="1" lang="ru-RU" sz="2900" b="1">
                <a:latin typeface="Arial" charset="0"/>
                <a:ea typeface="Osaka" pitchFamily="4" charset="-128"/>
              </a:rPr>
              <a:t> </a:t>
            </a:r>
            <a:r>
              <a:rPr kumimoji="1" lang="ru-RU" sz="2900" b="1">
                <a:latin typeface="Lucida Grande" pitchFamily="4" charset="0"/>
                <a:ea typeface="Osaka" pitchFamily="4" charset="-128"/>
              </a:rPr>
              <a:t>люди</a:t>
            </a:r>
            <a:r>
              <a:rPr kumimoji="1" lang="ru-RU" sz="2900" b="1">
                <a:latin typeface="Arial" charset="0"/>
                <a:ea typeface="Osaka" pitchFamily="4" charset="-128"/>
              </a:rPr>
              <a:t> </a:t>
            </a:r>
            <a:r>
              <a:rPr kumimoji="1" lang="ru-RU" sz="2900" b="1">
                <a:latin typeface="Lucida Grande" pitchFamily="4" charset="0"/>
                <a:ea typeface="Osaka" pitchFamily="4" charset="-128"/>
              </a:rPr>
              <a:t>пытались</a:t>
            </a:r>
            <a:r>
              <a:rPr kumimoji="1" lang="ru-RU" sz="2900" b="1">
                <a:latin typeface="Arial" charset="0"/>
                <a:ea typeface="Osaka" pitchFamily="4" charset="-128"/>
              </a:rPr>
              <a:t> </a:t>
            </a:r>
            <a:r>
              <a:rPr kumimoji="1" lang="ru-RU" sz="2900" b="1">
                <a:latin typeface="Lucida Grande" pitchFamily="4" charset="0"/>
                <a:ea typeface="Osaka" pitchFamily="4" charset="-128"/>
              </a:rPr>
              <a:t>создать</a:t>
            </a:r>
            <a:r>
              <a:rPr kumimoji="1" lang="ru-RU" sz="2900" b="1">
                <a:latin typeface="Arial" charset="0"/>
                <a:ea typeface="Osaka" pitchFamily="4" charset="-128"/>
              </a:rPr>
              <a:t> </a:t>
            </a:r>
            <a:r>
              <a:rPr kumimoji="1" lang="ru-RU" sz="2900" b="1">
                <a:latin typeface="Lucida Grande" pitchFamily="4" charset="0"/>
                <a:ea typeface="Osaka" pitchFamily="4" charset="-128"/>
              </a:rPr>
              <a:t>средства</a:t>
            </a:r>
            <a:r>
              <a:rPr kumimoji="1" lang="ru-RU" sz="2900" b="1">
                <a:latin typeface="Arial" charset="0"/>
                <a:ea typeface="Osaka" pitchFamily="4" charset="-128"/>
              </a:rPr>
              <a:t> </a:t>
            </a:r>
            <a:r>
              <a:rPr kumimoji="1" lang="ru-RU" sz="2900" b="1">
                <a:latin typeface="Lucida Grande" pitchFamily="4" charset="0"/>
                <a:ea typeface="Osaka" pitchFamily="4" charset="-128"/>
              </a:rPr>
              <a:t>для</a:t>
            </a:r>
            <a:r>
              <a:rPr kumimoji="1" lang="ru-RU" sz="2900" b="1">
                <a:latin typeface="Arial" charset="0"/>
                <a:ea typeface="Osaka" pitchFamily="4" charset="-128"/>
              </a:rPr>
              <a:t> </a:t>
            </a:r>
            <a:r>
              <a:rPr kumimoji="1" lang="ru-RU" sz="2900" b="1">
                <a:latin typeface="Lucida Grande" pitchFamily="4" charset="0"/>
                <a:ea typeface="Osaka" pitchFamily="4" charset="-128"/>
              </a:rPr>
              <a:t>облегчения</a:t>
            </a:r>
            <a:r>
              <a:rPr kumimoji="1" lang="ru-RU" sz="2900" b="1">
                <a:latin typeface="Arial" charset="0"/>
                <a:ea typeface="Osaka" pitchFamily="4" charset="-128"/>
              </a:rPr>
              <a:t> </a:t>
            </a:r>
            <a:r>
              <a:rPr kumimoji="1" lang="ru-RU" sz="2900" b="1">
                <a:latin typeface="Lucida Grande" pitchFamily="4" charset="0"/>
                <a:ea typeface="Osaka" pitchFamily="4" charset="-128"/>
              </a:rPr>
              <a:t>счета</a:t>
            </a:r>
            <a:endParaRPr kumimoji="1" lang="ru-RU" sz="4000" b="1">
              <a:solidFill>
                <a:schemeClr val="bg2"/>
              </a:solidFill>
              <a:latin typeface="Arial" charset="0"/>
              <a:ea typeface="Osaka" pitchFamily="4" charset="-128"/>
            </a:endParaRPr>
          </a:p>
        </p:txBody>
      </p:sp>
      <p:pic>
        <p:nvPicPr>
          <p:cNvPr id="1030" name="Picture 6" descr="abbac"/>
          <p:cNvPicPr>
            <a:picLocks noChangeAspect="1" noChangeArrowheads="1"/>
          </p:cNvPicPr>
          <p:nvPr/>
        </p:nvPicPr>
        <p:blipFill>
          <a:blip r:embed="rId2" cstate="print">
            <a:lum contrast="36000"/>
            <a:extLst>
              <a:ext uri="{28A0092B-C50C-407E-A947-70E740481C1C}">
                <a14:useLocalDpi xmlns:a14="http://schemas.microsoft.com/office/drawing/2010/main" xmlns="" val="0"/>
              </a:ext>
            </a:extLst>
          </a:blip>
          <a:srcRect/>
          <a:stretch>
            <a:fillRect/>
          </a:stretch>
        </p:blipFill>
        <p:spPr bwMode="auto">
          <a:xfrm>
            <a:off x="914400" y="3733800"/>
            <a:ext cx="7391400" cy="2614613"/>
          </a:xfrm>
          <a:prstGeom prst="rect">
            <a:avLst/>
          </a:prstGeom>
          <a:noFill/>
          <a:extLst>
            <a:ext uri="{909E8E84-426E-40DD-AFC4-6F175D3DCCD1}">
              <a14:hiddenFill xmlns:a14="http://schemas.microsoft.com/office/drawing/2010/main" xmlns="">
                <a:solidFill>
                  <a:srgbClr val="FFFFFF"/>
                </a:solidFill>
              </a14:hiddenFill>
            </a:ext>
          </a:extLst>
        </p:spPr>
      </p:pic>
      <p:sp>
        <p:nvSpPr>
          <p:cNvPr id="1031" name="Text Box 7"/>
          <p:cNvSpPr txBox="1">
            <a:spLocks noChangeArrowheads="1"/>
          </p:cNvSpPr>
          <p:nvPr/>
        </p:nvSpPr>
        <p:spPr bwMode="auto">
          <a:xfrm>
            <a:off x="228600" y="2743200"/>
            <a:ext cx="8382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kumimoji="1" lang="ru-RU" sz="2000" b="1"/>
              <a:t>ПРООБРАЗ НАШИХ СЕМИКОСТОЧКОВЫХ СЧЕТОВ</a:t>
            </a:r>
            <a:endParaRPr lang="ru-RU" sz="2400">
              <a:solidFill>
                <a:schemeClr val="tx1"/>
              </a:solidFill>
              <a:latin typeface="Arial" charset="0"/>
            </a:endParaRPr>
          </a:p>
        </p:txBody>
      </p:sp>
      <p:sp>
        <p:nvSpPr>
          <p:cNvPr id="1032" name="AutoShape 8"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034" name="AutoShape 10" descr="Песок">
            <a:hlinkClick r:id="rId4" action="ppaction://hlinksldjump" highlightClick="1"/>
          </p:cNvPr>
          <p:cNvSpPr>
            <a:spLocks noChangeArrowheads="1"/>
          </p:cNvSpPr>
          <p:nvPr/>
        </p:nvSpPr>
        <p:spPr bwMode="auto">
          <a:xfrm>
            <a:off x="8305800" y="6477000"/>
            <a:ext cx="381000" cy="381000"/>
          </a:xfrm>
          <a:prstGeom prst="actionButtonHome">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035" name="AutoShape 11" descr="Песок">
            <a:hlinkClick r:id="" action="ppaction://hlinkshowjump?jump=previousslide" highlightClick="1"/>
          </p:cNvPr>
          <p:cNvSpPr>
            <a:spLocks noChangeArrowheads="1"/>
          </p:cNvSpPr>
          <p:nvPr/>
        </p:nvSpPr>
        <p:spPr bwMode="auto">
          <a:xfrm flipH="1">
            <a:off x="79248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041453742"/>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idx="4294967295"/>
          </p:nvPr>
        </p:nvSpPr>
        <p:spPr>
          <a:xfrm>
            <a:off x="0" y="1219200"/>
            <a:ext cx="8839200" cy="304800"/>
          </a:xfrm>
          <a:noFill/>
          <a:ln/>
        </p:spPr>
        <p:txBody>
          <a:bodyPr>
            <a:normAutofit fontScale="90000"/>
          </a:bodyPr>
          <a:lstStyle/>
          <a:p>
            <a:r>
              <a:rPr lang="ru-RU" sz="2400" b="1">
                <a:solidFill>
                  <a:schemeClr val="tx1"/>
                </a:solidFill>
              </a:rPr>
              <a:t>НАШИ КОНТОРСКИЕ СЧЕТЫ – ЭТО РАЗНОВИДНОСТЬ ЗНАМЕНИТОГО </a:t>
            </a:r>
            <a:r>
              <a:rPr lang="ru-RU" sz="2400" b="1" i="1">
                <a:solidFill>
                  <a:schemeClr val="tx1"/>
                </a:solidFill>
              </a:rPr>
              <a:t>АБАКА</a:t>
            </a:r>
          </a:p>
        </p:txBody>
      </p:sp>
      <p:pic>
        <p:nvPicPr>
          <p:cNvPr id="9224" name="Picture 8" descr="RU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514600"/>
            <a:ext cx="228917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9"/>
          <p:cNvSpPr txBox="1">
            <a:spLocks noChangeArrowheads="1"/>
          </p:cNvSpPr>
          <p:nvPr/>
        </p:nvSpPr>
        <p:spPr bwMode="auto">
          <a:xfrm>
            <a:off x="974725" y="5295900"/>
            <a:ext cx="21097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1800" b="1" i="1">
                <a:solidFill>
                  <a:schemeClr val="tx1"/>
                </a:solidFill>
              </a:rPr>
              <a:t>конторские счеты</a:t>
            </a:r>
          </a:p>
        </p:txBody>
      </p:sp>
      <p:sp>
        <p:nvSpPr>
          <p:cNvPr id="9226" name="Text Box 10"/>
          <p:cNvSpPr txBox="1">
            <a:spLocks noChangeArrowheads="1"/>
          </p:cNvSpPr>
          <p:nvPr/>
        </p:nvSpPr>
        <p:spPr bwMode="auto">
          <a:xfrm>
            <a:off x="5775325" y="5219700"/>
            <a:ext cx="7000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1800" b="1" i="1">
                <a:solidFill>
                  <a:schemeClr val="tx1"/>
                </a:solidFill>
              </a:rPr>
              <a:t> абак</a:t>
            </a:r>
          </a:p>
        </p:txBody>
      </p:sp>
      <p:pic>
        <p:nvPicPr>
          <p:cNvPr id="9227" name="Picture 11" descr="аббак"/>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2971800"/>
            <a:ext cx="2895600" cy="2130425"/>
          </a:xfrm>
          <a:prstGeom prst="rect">
            <a:avLst/>
          </a:prstGeom>
          <a:noFill/>
          <a:extLst>
            <a:ext uri="{909E8E84-426E-40DD-AFC4-6F175D3DCCD1}">
              <a14:hiddenFill xmlns:a14="http://schemas.microsoft.com/office/drawing/2010/main" xmlns="">
                <a:solidFill>
                  <a:srgbClr val="FFFFFF"/>
                </a:solidFill>
              </a14:hiddenFill>
            </a:ext>
          </a:extLst>
        </p:spPr>
      </p:pic>
      <p:sp>
        <p:nvSpPr>
          <p:cNvPr id="9228" name="AutoShape 12" descr="Песок">
            <a:hlinkClick r:id="rId4" action="ppaction://hlinksldjump" highlightClick="1"/>
          </p:cNvPr>
          <p:cNvSpPr>
            <a:spLocks noChangeArrowheads="1"/>
          </p:cNvSpPr>
          <p:nvPr/>
        </p:nvSpPr>
        <p:spPr bwMode="auto">
          <a:xfrm>
            <a:off x="8382000" y="6477000"/>
            <a:ext cx="381000" cy="381000"/>
          </a:xfrm>
          <a:prstGeom prst="actionButtonHome">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9230" name="AutoShape 1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9231" name="AutoShape 15"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640106804"/>
      </p:ext>
    </p:extLst>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457200" y="3124200"/>
            <a:ext cx="8153400" cy="838200"/>
          </a:xfrm>
        </p:spPr>
        <p:txBody>
          <a:bodyPr/>
          <a:lstStyle/>
          <a:p>
            <a:pPr algn="l"/>
            <a:r>
              <a:rPr lang="en-US" sz="1400" b="1">
                <a:solidFill>
                  <a:schemeClr val="accent2"/>
                </a:solidFill>
                <a:latin typeface="Lucida Grande" pitchFamily="4" charset="0"/>
              </a:rPr>
              <a:t>Простейший</a:t>
            </a:r>
            <a:r>
              <a:rPr lang="en-US" sz="1400" b="1">
                <a:solidFill>
                  <a:schemeClr val="accent2"/>
                </a:solidFill>
              </a:rPr>
              <a:t> </a:t>
            </a:r>
            <a:r>
              <a:rPr lang="en-US" sz="1400" b="1">
                <a:solidFill>
                  <a:schemeClr val="accent2"/>
                </a:solidFill>
                <a:latin typeface="Lucida Grande" pitchFamily="4" charset="0"/>
              </a:rPr>
              <a:t>абак</a:t>
            </a:r>
            <a:r>
              <a:rPr lang="en-US" sz="1400" b="1">
                <a:solidFill>
                  <a:schemeClr val="accent2"/>
                </a:solidFill>
              </a:rPr>
              <a:t> - </a:t>
            </a:r>
            <a:r>
              <a:rPr lang="en-US" sz="1400" b="1">
                <a:solidFill>
                  <a:schemeClr val="accent2"/>
                </a:solidFill>
                <a:latin typeface="Lucida Grande" pitchFamily="4" charset="0"/>
              </a:rPr>
              <a:t>это</a:t>
            </a:r>
            <a:r>
              <a:rPr lang="en-US" sz="1400" b="1">
                <a:solidFill>
                  <a:schemeClr val="accent2"/>
                </a:solidFill>
              </a:rPr>
              <a:t> </a:t>
            </a:r>
            <a:r>
              <a:rPr lang="en-US" sz="1400" b="1">
                <a:solidFill>
                  <a:schemeClr val="accent2"/>
                </a:solidFill>
                <a:latin typeface="Lucida Grande" pitchFamily="4" charset="0"/>
              </a:rPr>
              <a:t>доска</a:t>
            </a:r>
            <a:r>
              <a:rPr lang="en-US" sz="1400" b="1">
                <a:solidFill>
                  <a:schemeClr val="accent2"/>
                </a:solidFill>
              </a:rPr>
              <a:t> </a:t>
            </a:r>
            <a:r>
              <a:rPr lang="en-US" sz="1400" b="1">
                <a:solidFill>
                  <a:schemeClr val="accent2"/>
                </a:solidFill>
                <a:latin typeface="Lucida Grande" pitchFamily="4" charset="0"/>
              </a:rPr>
              <a:t>с</a:t>
            </a:r>
            <a:r>
              <a:rPr lang="en-US" sz="1400" b="1">
                <a:solidFill>
                  <a:schemeClr val="accent2"/>
                </a:solidFill>
              </a:rPr>
              <a:t> </a:t>
            </a:r>
            <a:r>
              <a:rPr lang="en-US" sz="1400" b="1">
                <a:solidFill>
                  <a:schemeClr val="accent2"/>
                </a:solidFill>
                <a:latin typeface="Lucida Grande" pitchFamily="4" charset="0"/>
              </a:rPr>
              <a:t>прорезанными</a:t>
            </a:r>
            <a:r>
              <a:rPr lang="en-US" sz="1400" b="1">
                <a:solidFill>
                  <a:schemeClr val="accent2"/>
                </a:solidFill>
              </a:rPr>
              <a:t> </a:t>
            </a:r>
            <a:r>
              <a:rPr lang="en-US" sz="1400" b="1">
                <a:solidFill>
                  <a:schemeClr val="accent2"/>
                </a:solidFill>
                <a:latin typeface="Lucida Grande" pitchFamily="4" charset="0"/>
              </a:rPr>
              <a:t>в</a:t>
            </a:r>
            <a:r>
              <a:rPr lang="en-US" sz="1400" b="1">
                <a:solidFill>
                  <a:schemeClr val="accent2"/>
                </a:solidFill>
              </a:rPr>
              <a:t> </a:t>
            </a:r>
            <a:r>
              <a:rPr lang="en-US" sz="1400" b="1">
                <a:solidFill>
                  <a:schemeClr val="accent2"/>
                </a:solidFill>
                <a:latin typeface="Lucida Grande" pitchFamily="4" charset="0"/>
              </a:rPr>
              <a:t>ней</a:t>
            </a:r>
            <a:r>
              <a:rPr lang="en-US" sz="1400" b="1">
                <a:solidFill>
                  <a:schemeClr val="accent2"/>
                </a:solidFill>
              </a:rPr>
              <a:t> </a:t>
            </a:r>
            <a:r>
              <a:rPr lang="en-US" sz="1400" b="1">
                <a:solidFill>
                  <a:schemeClr val="accent2"/>
                </a:solidFill>
                <a:latin typeface="Lucida Grande" pitchFamily="4" charset="0"/>
              </a:rPr>
              <a:t>желобами</a:t>
            </a:r>
            <a:r>
              <a:rPr lang="en-US" sz="1400" b="1">
                <a:solidFill>
                  <a:schemeClr val="accent2"/>
                </a:solidFill>
              </a:rPr>
              <a:t>. </a:t>
            </a:r>
          </a:p>
          <a:p>
            <a:pPr algn="l"/>
            <a:r>
              <a:rPr lang="en-US" sz="1400" b="1">
                <a:solidFill>
                  <a:schemeClr val="accent2"/>
                </a:solidFill>
                <a:latin typeface="Lucida Grande" pitchFamily="4" charset="0"/>
              </a:rPr>
              <a:t>Как</a:t>
            </a:r>
            <a:r>
              <a:rPr lang="en-US" sz="1400" b="1">
                <a:solidFill>
                  <a:schemeClr val="accent2"/>
                </a:solidFill>
              </a:rPr>
              <a:t> </a:t>
            </a:r>
            <a:r>
              <a:rPr lang="en-US" sz="1400" b="1">
                <a:solidFill>
                  <a:schemeClr val="accent2"/>
                </a:solidFill>
                <a:latin typeface="Lucida Grande" pitchFamily="4" charset="0"/>
              </a:rPr>
              <a:t>найти</a:t>
            </a:r>
            <a:r>
              <a:rPr lang="en-US" sz="1400" b="1">
                <a:solidFill>
                  <a:schemeClr val="accent2"/>
                </a:solidFill>
              </a:rPr>
              <a:t> </a:t>
            </a:r>
            <a:r>
              <a:rPr lang="en-US" sz="1400" b="1">
                <a:solidFill>
                  <a:schemeClr val="accent2"/>
                </a:solidFill>
                <a:latin typeface="Lucida Grande" pitchFamily="4" charset="0"/>
              </a:rPr>
              <a:t>сумму</a:t>
            </a:r>
            <a:r>
              <a:rPr lang="en-US" sz="1400" b="1">
                <a:solidFill>
                  <a:schemeClr val="accent2"/>
                </a:solidFill>
              </a:rPr>
              <a:t> </a:t>
            </a:r>
            <a:r>
              <a:rPr lang="en-US" sz="1400" b="1">
                <a:solidFill>
                  <a:schemeClr val="accent2"/>
                </a:solidFill>
                <a:latin typeface="Lucida Grande" pitchFamily="4" charset="0"/>
              </a:rPr>
              <a:t>двух</a:t>
            </a:r>
            <a:r>
              <a:rPr lang="en-US" sz="1400" b="1">
                <a:solidFill>
                  <a:schemeClr val="accent2"/>
                </a:solidFill>
              </a:rPr>
              <a:t> </a:t>
            </a:r>
            <a:r>
              <a:rPr lang="en-US" sz="1400" b="1">
                <a:solidFill>
                  <a:schemeClr val="accent2"/>
                </a:solidFill>
                <a:latin typeface="Lucida Grande" pitchFamily="4" charset="0"/>
              </a:rPr>
              <a:t>чисел</a:t>
            </a:r>
            <a:r>
              <a:rPr lang="en-US" sz="1400" b="1">
                <a:solidFill>
                  <a:schemeClr val="accent2"/>
                </a:solidFill>
              </a:rPr>
              <a:t> 134+223=357</a:t>
            </a:r>
            <a:endParaRPr lang="en-US" sz="2000" b="1">
              <a:solidFill>
                <a:srgbClr val="FFFF00"/>
              </a:solidFill>
            </a:endParaRPr>
          </a:p>
        </p:txBody>
      </p:sp>
      <p:sp>
        <p:nvSpPr>
          <p:cNvPr id="33795" name="Rectangle 3"/>
          <p:cNvSpPr>
            <a:spLocks noChangeArrowheads="1"/>
          </p:cNvSpPr>
          <p:nvPr/>
        </p:nvSpPr>
        <p:spPr bwMode="auto">
          <a:xfrm>
            <a:off x="762000" y="3733800"/>
            <a:ext cx="3200400" cy="1905000"/>
          </a:xfrm>
          <a:prstGeom prst="rect">
            <a:avLst/>
          </a:prstGeom>
          <a:solidFill>
            <a:srgbClr val="FFFAA5"/>
          </a:solidFill>
          <a:ln w="9525">
            <a:solidFill>
              <a:srgbClr val="A7A600"/>
            </a:solidFill>
            <a:miter lim="800000"/>
            <a:headEnd/>
            <a:tailEnd/>
          </a:ln>
        </p:spPr>
        <p:txBody>
          <a:bodyPr wrap="none" anchor="ctr"/>
          <a:lstStyle/>
          <a:p>
            <a:endParaRPr lang="ru-RU"/>
          </a:p>
        </p:txBody>
      </p:sp>
      <p:sp>
        <p:nvSpPr>
          <p:cNvPr id="33796" name="AutoShape 4"/>
          <p:cNvSpPr>
            <a:spLocks noChangeArrowheads="1"/>
          </p:cNvSpPr>
          <p:nvPr/>
        </p:nvSpPr>
        <p:spPr bwMode="auto">
          <a:xfrm>
            <a:off x="990600" y="52578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797" name="AutoShape 5"/>
          <p:cNvSpPr>
            <a:spLocks noChangeArrowheads="1"/>
          </p:cNvSpPr>
          <p:nvPr/>
        </p:nvSpPr>
        <p:spPr bwMode="auto">
          <a:xfrm>
            <a:off x="990600" y="49530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798" name="AutoShape 6"/>
          <p:cNvSpPr>
            <a:spLocks noChangeArrowheads="1"/>
          </p:cNvSpPr>
          <p:nvPr/>
        </p:nvSpPr>
        <p:spPr bwMode="auto">
          <a:xfrm>
            <a:off x="990600" y="45720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799" name="AutoShape 7"/>
          <p:cNvSpPr>
            <a:spLocks noChangeArrowheads="1"/>
          </p:cNvSpPr>
          <p:nvPr/>
        </p:nvSpPr>
        <p:spPr bwMode="auto">
          <a:xfrm>
            <a:off x="990600" y="42672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800" name="AutoShape 8"/>
          <p:cNvSpPr>
            <a:spLocks noChangeArrowheads="1"/>
          </p:cNvSpPr>
          <p:nvPr/>
        </p:nvSpPr>
        <p:spPr bwMode="auto">
          <a:xfrm>
            <a:off x="990600" y="39624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801" name="Rectangle 9"/>
          <p:cNvSpPr>
            <a:spLocks noChangeArrowheads="1"/>
          </p:cNvSpPr>
          <p:nvPr/>
        </p:nvSpPr>
        <p:spPr bwMode="auto">
          <a:xfrm flipH="1">
            <a:off x="4191000" y="1676400"/>
            <a:ext cx="42672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endParaRPr lang="en-US" sz="2400">
              <a:solidFill>
                <a:schemeClr val="tx1"/>
              </a:solidFill>
              <a:latin typeface="Arial" charset="0"/>
              <a:ea typeface="ＭＳ Ｐゴシック" pitchFamily="4" charset="-128"/>
            </a:endParaRPr>
          </a:p>
        </p:txBody>
      </p:sp>
      <p:sp>
        <p:nvSpPr>
          <p:cNvPr id="33802" name="Rectangle 10"/>
          <p:cNvSpPr>
            <a:spLocks noChangeArrowheads="1"/>
          </p:cNvSpPr>
          <p:nvPr/>
        </p:nvSpPr>
        <p:spPr bwMode="auto">
          <a:xfrm>
            <a:off x="4038600" y="3733800"/>
            <a:ext cx="448786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chemeClr val="tx1"/>
                </a:solidFill>
                <a:latin typeface="Arial" charset="0"/>
                <a:ea typeface="ＭＳ Ｐゴシック" pitchFamily="4" charset="-128"/>
              </a:rPr>
              <a:t>1.</a:t>
            </a:r>
            <a:r>
              <a:rPr lang="en-US" sz="2400">
                <a:solidFill>
                  <a:schemeClr val="tx1"/>
                </a:solidFill>
                <a:latin typeface="Arial" charset="0"/>
                <a:ea typeface="ＭＳ Ｐゴシック" pitchFamily="4" charset="-128"/>
              </a:rPr>
              <a:t> </a:t>
            </a:r>
            <a:r>
              <a:rPr lang="en-US" sz="1600">
                <a:solidFill>
                  <a:schemeClr val="tx1"/>
                </a:solidFill>
                <a:latin typeface="Arial" charset="0"/>
                <a:ea typeface="ＭＳ Ｐゴシック" pitchFamily="4" charset="-128"/>
              </a:rPr>
              <a:t>Уложим в нижний желобок  4 камешка</a:t>
            </a:r>
          </a:p>
        </p:txBody>
      </p:sp>
      <p:sp>
        <p:nvSpPr>
          <p:cNvPr id="33803" name="Oval 11"/>
          <p:cNvSpPr>
            <a:spLocks noChangeArrowheads="1"/>
          </p:cNvSpPr>
          <p:nvPr/>
        </p:nvSpPr>
        <p:spPr bwMode="auto">
          <a:xfrm>
            <a:off x="3657600" y="52578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4" name="Oval 12"/>
          <p:cNvSpPr>
            <a:spLocks noChangeArrowheads="1"/>
          </p:cNvSpPr>
          <p:nvPr/>
        </p:nvSpPr>
        <p:spPr bwMode="auto">
          <a:xfrm>
            <a:off x="3429000" y="52578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5" name="Oval 13"/>
          <p:cNvSpPr>
            <a:spLocks noChangeArrowheads="1"/>
          </p:cNvSpPr>
          <p:nvPr/>
        </p:nvSpPr>
        <p:spPr bwMode="auto">
          <a:xfrm>
            <a:off x="3124200" y="52578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6" name="Oval 14"/>
          <p:cNvSpPr>
            <a:spLocks noChangeArrowheads="1"/>
          </p:cNvSpPr>
          <p:nvPr/>
        </p:nvSpPr>
        <p:spPr bwMode="auto">
          <a:xfrm>
            <a:off x="2895600" y="52578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7" name="Oval 15"/>
          <p:cNvSpPr>
            <a:spLocks noChangeArrowheads="1"/>
          </p:cNvSpPr>
          <p:nvPr/>
        </p:nvSpPr>
        <p:spPr bwMode="auto">
          <a:xfrm>
            <a:off x="3581400" y="49530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8" name="Oval 16"/>
          <p:cNvSpPr>
            <a:spLocks noChangeArrowheads="1"/>
          </p:cNvSpPr>
          <p:nvPr/>
        </p:nvSpPr>
        <p:spPr bwMode="auto">
          <a:xfrm>
            <a:off x="3276600" y="49530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9" name="Oval 17"/>
          <p:cNvSpPr>
            <a:spLocks noChangeArrowheads="1"/>
          </p:cNvSpPr>
          <p:nvPr/>
        </p:nvSpPr>
        <p:spPr bwMode="auto">
          <a:xfrm>
            <a:off x="2971800" y="49530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10" name="Oval 18"/>
          <p:cNvSpPr>
            <a:spLocks noChangeArrowheads="1"/>
          </p:cNvSpPr>
          <p:nvPr/>
        </p:nvSpPr>
        <p:spPr bwMode="auto">
          <a:xfrm>
            <a:off x="3581400" y="4572000"/>
            <a:ext cx="152400" cy="76200"/>
          </a:xfrm>
          <a:prstGeom prst="ellipse">
            <a:avLst/>
          </a:prstGeom>
          <a:solidFill>
            <a:srgbClr val="E60F00"/>
          </a:solidFill>
          <a:ln w="9525">
            <a:solidFill>
              <a:srgbClr val="E60F00"/>
            </a:solidFill>
            <a:round/>
            <a:headEnd/>
            <a:tailEnd/>
          </a:ln>
        </p:spPr>
        <p:txBody>
          <a:bodyPr wrap="none" anchor="ctr"/>
          <a:lstStyle/>
          <a:p>
            <a:endParaRPr lang="ru-RU"/>
          </a:p>
        </p:txBody>
      </p:sp>
      <p:sp>
        <p:nvSpPr>
          <p:cNvPr id="33811" name="Rectangle 19"/>
          <p:cNvSpPr>
            <a:spLocks noChangeArrowheads="1"/>
          </p:cNvSpPr>
          <p:nvPr/>
        </p:nvSpPr>
        <p:spPr bwMode="auto">
          <a:xfrm>
            <a:off x="4191000" y="4343400"/>
            <a:ext cx="448786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chemeClr val="tx1"/>
                </a:solidFill>
                <a:latin typeface="Arial" charset="0"/>
                <a:ea typeface="ＭＳ Ｐゴシック" pitchFamily="4" charset="-128"/>
              </a:rPr>
              <a:t>2</a:t>
            </a:r>
            <a:r>
              <a:rPr lang="en-US" sz="2400">
                <a:solidFill>
                  <a:schemeClr val="tx1"/>
                </a:solidFill>
                <a:latin typeface="Arial" charset="0"/>
                <a:ea typeface="ＭＳ Ｐゴシック" pitchFamily="4" charset="-128"/>
              </a:rPr>
              <a:t> </a:t>
            </a:r>
            <a:r>
              <a:rPr lang="en-US" sz="1600">
                <a:solidFill>
                  <a:schemeClr val="tx1"/>
                </a:solidFill>
                <a:latin typeface="Arial" charset="0"/>
                <a:ea typeface="ＭＳ Ｐゴシック" pitchFamily="4" charset="-128"/>
              </a:rPr>
              <a:t>В следующий 3   камешка</a:t>
            </a:r>
          </a:p>
        </p:txBody>
      </p:sp>
      <p:sp>
        <p:nvSpPr>
          <p:cNvPr id="33812" name="Rectangle 20"/>
          <p:cNvSpPr>
            <a:spLocks noChangeArrowheads="1"/>
          </p:cNvSpPr>
          <p:nvPr/>
        </p:nvSpPr>
        <p:spPr bwMode="auto">
          <a:xfrm>
            <a:off x="4656138" y="4800600"/>
            <a:ext cx="4487862"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chemeClr val="tx1"/>
                </a:solidFill>
                <a:latin typeface="Arial" charset="0"/>
                <a:ea typeface="ＭＳ Ｐゴシック" pitchFamily="4" charset="-128"/>
              </a:rPr>
              <a:t>3.</a:t>
            </a:r>
            <a:r>
              <a:rPr lang="en-US" sz="2400">
                <a:solidFill>
                  <a:schemeClr val="tx1"/>
                </a:solidFill>
                <a:latin typeface="Arial" charset="0"/>
                <a:ea typeface="ＭＳ Ｐゴシック" pitchFamily="4" charset="-128"/>
              </a:rPr>
              <a:t> </a:t>
            </a:r>
            <a:r>
              <a:rPr lang="en-US" sz="1600">
                <a:solidFill>
                  <a:schemeClr val="tx1"/>
                </a:solidFill>
                <a:latin typeface="Arial" charset="0"/>
                <a:ea typeface="ＭＳ Ｐゴシック" pitchFamily="4" charset="-128"/>
              </a:rPr>
              <a:t>В третий желоб 1 камешек</a:t>
            </a:r>
          </a:p>
        </p:txBody>
      </p:sp>
      <p:sp>
        <p:nvSpPr>
          <p:cNvPr id="33813" name="Rectangle 21"/>
          <p:cNvSpPr>
            <a:spLocks noChangeArrowheads="1"/>
          </p:cNvSpPr>
          <p:nvPr/>
        </p:nvSpPr>
        <p:spPr bwMode="auto">
          <a:xfrm>
            <a:off x="4114800" y="5181600"/>
            <a:ext cx="5029200" cy="70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chemeClr val="tx1"/>
                </a:solidFill>
                <a:latin typeface="Arial" charset="0"/>
                <a:ea typeface="ＭＳ Ｐゴシック" pitchFamily="4" charset="-128"/>
              </a:rPr>
              <a:t>4.</a:t>
            </a:r>
            <a:r>
              <a:rPr lang="en-US" sz="2400">
                <a:solidFill>
                  <a:schemeClr val="tx1"/>
                </a:solidFill>
                <a:latin typeface="Arial" charset="0"/>
                <a:ea typeface="ＭＳ Ｐゴシック" pitchFamily="4" charset="-128"/>
              </a:rPr>
              <a:t> </a:t>
            </a:r>
            <a:r>
              <a:rPr lang="en-US" sz="1600">
                <a:solidFill>
                  <a:schemeClr val="tx1"/>
                </a:solidFill>
                <a:latin typeface="Arial" charset="0"/>
                <a:ea typeface="ＭＳ Ｐゴシック" pitchFamily="4" charset="-128"/>
              </a:rPr>
              <a:t>Затем добавляем аналогично цифры второго слагаемого</a:t>
            </a:r>
          </a:p>
        </p:txBody>
      </p:sp>
      <p:sp>
        <p:nvSpPr>
          <p:cNvPr id="33814" name="Oval 22"/>
          <p:cNvSpPr>
            <a:spLocks noChangeArrowheads="1"/>
          </p:cNvSpPr>
          <p:nvPr/>
        </p:nvSpPr>
        <p:spPr bwMode="auto">
          <a:xfrm>
            <a:off x="2667000" y="52578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5" name="Oval 23"/>
          <p:cNvSpPr>
            <a:spLocks noChangeArrowheads="1"/>
          </p:cNvSpPr>
          <p:nvPr/>
        </p:nvSpPr>
        <p:spPr bwMode="auto">
          <a:xfrm>
            <a:off x="2362200" y="52578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6" name="Oval 24"/>
          <p:cNvSpPr>
            <a:spLocks noChangeArrowheads="1"/>
          </p:cNvSpPr>
          <p:nvPr/>
        </p:nvSpPr>
        <p:spPr bwMode="auto">
          <a:xfrm>
            <a:off x="2057400" y="52578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7" name="Oval 25"/>
          <p:cNvSpPr>
            <a:spLocks noChangeArrowheads="1"/>
          </p:cNvSpPr>
          <p:nvPr/>
        </p:nvSpPr>
        <p:spPr bwMode="auto">
          <a:xfrm>
            <a:off x="2667000" y="49530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8" name="Oval 26"/>
          <p:cNvSpPr>
            <a:spLocks noChangeArrowheads="1"/>
          </p:cNvSpPr>
          <p:nvPr/>
        </p:nvSpPr>
        <p:spPr bwMode="auto">
          <a:xfrm>
            <a:off x="2286000" y="50292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9" name="Oval 27"/>
          <p:cNvSpPr>
            <a:spLocks noChangeArrowheads="1"/>
          </p:cNvSpPr>
          <p:nvPr/>
        </p:nvSpPr>
        <p:spPr bwMode="auto">
          <a:xfrm>
            <a:off x="2590800" y="45720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20" name="Oval 28"/>
          <p:cNvSpPr>
            <a:spLocks noChangeArrowheads="1"/>
          </p:cNvSpPr>
          <p:nvPr/>
        </p:nvSpPr>
        <p:spPr bwMode="auto">
          <a:xfrm>
            <a:off x="2971800" y="45720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21" name="Rectangle 29"/>
          <p:cNvSpPr>
            <a:spLocks noChangeArrowheads="1"/>
          </p:cNvSpPr>
          <p:nvPr/>
        </p:nvSpPr>
        <p:spPr bwMode="auto">
          <a:xfrm>
            <a:off x="1676400" y="6096000"/>
            <a:ext cx="448786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rgbClr val="000506"/>
                </a:solidFill>
                <a:latin typeface="Arial" charset="0"/>
                <a:ea typeface="ＭＳ Ｐゴシック" pitchFamily="4" charset="-128"/>
              </a:rPr>
              <a:t>5.</a:t>
            </a:r>
            <a:r>
              <a:rPr lang="en-US" sz="2400">
                <a:solidFill>
                  <a:srgbClr val="000506"/>
                </a:solidFill>
                <a:latin typeface="Arial" charset="0"/>
                <a:ea typeface="ＭＳ Ｐゴシック" pitchFamily="4" charset="-128"/>
              </a:rPr>
              <a:t> </a:t>
            </a:r>
            <a:r>
              <a:rPr lang="en-US" sz="1600">
                <a:solidFill>
                  <a:srgbClr val="000506"/>
                </a:solidFill>
                <a:latin typeface="Arial" charset="0"/>
                <a:ea typeface="ＭＳ Ｐゴシック" pitchFamily="4" charset="-128"/>
              </a:rPr>
              <a:t>Таким образом получился результат</a:t>
            </a:r>
            <a:r>
              <a:rPr lang="en-US" sz="1600">
                <a:solidFill>
                  <a:schemeClr val="tx1"/>
                </a:solidFill>
                <a:latin typeface="Arial" charset="0"/>
                <a:ea typeface="ＭＳ Ｐゴシック" pitchFamily="4" charset="-128"/>
              </a:rPr>
              <a:t> </a:t>
            </a:r>
          </a:p>
        </p:txBody>
      </p:sp>
      <p:sp>
        <p:nvSpPr>
          <p:cNvPr id="33822" name="Rectangle 30"/>
          <p:cNvSpPr>
            <a:spLocks noChangeArrowheads="1"/>
          </p:cNvSpPr>
          <p:nvPr/>
        </p:nvSpPr>
        <p:spPr bwMode="auto">
          <a:xfrm>
            <a:off x="381000" y="685800"/>
            <a:ext cx="8382000" cy="2298700"/>
          </a:xfrm>
          <a:prstGeom prst="rect">
            <a:avLst/>
          </a:prstGeom>
          <a:solidFill>
            <a:schemeClr val="bg1"/>
          </a:solidFill>
          <a:ln w="9525">
            <a:solidFill>
              <a:schemeClr val="bg1"/>
            </a:solidFill>
            <a:miter lim="800000"/>
            <a:headEnd/>
            <a:tailEnd/>
          </a:ln>
        </p:spPr>
        <p:txBody>
          <a:bodyPr>
            <a:spAutoFit/>
          </a:bodyPr>
          <a:lstStyle/>
          <a:p>
            <a:pPr eaLnBrk="0" hangingPunct="0"/>
            <a:r>
              <a:rPr lang="en-US" sz="1800" b="1">
                <a:latin typeface="Arial" charset="0"/>
                <a:ea typeface="ＭＳ Ｐゴシック" pitchFamily="4" charset="-128"/>
              </a:rPr>
              <a:t>Абак использовался в V -IV веке до нашей эры</a:t>
            </a:r>
          </a:p>
          <a:p>
            <a:pPr eaLnBrk="0" hangingPunct="0"/>
            <a:r>
              <a:rPr lang="en-US" sz="1800" b="1">
                <a:latin typeface="Arial" charset="0"/>
                <a:ea typeface="ＭＳ Ｐゴシック" pitchFamily="4" charset="-128"/>
              </a:rPr>
              <a:t>Их изготавливали из бронзы, камня слоновой кости, цветногостекла.</a:t>
            </a:r>
          </a:p>
          <a:p>
            <a:pPr eaLnBrk="0" hangingPunct="0"/>
            <a:endParaRPr lang="en-US" sz="1800" b="1">
              <a:latin typeface="Arial" charset="0"/>
              <a:ea typeface="ＭＳ Ｐゴシック" pitchFamily="4" charset="-128"/>
            </a:endParaRPr>
          </a:p>
          <a:p>
            <a:pPr eaLnBrk="0" hangingPunct="0"/>
            <a:r>
              <a:rPr lang="en-US" sz="1800" b="1">
                <a:latin typeface="Arial" charset="0"/>
                <a:ea typeface="ＭＳ Ｐゴシック" pitchFamily="4" charset="-128"/>
              </a:rPr>
              <a:t>Перевод с греческого слова абак означает ПЫЛЬ, т.к. изначально камешки раскладывали на ровную доску, покрытую пылью, чтобы камешки не скатывались</a:t>
            </a:r>
          </a:p>
          <a:p>
            <a:pPr eaLnBrk="0" hangingPunct="0"/>
            <a:r>
              <a:rPr lang="en-US" sz="1800" b="1">
                <a:latin typeface="Arial" charset="0"/>
                <a:ea typeface="ＭＳ Ｐゴシック" pitchFamily="4" charset="-128"/>
              </a:rPr>
              <a:t>Абаки  использовались в Древней Греции и Риме, а чуть позже и в Западной Европе</a:t>
            </a:r>
            <a:endParaRPr lang="en-US" sz="1600">
              <a:latin typeface="Arial" charset="0"/>
              <a:ea typeface="ＭＳ Ｐゴシック" pitchFamily="4" charset="-128"/>
            </a:endParaRPr>
          </a:p>
        </p:txBody>
      </p:sp>
      <p:sp>
        <p:nvSpPr>
          <p:cNvPr id="33823" name="AutoShape 31"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33825" name="AutoShape 33" descr="Песок">
            <a:hlinkClick r:id="rId4" action="ppaction://hlinksldjump" highlightClick="1"/>
          </p:cNvPr>
          <p:cNvSpPr>
            <a:spLocks noChangeArrowheads="1"/>
          </p:cNvSpPr>
          <p:nvPr/>
        </p:nvSpPr>
        <p:spPr bwMode="auto">
          <a:xfrm>
            <a:off x="8382000" y="6477000"/>
            <a:ext cx="381000" cy="381000"/>
          </a:xfrm>
          <a:prstGeom prst="actionButtonHome">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33826" name="AutoShape 3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28578056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box(in)">
                                      <p:cBhvr>
                                        <p:cTn id="7" dur="500"/>
                                        <p:tgtEl>
                                          <p:spTgt spid="33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803"/>
                                        </p:tgtEl>
                                        <p:attrNameLst>
                                          <p:attrName>style.visibility</p:attrName>
                                        </p:attrNameLst>
                                      </p:cBhvr>
                                      <p:to>
                                        <p:strVal val="visible"/>
                                      </p:to>
                                    </p:set>
                                    <p:animEffect transition="in" filter="circle(in)">
                                      <p:cBhvr>
                                        <p:cTn id="12" dur="2000"/>
                                        <p:tgtEl>
                                          <p:spTgt spid="338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804"/>
                                        </p:tgtEl>
                                        <p:attrNameLst>
                                          <p:attrName>style.visibility</p:attrName>
                                        </p:attrNameLst>
                                      </p:cBhvr>
                                      <p:to>
                                        <p:strVal val="visible"/>
                                      </p:to>
                                    </p:set>
                                    <p:animEffect transition="in" filter="circle(in)">
                                      <p:cBhvr>
                                        <p:cTn id="17" dur="500"/>
                                        <p:tgtEl>
                                          <p:spTgt spid="338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805"/>
                                        </p:tgtEl>
                                        <p:attrNameLst>
                                          <p:attrName>style.visibility</p:attrName>
                                        </p:attrNameLst>
                                      </p:cBhvr>
                                      <p:to>
                                        <p:strVal val="visible"/>
                                      </p:to>
                                    </p:set>
                                    <p:animEffect transition="in" filter="circle(in)">
                                      <p:cBhvr>
                                        <p:cTn id="22" dur="500"/>
                                        <p:tgtEl>
                                          <p:spTgt spid="338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806"/>
                                        </p:tgtEl>
                                        <p:attrNameLst>
                                          <p:attrName>style.visibility</p:attrName>
                                        </p:attrNameLst>
                                      </p:cBhvr>
                                      <p:to>
                                        <p:strVal val="visible"/>
                                      </p:to>
                                    </p:set>
                                    <p:animEffect transition="in" filter="circle(in)">
                                      <p:cBhvr>
                                        <p:cTn id="27" dur="500"/>
                                        <p:tgtEl>
                                          <p:spTgt spid="338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811"/>
                                        </p:tgtEl>
                                        <p:attrNameLst>
                                          <p:attrName>style.visibility</p:attrName>
                                        </p:attrNameLst>
                                      </p:cBhvr>
                                      <p:to>
                                        <p:strVal val="visible"/>
                                      </p:to>
                                    </p:set>
                                    <p:animEffect transition="in" filter="box(in)">
                                      <p:cBhvr>
                                        <p:cTn id="32" dur="500"/>
                                        <p:tgtEl>
                                          <p:spTgt spid="338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3807"/>
                                        </p:tgtEl>
                                        <p:attrNameLst>
                                          <p:attrName>style.visibility</p:attrName>
                                        </p:attrNameLst>
                                      </p:cBhvr>
                                      <p:to>
                                        <p:strVal val="visible"/>
                                      </p:to>
                                    </p:set>
                                    <p:animEffect transition="in" filter="circle(in)">
                                      <p:cBhvr>
                                        <p:cTn id="37" dur="2000"/>
                                        <p:tgtEl>
                                          <p:spTgt spid="338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808"/>
                                        </p:tgtEl>
                                        <p:attrNameLst>
                                          <p:attrName>style.visibility</p:attrName>
                                        </p:attrNameLst>
                                      </p:cBhvr>
                                      <p:to>
                                        <p:strVal val="visible"/>
                                      </p:to>
                                    </p:set>
                                    <p:animEffect transition="in" filter="circle(in)">
                                      <p:cBhvr>
                                        <p:cTn id="42" dur="500"/>
                                        <p:tgtEl>
                                          <p:spTgt spid="338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3809"/>
                                        </p:tgtEl>
                                        <p:attrNameLst>
                                          <p:attrName>style.visibility</p:attrName>
                                        </p:attrNameLst>
                                      </p:cBhvr>
                                      <p:to>
                                        <p:strVal val="visible"/>
                                      </p:to>
                                    </p:set>
                                    <p:animEffect transition="in" filter="circle(in)">
                                      <p:cBhvr>
                                        <p:cTn id="47" dur="500"/>
                                        <p:tgtEl>
                                          <p:spTgt spid="338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812"/>
                                        </p:tgtEl>
                                        <p:attrNameLst>
                                          <p:attrName>style.visibility</p:attrName>
                                        </p:attrNameLst>
                                      </p:cBhvr>
                                      <p:to>
                                        <p:strVal val="visible"/>
                                      </p:to>
                                    </p:set>
                                    <p:animEffect transition="in" filter="box(in)">
                                      <p:cBhvr>
                                        <p:cTn id="52" dur="500"/>
                                        <p:tgtEl>
                                          <p:spTgt spid="338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3810"/>
                                        </p:tgtEl>
                                        <p:attrNameLst>
                                          <p:attrName>style.visibility</p:attrName>
                                        </p:attrNameLst>
                                      </p:cBhvr>
                                      <p:to>
                                        <p:strVal val="visible"/>
                                      </p:to>
                                    </p:set>
                                    <p:animEffect transition="in" filter="circle(in)">
                                      <p:cBhvr>
                                        <p:cTn id="57" dur="2000"/>
                                        <p:tgtEl>
                                          <p:spTgt spid="338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3813"/>
                                        </p:tgtEl>
                                        <p:attrNameLst>
                                          <p:attrName>style.visibility</p:attrName>
                                        </p:attrNameLst>
                                      </p:cBhvr>
                                      <p:to>
                                        <p:strVal val="visible"/>
                                      </p:to>
                                    </p:set>
                                    <p:animEffect transition="in" filter="box(in)">
                                      <p:cBhvr>
                                        <p:cTn id="62" dur="500"/>
                                        <p:tgtEl>
                                          <p:spTgt spid="338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3815"/>
                                        </p:tgtEl>
                                        <p:attrNameLst>
                                          <p:attrName>style.visibility</p:attrName>
                                        </p:attrNameLst>
                                      </p:cBhvr>
                                      <p:to>
                                        <p:strVal val="visible"/>
                                      </p:to>
                                    </p:set>
                                    <p:animEffect transition="in" filter="circle(in)">
                                      <p:cBhvr>
                                        <p:cTn id="67" dur="500"/>
                                        <p:tgtEl>
                                          <p:spTgt spid="338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3816"/>
                                        </p:tgtEl>
                                        <p:attrNameLst>
                                          <p:attrName>style.visibility</p:attrName>
                                        </p:attrNameLst>
                                      </p:cBhvr>
                                      <p:to>
                                        <p:strVal val="visible"/>
                                      </p:to>
                                    </p:set>
                                    <p:animEffect transition="in" filter="circle(in)">
                                      <p:cBhvr>
                                        <p:cTn id="72" dur="500"/>
                                        <p:tgtEl>
                                          <p:spTgt spid="338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3814"/>
                                        </p:tgtEl>
                                        <p:attrNameLst>
                                          <p:attrName>style.visibility</p:attrName>
                                        </p:attrNameLst>
                                      </p:cBhvr>
                                      <p:to>
                                        <p:strVal val="visible"/>
                                      </p:to>
                                    </p:set>
                                    <p:animEffect transition="in" filter="circle(in)">
                                      <p:cBhvr>
                                        <p:cTn id="77" dur="500"/>
                                        <p:tgtEl>
                                          <p:spTgt spid="3381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33817"/>
                                        </p:tgtEl>
                                        <p:attrNameLst>
                                          <p:attrName>style.visibility</p:attrName>
                                        </p:attrNameLst>
                                      </p:cBhvr>
                                      <p:to>
                                        <p:strVal val="visible"/>
                                      </p:to>
                                    </p:set>
                                    <p:animEffect transition="in" filter="circle(in)">
                                      <p:cBhvr>
                                        <p:cTn id="82" dur="500"/>
                                        <p:tgtEl>
                                          <p:spTgt spid="3381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33818"/>
                                        </p:tgtEl>
                                        <p:attrNameLst>
                                          <p:attrName>style.visibility</p:attrName>
                                        </p:attrNameLst>
                                      </p:cBhvr>
                                      <p:to>
                                        <p:strVal val="visible"/>
                                      </p:to>
                                    </p:set>
                                    <p:animEffect transition="in" filter="circle(in)">
                                      <p:cBhvr>
                                        <p:cTn id="87" dur="500"/>
                                        <p:tgtEl>
                                          <p:spTgt spid="3381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3820"/>
                                        </p:tgtEl>
                                        <p:attrNameLst>
                                          <p:attrName>style.visibility</p:attrName>
                                        </p:attrNameLst>
                                      </p:cBhvr>
                                      <p:to>
                                        <p:strVal val="visible"/>
                                      </p:to>
                                    </p:set>
                                    <p:animEffect transition="in" filter="circle(in)">
                                      <p:cBhvr>
                                        <p:cTn id="92" dur="500"/>
                                        <p:tgtEl>
                                          <p:spTgt spid="3382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3819"/>
                                        </p:tgtEl>
                                        <p:attrNameLst>
                                          <p:attrName>style.visibility</p:attrName>
                                        </p:attrNameLst>
                                      </p:cBhvr>
                                      <p:to>
                                        <p:strVal val="visible"/>
                                      </p:to>
                                    </p:set>
                                    <p:animEffect transition="in" filter="circle(in)">
                                      <p:cBhvr>
                                        <p:cTn id="97" dur="500"/>
                                        <p:tgtEl>
                                          <p:spTgt spid="3381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33821"/>
                                        </p:tgtEl>
                                        <p:attrNameLst>
                                          <p:attrName>style.visibility</p:attrName>
                                        </p:attrNameLst>
                                      </p:cBhvr>
                                      <p:to>
                                        <p:strVal val="visible"/>
                                      </p:to>
                                    </p:set>
                                    <p:animEffect transition="in" filter="box(in)">
                                      <p:cBhvr>
                                        <p:cTn id="102" dur="500"/>
                                        <p:tgtEl>
                                          <p:spTgt spid="33821"/>
                                        </p:tgtEl>
                                      </p:cBhvr>
                                    </p:animEffect>
                                  </p:childTnLst>
                                </p:cTn>
                              </p:par>
                            </p:childTnLst>
                          </p:cTn>
                        </p:par>
                        <p:par>
                          <p:cTn id="103" fill="hold" nodeType="afterGroup">
                            <p:stCondLst>
                              <p:cond delay="500"/>
                            </p:stCondLst>
                            <p:childTnLst>
                              <p:par>
                                <p:cTn id="104" presetID="6" presetClass="entr" presetSubtype="16" fill="hold" grpId="1" nodeType="afterEffect">
                                  <p:stCondLst>
                                    <p:cond delay="0"/>
                                  </p:stCondLst>
                                  <p:childTnLst>
                                    <p:set>
                                      <p:cBhvr>
                                        <p:cTn id="105" dur="1" fill="hold">
                                          <p:stCondLst>
                                            <p:cond delay="0"/>
                                          </p:stCondLst>
                                        </p:cTn>
                                        <p:tgtEl>
                                          <p:spTgt spid="33817"/>
                                        </p:tgtEl>
                                        <p:attrNameLst>
                                          <p:attrName>style.visibility</p:attrName>
                                        </p:attrNameLst>
                                      </p:cBhvr>
                                      <p:to>
                                        <p:strVal val="visible"/>
                                      </p:to>
                                    </p:set>
                                    <p:animEffect transition="in" filter="circle(in)">
                                      <p:cBhvr>
                                        <p:cTn id="106" dur="2000"/>
                                        <p:tgtEl>
                                          <p:spTgt spid="33817"/>
                                        </p:tgtEl>
                                      </p:cBhvr>
                                    </p:animEffect>
                                  </p:childTnLst>
                                </p:cTn>
                              </p:par>
                            </p:childTnLst>
                          </p:cTn>
                        </p:par>
                        <p:par>
                          <p:cTn id="107" fill="hold" nodeType="afterGroup">
                            <p:stCondLst>
                              <p:cond delay="2500"/>
                            </p:stCondLst>
                            <p:childTnLst>
                              <p:par>
                                <p:cTn id="108" presetID="6" presetClass="entr" presetSubtype="16" fill="hold" grpId="1" nodeType="afterEffect">
                                  <p:stCondLst>
                                    <p:cond delay="0"/>
                                  </p:stCondLst>
                                  <p:childTnLst>
                                    <p:set>
                                      <p:cBhvr>
                                        <p:cTn id="109" dur="1" fill="hold">
                                          <p:stCondLst>
                                            <p:cond delay="0"/>
                                          </p:stCondLst>
                                        </p:cTn>
                                        <p:tgtEl>
                                          <p:spTgt spid="33815"/>
                                        </p:tgtEl>
                                        <p:attrNameLst>
                                          <p:attrName>style.visibility</p:attrName>
                                        </p:attrNameLst>
                                      </p:cBhvr>
                                      <p:to>
                                        <p:strVal val="visible"/>
                                      </p:to>
                                    </p:set>
                                    <p:animEffect transition="in" filter="circle(in)">
                                      <p:cBhvr>
                                        <p:cTn id="110" dur="2000"/>
                                        <p:tgtEl>
                                          <p:spTgt spid="33815"/>
                                        </p:tgtEl>
                                      </p:cBhvr>
                                    </p:animEffect>
                                  </p:childTnLst>
                                </p:cTn>
                              </p:par>
                            </p:childTnLst>
                          </p:cTn>
                        </p:par>
                        <p:par>
                          <p:cTn id="111" fill="hold" nodeType="afterGroup">
                            <p:stCondLst>
                              <p:cond delay="4500"/>
                            </p:stCondLst>
                            <p:childTnLst>
                              <p:par>
                                <p:cTn id="112" presetID="6" presetClass="entr" presetSubtype="16" fill="hold" grpId="1" nodeType="afterEffect">
                                  <p:stCondLst>
                                    <p:cond delay="0"/>
                                  </p:stCondLst>
                                  <p:childTnLst>
                                    <p:set>
                                      <p:cBhvr>
                                        <p:cTn id="113" dur="1" fill="hold">
                                          <p:stCondLst>
                                            <p:cond delay="0"/>
                                          </p:stCondLst>
                                        </p:cTn>
                                        <p:tgtEl>
                                          <p:spTgt spid="33816"/>
                                        </p:tgtEl>
                                        <p:attrNameLst>
                                          <p:attrName>style.visibility</p:attrName>
                                        </p:attrNameLst>
                                      </p:cBhvr>
                                      <p:to>
                                        <p:strVal val="visible"/>
                                      </p:to>
                                    </p:set>
                                    <p:animEffect transition="in" filter="circle(in)">
                                      <p:cBhvr>
                                        <p:cTn id="114" dur="2000"/>
                                        <p:tgtEl>
                                          <p:spTgt spid="33816"/>
                                        </p:tgtEl>
                                      </p:cBhvr>
                                    </p:animEffect>
                                  </p:childTnLst>
                                </p:cTn>
                              </p:par>
                            </p:childTnLst>
                          </p:cTn>
                        </p:par>
                        <p:par>
                          <p:cTn id="115" fill="hold" nodeType="afterGroup">
                            <p:stCondLst>
                              <p:cond delay="6500"/>
                            </p:stCondLst>
                            <p:childTnLst>
                              <p:par>
                                <p:cTn id="116" presetID="6" presetClass="entr" presetSubtype="16" fill="hold" grpId="1" nodeType="afterEffect">
                                  <p:stCondLst>
                                    <p:cond delay="0"/>
                                  </p:stCondLst>
                                  <p:childTnLst>
                                    <p:set>
                                      <p:cBhvr>
                                        <p:cTn id="117" dur="1" fill="hold">
                                          <p:stCondLst>
                                            <p:cond delay="0"/>
                                          </p:stCondLst>
                                        </p:cTn>
                                        <p:tgtEl>
                                          <p:spTgt spid="33818"/>
                                        </p:tgtEl>
                                        <p:attrNameLst>
                                          <p:attrName>style.visibility</p:attrName>
                                        </p:attrNameLst>
                                      </p:cBhvr>
                                      <p:to>
                                        <p:strVal val="visible"/>
                                      </p:to>
                                    </p:set>
                                    <p:animEffect transition="in" filter="circle(in)">
                                      <p:cBhvr>
                                        <p:cTn id="118" dur="2000"/>
                                        <p:tgtEl>
                                          <p:spTgt spid="33818"/>
                                        </p:tgtEl>
                                      </p:cBhvr>
                                    </p:animEffect>
                                  </p:childTnLst>
                                </p:cTn>
                              </p:par>
                            </p:childTnLst>
                          </p:cTn>
                        </p:par>
                        <p:par>
                          <p:cTn id="119" fill="hold" nodeType="afterGroup">
                            <p:stCondLst>
                              <p:cond delay="8500"/>
                            </p:stCondLst>
                            <p:childTnLst>
                              <p:par>
                                <p:cTn id="120" presetID="6" presetClass="entr" presetSubtype="16" fill="hold" grpId="1" nodeType="afterEffect">
                                  <p:stCondLst>
                                    <p:cond delay="0"/>
                                  </p:stCondLst>
                                  <p:childTnLst>
                                    <p:set>
                                      <p:cBhvr>
                                        <p:cTn id="121" dur="1" fill="hold">
                                          <p:stCondLst>
                                            <p:cond delay="0"/>
                                          </p:stCondLst>
                                        </p:cTn>
                                        <p:tgtEl>
                                          <p:spTgt spid="33820"/>
                                        </p:tgtEl>
                                        <p:attrNameLst>
                                          <p:attrName>style.visibility</p:attrName>
                                        </p:attrNameLst>
                                      </p:cBhvr>
                                      <p:to>
                                        <p:strVal val="visible"/>
                                      </p:to>
                                    </p:set>
                                    <p:animEffect transition="in" filter="circle(in)">
                                      <p:cBhvr>
                                        <p:cTn id="122" dur="2000"/>
                                        <p:tgtEl>
                                          <p:spTgt spid="33820"/>
                                        </p:tgtEl>
                                      </p:cBhvr>
                                    </p:animEffect>
                                  </p:childTnLst>
                                </p:cTn>
                              </p:par>
                            </p:childTnLst>
                          </p:cTn>
                        </p:par>
                        <p:par>
                          <p:cTn id="123" fill="hold" nodeType="afterGroup">
                            <p:stCondLst>
                              <p:cond delay="10500"/>
                            </p:stCondLst>
                            <p:childTnLst>
                              <p:par>
                                <p:cTn id="124" presetID="6" presetClass="entr" presetSubtype="16" fill="hold" grpId="1" nodeType="afterEffect">
                                  <p:stCondLst>
                                    <p:cond delay="0"/>
                                  </p:stCondLst>
                                  <p:childTnLst>
                                    <p:set>
                                      <p:cBhvr>
                                        <p:cTn id="125" dur="1" fill="hold">
                                          <p:stCondLst>
                                            <p:cond delay="0"/>
                                          </p:stCondLst>
                                        </p:cTn>
                                        <p:tgtEl>
                                          <p:spTgt spid="33819"/>
                                        </p:tgtEl>
                                        <p:attrNameLst>
                                          <p:attrName>style.visibility</p:attrName>
                                        </p:attrNameLst>
                                      </p:cBhvr>
                                      <p:to>
                                        <p:strVal val="visible"/>
                                      </p:to>
                                    </p:set>
                                    <p:animEffect transition="in" filter="circle(in)">
                                      <p:cBhvr>
                                        <p:cTn id="126" dur="2000"/>
                                        <p:tgtEl>
                                          <p:spTgt spid="33819"/>
                                        </p:tgtEl>
                                      </p:cBhvr>
                                    </p:animEffect>
                                  </p:childTnLst>
                                </p:cTn>
                              </p:par>
                            </p:childTnLst>
                          </p:cTn>
                        </p:par>
                        <p:par>
                          <p:cTn id="127" fill="hold" nodeType="afterGroup">
                            <p:stCondLst>
                              <p:cond delay="12500"/>
                            </p:stCondLst>
                            <p:childTnLst>
                              <p:par>
                                <p:cTn id="128" presetID="6" presetClass="entr" presetSubtype="16" fill="hold" grpId="1" nodeType="afterEffect">
                                  <p:stCondLst>
                                    <p:cond delay="0"/>
                                  </p:stCondLst>
                                  <p:childTnLst>
                                    <p:set>
                                      <p:cBhvr>
                                        <p:cTn id="129" dur="1" fill="hold">
                                          <p:stCondLst>
                                            <p:cond delay="0"/>
                                          </p:stCondLst>
                                        </p:cTn>
                                        <p:tgtEl>
                                          <p:spTgt spid="33814"/>
                                        </p:tgtEl>
                                        <p:attrNameLst>
                                          <p:attrName>style.visibility</p:attrName>
                                        </p:attrNameLst>
                                      </p:cBhvr>
                                      <p:to>
                                        <p:strVal val="visible"/>
                                      </p:to>
                                    </p:set>
                                    <p:animEffect transition="in" filter="circle(in)">
                                      <p:cBhvr>
                                        <p:cTn id="130" dur="2000"/>
                                        <p:tgtEl>
                                          <p:spTgt spid="3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P spid="33803" grpId="0" animBg="1"/>
      <p:bldP spid="33804" grpId="0" animBg="1"/>
      <p:bldP spid="33805" grpId="0" animBg="1"/>
      <p:bldP spid="33806" grpId="0" animBg="1"/>
      <p:bldP spid="33807" grpId="0" animBg="1"/>
      <p:bldP spid="33808" grpId="0" animBg="1"/>
      <p:bldP spid="33809" grpId="0" animBg="1"/>
      <p:bldP spid="33810" grpId="0" animBg="1"/>
      <p:bldP spid="33811" grpId="0"/>
      <p:bldP spid="33812" grpId="0"/>
      <p:bldP spid="33813" grpId="0"/>
      <p:bldP spid="33814" grpId="0" animBg="1"/>
      <p:bldP spid="33814" grpId="1" animBg="1"/>
      <p:bldP spid="33815" grpId="0" animBg="1"/>
      <p:bldP spid="33815" grpId="1" animBg="1"/>
      <p:bldP spid="33816" grpId="0" animBg="1"/>
      <p:bldP spid="33816" grpId="1" animBg="1"/>
      <p:bldP spid="33817" grpId="0" animBg="1"/>
      <p:bldP spid="33817" grpId="1" animBg="1"/>
      <p:bldP spid="33818" grpId="0" animBg="1"/>
      <p:bldP spid="33818" grpId="1" animBg="1"/>
      <p:bldP spid="33819" grpId="0" animBg="1"/>
      <p:bldP spid="33819" grpId="1" animBg="1"/>
      <p:bldP spid="33820" grpId="0" animBg="1"/>
      <p:bldP spid="33820" grpId="1" animBg="1"/>
      <p:bldP spid="338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WordArt 4"/>
          <p:cNvSpPr>
            <a:spLocks noChangeArrowheads="1" noChangeShapeType="1" noTextEdit="1"/>
          </p:cNvSpPr>
          <p:nvPr/>
        </p:nvSpPr>
        <p:spPr bwMode="auto">
          <a:xfrm>
            <a:off x="304800" y="1135063"/>
            <a:ext cx="4267200" cy="312737"/>
          </a:xfrm>
          <a:prstGeom prst="rect">
            <a:avLst/>
          </a:prstGeom>
        </p:spPr>
        <p:txBody>
          <a:bodyPr wrap="none" fromWordArt="1">
            <a:prstTxWarp prst="textPlain">
              <a:avLst>
                <a:gd name="adj" fmla="val 50000"/>
              </a:avLst>
            </a:prstTxWarp>
          </a:bodyPr>
          <a:lstStyle/>
          <a:p>
            <a:pPr algn="ctr"/>
            <a:r>
              <a:rPr lang="ru-RU" sz="3600" kern="10">
                <a:ln w="12700">
                  <a:solidFill>
                    <a:schemeClr val="bg2"/>
                  </a:solidFill>
                  <a:round/>
                  <a:headEnd/>
                  <a:tailEnd/>
                </a:ln>
                <a:gradFill rotWithShape="0">
                  <a:gsLst>
                    <a:gs pos="0">
                      <a:schemeClr val="tx2"/>
                    </a:gs>
                    <a:gs pos="100000">
                      <a:srgbClr val="4C004C"/>
                    </a:gs>
                  </a:gsLst>
                  <a:lin ang="18900000" scaled="1"/>
                </a:gradFill>
                <a:effectLst>
                  <a:outerShdw dist="45791" dir="2021404" algn="ctr" rotWithShape="0">
                    <a:srgbClr val="9999FF"/>
                  </a:outerShdw>
                </a:effectLst>
                <a:latin typeface="Arial"/>
                <a:cs typeface="Arial"/>
              </a:rPr>
              <a:t>соробан</a:t>
            </a:r>
          </a:p>
        </p:txBody>
      </p:sp>
      <p:sp>
        <p:nvSpPr>
          <p:cNvPr id="60421" name="Text Box 5"/>
          <p:cNvSpPr txBox="1">
            <a:spLocks noChangeArrowheads="1"/>
          </p:cNvSpPr>
          <p:nvPr/>
        </p:nvSpPr>
        <p:spPr bwMode="auto">
          <a:xfrm>
            <a:off x="5257800" y="762000"/>
            <a:ext cx="3733800" cy="337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i="1">
                <a:latin typeface="Arial" charset="0"/>
              </a:rPr>
              <a:t>Счеты имели разные народы и поэтому имели свои особенности в расположении косточек.</a:t>
            </a:r>
          </a:p>
          <a:p>
            <a:pPr algn="ctr"/>
            <a:r>
              <a:rPr lang="ru-RU" sz="2400" b="1" i="1">
                <a:latin typeface="Arial" charset="0"/>
              </a:rPr>
              <a:t>Так в Японии</a:t>
            </a:r>
          </a:p>
          <a:p>
            <a:pPr algn="ctr"/>
            <a:endParaRPr lang="ru-RU" sz="2400" b="1" i="1">
              <a:latin typeface="Arial" charset="0"/>
            </a:endParaRPr>
          </a:p>
          <a:p>
            <a:pPr algn="ctr"/>
            <a:r>
              <a:rPr lang="ru-RU" sz="2400" b="1" i="1">
                <a:latin typeface="Arial" charset="0"/>
              </a:rPr>
              <a:t>А так в Китае</a:t>
            </a:r>
            <a:endParaRPr lang="ru-RU" sz="2800" b="1" i="1">
              <a:latin typeface="Arial" charset="0"/>
            </a:endParaRPr>
          </a:p>
        </p:txBody>
      </p:sp>
      <p:pic>
        <p:nvPicPr>
          <p:cNvPr id="60422" name="Picture 6" descr="abak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4806950"/>
            <a:ext cx="3810000" cy="1416050"/>
          </a:xfrm>
          <a:prstGeom prst="rect">
            <a:avLst/>
          </a:prstGeom>
          <a:noFill/>
          <a:extLst>
            <a:ext uri="{909E8E84-426E-40DD-AFC4-6F175D3DCCD1}">
              <a14:hiddenFill xmlns:a14="http://schemas.microsoft.com/office/drawing/2010/main" xmlns="">
                <a:solidFill>
                  <a:srgbClr val="FFFFFF"/>
                </a:solidFill>
              </a14:hiddenFill>
            </a:ext>
          </a:extLst>
        </p:spPr>
      </p:pic>
      <p:pic>
        <p:nvPicPr>
          <p:cNvPr id="60423" name="Picture 7" descr="JA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2008188"/>
            <a:ext cx="3733800" cy="116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4" name="WordArt 8"/>
          <p:cNvSpPr>
            <a:spLocks noChangeArrowheads="1" noChangeShapeType="1" noTextEdit="1"/>
          </p:cNvSpPr>
          <p:nvPr/>
        </p:nvSpPr>
        <p:spPr bwMode="auto">
          <a:xfrm>
            <a:off x="685800" y="3968750"/>
            <a:ext cx="4572000" cy="374650"/>
          </a:xfrm>
          <a:prstGeom prst="rect">
            <a:avLst/>
          </a:prstGeom>
        </p:spPr>
        <p:txBody>
          <a:bodyPr wrap="none" fromWordArt="1">
            <a:prstTxWarp prst="textPlain">
              <a:avLst>
                <a:gd name="adj" fmla="val 50000"/>
              </a:avLst>
            </a:prstTxWarp>
          </a:bodyPr>
          <a:lstStyle/>
          <a:p>
            <a:pPr algn="ctr"/>
            <a:r>
              <a:rPr lang="ru-RU" sz="3600" kern="10">
                <a:ln w="12700">
                  <a:solidFill>
                    <a:schemeClr val="bg2"/>
                  </a:solidFill>
                  <a:round/>
                  <a:headEnd/>
                  <a:tailEnd/>
                </a:ln>
                <a:gradFill rotWithShape="0">
                  <a:gsLst>
                    <a:gs pos="0">
                      <a:schemeClr val="tx2"/>
                    </a:gs>
                    <a:gs pos="100000">
                      <a:srgbClr val="4C004C"/>
                    </a:gs>
                  </a:gsLst>
                  <a:lin ang="18900000" scaled="1"/>
                </a:gradFill>
                <a:effectLst>
                  <a:outerShdw dist="45791" dir="2021404" algn="ctr" rotWithShape="0">
                    <a:srgbClr val="9999FF"/>
                  </a:outerShdw>
                </a:effectLst>
                <a:latin typeface="Arial"/>
                <a:cs typeface="Arial"/>
              </a:rPr>
              <a:t>суан-пань</a:t>
            </a:r>
          </a:p>
        </p:txBody>
      </p:sp>
      <p:sp>
        <p:nvSpPr>
          <p:cNvPr id="60425" name="Rectangle 9"/>
          <p:cNvSpPr>
            <a:spLocks noChangeArrowheads="1"/>
          </p:cNvSpPr>
          <p:nvPr/>
        </p:nvSpPr>
        <p:spPr bwMode="auto">
          <a:xfrm>
            <a:off x="8093075" y="45069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1800">
              <a:solidFill>
                <a:schemeClr val="tx1"/>
              </a:solidFill>
              <a:latin typeface="Arial" charset="0"/>
            </a:endParaRPr>
          </a:p>
        </p:txBody>
      </p:sp>
      <p:sp>
        <p:nvSpPr>
          <p:cNvPr id="60426" name="Line 10"/>
          <p:cNvSpPr>
            <a:spLocks noChangeShapeType="1"/>
          </p:cNvSpPr>
          <p:nvPr/>
        </p:nvSpPr>
        <p:spPr bwMode="auto">
          <a:xfrm flipH="1" flipV="1">
            <a:off x="4953000" y="2805113"/>
            <a:ext cx="1219200" cy="31908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60427" name="Line 11"/>
          <p:cNvSpPr>
            <a:spLocks noChangeShapeType="1"/>
          </p:cNvSpPr>
          <p:nvPr/>
        </p:nvSpPr>
        <p:spPr bwMode="auto">
          <a:xfrm flipH="1">
            <a:off x="5181600" y="4038600"/>
            <a:ext cx="1447800" cy="6873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60428" name="AutoShape 12" descr="Песок">
            <a:hlinkClick r:id="" action="ppaction://hlinkshowjump?jump=nextslide" highlightClick="1"/>
          </p:cNvPr>
          <p:cNvSpPr>
            <a:spLocks noChangeArrowheads="1"/>
          </p:cNvSpPr>
          <p:nvPr/>
        </p:nvSpPr>
        <p:spPr bwMode="auto">
          <a:xfrm>
            <a:off x="8763000" y="6545263"/>
            <a:ext cx="381000" cy="312737"/>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60429" name="AutoShape 13" descr="Песок">
            <a:hlinkClick r:id="rId5" action="ppaction://hlinksldjump" highlightClick="1"/>
          </p:cNvPr>
          <p:cNvSpPr>
            <a:spLocks noChangeArrowheads="1"/>
          </p:cNvSpPr>
          <p:nvPr/>
        </p:nvSpPr>
        <p:spPr bwMode="auto">
          <a:xfrm>
            <a:off x="8382000" y="6545263"/>
            <a:ext cx="381000" cy="312737"/>
          </a:xfrm>
          <a:prstGeom prst="actionButtonHome">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60430" name="AutoShape 14" descr="Песок">
            <a:hlinkClick r:id="" action="ppaction://hlinkshowjump?jump=previousslide" highlightClick="1"/>
          </p:cNvPr>
          <p:cNvSpPr>
            <a:spLocks noChangeArrowheads="1"/>
          </p:cNvSpPr>
          <p:nvPr/>
        </p:nvSpPr>
        <p:spPr bwMode="auto">
          <a:xfrm flipH="1">
            <a:off x="8001000" y="6545263"/>
            <a:ext cx="381000" cy="312737"/>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4030892405"/>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223838" y="12954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a:latin typeface="Arial" charset="0"/>
              </a:rPr>
              <a:t>1604 </a:t>
            </a:r>
            <a:r>
              <a:rPr lang="ru-RU" sz="2400" b="1">
                <a:latin typeface="Arial" charset="0"/>
              </a:rPr>
              <a:t>год</a:t>
            </a:r>
          </a:p>
        </p:txBody>
      </p:sp>
      <p:sp>
        <p:nvSpPr>
          <p:cNvPr id="4115" name="Rectangle 19"/>
          <p:cNvSpPr>
            <a:spLocks noChangeArrowheads="1"/>
          </p:cNvSpPr>
          <p:nvPr/>
        </p:nvSpPr>
        <p:spPr bwMode="auto">
          <a:xfrm>
            <a:off x="1676400" y="1676400"/>
            <a:ext cx="51212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1800" b="1" i="1">
                <a:solidFill>
                  <a:srgbClr val="4D4D4D"/>
                </a:solidFill>
                <a:latin typeface="Arial" charset="0"/>
              </a:rPr>
              <a:t>Дж.Непер изобрел логарифмы</a:t>
            </a:r>
          </a:p>
        </p:txBody>
      </p:sp>
      <p:sp>
        <p:nvSpPr>
          <p:cNvPr id="4116" name="Text Box 20"/>
          <p:cNvSpPr txBox="1">
            <a:spLocks noChangeArrowheads="1"/>
          </p:cNvSpPr>
          <p:nvPr/>
        </p:nvSpPr>
        <p:spPr bwMode="auto">
          <a:xfrm>
            <a:off x="228600" y="2224088"/>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a:latin typeface="Arial" charset="0"/>
              </a:rPr>
              <a:t>16</a:t>
            </a:r>
            <a:r>
              <a:rPr lang="ru-RU" sz="2400" b="1">
                <a:latin typeface="Arial" charset="0"/>
              </a:rPr>
              <a:t>10</a:t>
            </a:r>
            <a:r>
              <a:rPr lang="en-US" sz="2400" b="1">
                <a:latin typeface="Arial" charset="0"/>
              </a:rPr>
              <a:t> </a:t>
            </a:r>
            <a:r>
              <a:rPr lang="ru-RU" sz="2400" b="1">
                <a:latin typeface="Arial" charset="0"/>
              </a:rPr>
              <a:t>год</a:t>
            </a:r>
          </a:p>
        </p:txBody>
      </p:sp>
      <p:sp>
        <p:nvSpPr>
          <p:cNvPr id="4118" name="Rectangle 22"/>
          <p:cNvSpPr>
            <a:spLocks noChangeArrowheads="1"/>
          </p:cNvSpPr>
          <p:nvPr/>
        </p:nvSpPr>
        <p:spPr bwMode="auto">
          <a:xfrm>
            <a:off x="533400" y="2667000"/>
            <a:ext cx="8001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1800" b="1" i="1">
                <a:solidFill>
                  <a:srgbClr val="4D4D4D"/>
                </a:solidFill>
                <a:latin typeface="Arial" charset="0"/>
              </a:rPr>
              <a:t>Эдмунд Гунтер изобрел логарифмическую линейку с неподвижными шкалами</a:t>
            </a:r>
          </a:p>
        </p:txBody>
      </p:sp>
      <p:sp>
        <p:nvSpPr>
          <p:cNvPr id="4119" name="Text Box 23"/>
          <p:cNvSpPr txBox="1">
            <a:spLocks noChangeArrowheads="1"/>
          </p:cNvSpPr>
          <p:nvPr/>
        </p:nvSpPr>
        <p:spPr bwMode="auto">
          <a:xfrm>
            <a:off x="228600" y="3290888"/>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a:latin typeface="Arial" charset="0"/>
              </a:rPr>
              <a:t>16</a:t>
            </a:r>
            <a:r>
              <a:rPr lang="ru-RU" sz="2400" b="1">
                <a:latin typeface="Arial" charset="0"/>
              </a:rPr>
              <a:t>33</a:t>
            </a:r>
            <a:r>
              <a:rPr lang="en-US" sz="2400" b="1">
                <a:latin typeface="Arial" charset="0"/>
              </a:rPr>
              <a:t> </a:t>
            </a:r>
            <a:r>
              <a:rPr lang="ru-RU" sz="2400" b="1">
                <a:latin typeface="Arial" charset="0"/>
              </a:rPr>
              <a:t>год</a:t>
            </a:r>
          </a:p>
        </p:txBody>
      </p:sp>
      <p:sp>
        <p:nvSpPr>
          <p:cNvPr id="4120" name="Rectangle 24"/>
          <p:cNvSpPr>
            <a:spLocks noChangeArrowheads="1"/>
          </p:cNvSpPr>
          <p:nvPr/>
        </p:nvSpPr>
        <p:spPr bwMode="auto">
          <a:xfrm>
            <a:off x="609600" y="3810000"/>
            <a:ext cx="8305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1800" b="1" i="1">
                <a:solidFill>
                  <a:srgbClr val="4D4D4D"/>
                </a:solidFill>
                <a:latin typeface="Arial" charset="0"/>
              </a:rPr>
              <a:t>Вильям Оутред опубликовал описание логарифмической линейки почти современного вида</a:t>
            </a:r>
          </a:p>
        </p:txBody>
      </p:sp>
      <p:sp>
        <p:nvSpPr>
          <p:cNvPr id="4123" name="Text Box 27"/>
          <p:cNvSpPr txBox="1">
            <a:spLocks noChangeArrowheads="1"/>
          </p:cNvSpPr>
          <p:nvPr/>
        </p:nvSpPr>
        <p:spPr bwMode="auto">
          <a:xfrm>
            <a:off x="4191000" y="381000"/>
            <a:ext cx="7205663" cy="5794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ru-RU" sz="3200">
                <a:solidFill>
                  <a:schemeClr val="bg1"/>
                </a:solidFill>
              </a:rPr>
              <a:t>Логарифмическая линейка</a:t>
            </a:r>
          </a:p>
        </p:txBody>
      </p:sp>
      <p:sp>
        <p:nvSpPr>
          <p:cNvPr id="4124" name="AutoShape 28" descr="Песок">
            <a:hlinkClick r:id="rId2" action="ppaction://hlinksldjump" highlightClick="1"/>
          </p:cNvPr>
          <p:cNvSpPr>
            <a:spLocks noChangeArrowheads="1"/>
          </p:cNvSpPr>
          <p:nvPr/>
        </p:nvSpPr>
        <p:spPr bwMode="auto">
          <a:xfrm>
            <a:off x="8382000" y="6477000"/>
            <a:ext cx="381000" cy="381000"/>
          </a:xfrm>
          <a:prstGeom prst="actionButtonHome">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4126" name="AutoShape 30"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4128" name="AutoShape 32"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pic>
        <p:nvPicPr>
          <p:cNvPr id="4129" name="Picture 3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4648200"/>
            <a:ext cx="5715000" cy="930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7276426"/>
      </p:ext>
    </p:extLst>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1066800"/>
            <a:ext cx="4267200"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800">
                <a:solidFill>
                  <a:srgbClr val="4D4D4D"/>
                </a:solidFill>
                <a:latin typeface="Arial" charset="0"/>
              </a:rPr>
              <a:t>В</a:t>
            </a:r>
            <a:r>
              <a:rPr lang="ru-RU" sz="2400" b="1">
                <a:solidFill>
                  <a:srgbClr val="4D4D4D"/>
                </a:solidFill>
                <a:latin typeface="Arial" charset="0"/>
              </a:rPr>
              <a:t> 1623 г.</a:t>
            </a:r>
            <a:r>
              <a:rPr lang="ru-RU" sz="1800">
                <a:solidFill>
                  <a:srgbClr val="4D4D4D"/>
                </a:solidFill>
                <a:latin typeface="Arial" charset="0"/>
              </a:rPr>
              <a:t> В. Шикард изобрел машину, способную суммировать, вычитать, делить и перемножать числа. Это была первая механическая машина.</a:t>
            </a:r>
          </a:p>
        </p:txBody>
      </p:sp>
      <p:sp>
        <p:nvSpPr>
          <p:cNvPr id="12291" name="Rectangle 3"/>
          <p:cNvSpPr>
            <a:spLocks noGrp="1" noChangeArrowheads="1"/>
          </p:cNvSpPr>
          <p:nvPr>
            <p:ph type="title" idx="4294967295"/>
          </p:nvPr>
        </p:nvSpPr>
        <p:spPr>
          <a:xfrm>
            <a:off x="838200" y="457200"/>
            <a:ext cx="8305800" cy="457200"/>
          </a:xfrm>
          <a:noFill/>
          <a:ln/>
          <a:effectLst>
            <a:outerShdw dist="35921" dir="2700000" algn="ctr" rotWithShape="0">
              <a:schemeClr val="bg2"/>
            </a:outerShdw>
          </a:effectLst>
        </p:spPr>
        <p:txBody>
          <a:bodyPr/>
          <a:lstStyle/>
          <a:p>
            <a:pPr algn="r"/>
            <a:r>
              <a:rPr lang="ru-RU" sz="2400" b="1">
                <a:solidFill>
                  <a:schemeClr val="bg1"/>
                </a:solidFill>
              </a:rPr>
              <a:t>Первые механические приспособления для счета</a:t>
            </a:r>
            <a:endParaRPr lang="en-US" sz="2400" b="1">
              <a:solidFill>
                <a:schemeClr val="bg1"/>
              </a:solidFill>
            </a:endParaRPr>
          </a:p>
        </p:txBody>
      </p:sp>
      <p:pic>
        <p:nvPicPr>
          <p:cNvPr id="12295" name="Picture 7" descr="mash_le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1219200"/>
            <a:ext cx="2133600" cy="881063"/>
          </a:xfrm>
          <a:prstGeom prst="rect">
            <a:avLst/>
          </a:prstGeom>
          <a:noFill/>
          <a:extLst>
            <a:ext uri="{909E8E84-426E-40DD-AFC4-6F175D3DCCD1}">
              <a14:hiddenFill xmlns:a14="http://schemas.microsoft.com/office/drawing/2010/main" xmlns="">
                <a:solidFill>
                  <a:srgbClr val="FFFFFF"/>
                </a:solidFill>
              </a14:hiddenFill>
            </a:ext>
          </a:extLst>
        </p:spPr>
      </p:pic>
      <p:sp>
        <p:nvSpPr>
          <p:cNvPr id="12296" name="Rectangle 8"/>
          <p:cNvSpPr>
            <a:spLocks noChangeArrowheads="1"/>
          </p:cNvSpPr>
          <p:nvPr/>
        </p:nvSpPr>
        <p:spPr bwMode="auto">
          <a:xfrm>
            <a:off x="2514600" y="3657600"/>
            <a:ext cx="365760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2000">
                <a:solidFill>
                  <a:srgbClr val="4D4D4D"/>
                </a:solidFill>
                <a:latin typeface="Arial" charset="0"/>
              </a:rPr>
              <a:t>Знаменитый физик, математик Блез Паскаль в </a:t>
            </a:r>
            <a:r>
              <a:rPr lang="ru-RU" sz="2000" b="1">
                <a:solidFill>
                  <a:srgbClr val="4D4D4D"/>
                </a:solidFill>
                <a:latin typeface="Arial" charset="0"/>
              </a:rPr>
              <a:t>1642 </a:t>
            </a:r>
            <a:r>
              <a:rPr lang="ru-RU" sz="2000">
                <a:solidFill>
                  <a:srgbClr val="4D4D4D"/>
                </a:solidFill>
                <a:latin typeface="Arial" charset="0"/>
              </a:rPr>
              <a:t>году изобрел механическое устройство арифмометр</a:t>
            </a:r>
          </a:p>
        </p:txBody>
      </p:sp>
      <p:pic>
        <p:nvPicPr>
          <p:cNvPr id="12298" name="Picture 10" descr="pasc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3505200"/>
            <a:ext cx="163195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9" name="Picture 11" descr="pascal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3657600"/>
            <a:ext cx="2209800" cy="1612900"/>
          </a:xfrm>
          <a:prstGeom prst="rect">
            <a:avLst/>
          </a:prstGeom>
          <a:noFill/>
          <a:extLst>
            <a:ext uri="{909E8E84-426E-40DD-AFC4-6F175D3DCCD1}">
              <a14:hiddenFill xmlns:a14="http://schemas.microsoft.com/office/drawing/2010/main" xmlns="">
                <a:solidFill>
                  <a:srgbClr val="FFFFFF"/>
                </a:solidFill>
              </a14:hiddenFill>
            </a:ext>
          </a:extLst>
        </p:spPr>
      </p:pic>
      <p:sp>
        <p:nvSpPr>
          <p:cNvPr id="12300" name="AutoShape 12" descr="Песок">
            <a:hlinkClick r:id="rId5" action="ppaction://hlinksldjump" highlightClick="1"/>
          </p:cNvPr>
          <p:cNvSpPr>
            <a:spLocks noChangeArrowheads="1"/>
          </p:cNvSpPr>
          <p:nvPr/>
        </p:nvSpPr>
        <p:spPr bwMode="auto">
          <a:xfrm>
            <a:off x="8382000" y="6477000"/>
            <a:ext cx="381000" cy="381000"/>
          </a:xfrm>
          <a:prstGeom prst="actionButtonHome">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2302" name="AutoShape 1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2303" name="AutoShape 15"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2440647571"/>
      </p:ext>
    </p:extLst>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4" name="Заголовок 1"/>
          <p:cNvSpPr txBox="1">
            <a:spLocks/>
          </p:cNvSpPr>
          <p:nvPr/>
        </p:nvSpPr>
        <p:spPr>
          <a:xfrm>
            <a:off x="285720" y="285728"/>
            <a:ext cx="8572560" cy="5857916"/>
          </a:xfrm>
          <a:prstGeom prst="leftRightArrow">
            <a:avLst/>
          </a:prstGeom>
          <a:ln w="76200" cap="flat" cmpd="sng" algn="ctr">
            <a:solidFill>
              <a:schemeClr val="accent1"/>
            </a:solidFill>
            <a:prstDash val="solid"/>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1" u="none" strike="noStrike" kern="1200" cap="none" spc="0" normalizeH="0" baseline="0" noProof="0" dirty="0" smtClean="0">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Классификация компьютеров.</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5400" b="1" i="1" dirty="0" smtClean="0">
                <a:solidFill>
                  <a:schemeClr val="tx2">
                    <a:lumMod val="50000"/>
                  </a:schemeClr>
                </a:solidFill>
                <a:effectLst>
                  <a:outerShdw blurRad="38100" dist="38100" dir="2700000" algn="tl">
                    <a:srgbClr val="000000">
                      <a:alpha val="43137"/>
                    </a:srgbClr>
                  </a:outerShdw>
                </a:effectLst>
              </a:rPr>
              <a:t>История развития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1" u="none" strike="noStrike" kern="1200" cap="none" spc="0" normalizeH="0" baseline="0" noProof="0" dirty="0" smtClean="0">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Компьютерной</a:t>
            </a:r>
            <a:r>
              <a:rPr kumimoji="0" lang="ru-RU" sz="5400" b="1" i="1" u="none" strike="noStrike" kern="1200" cap="none" spc="0" normalizeH="0" noProof="0" dirty="0" smtClean="0">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 техники.</a:t>
            </a:r>
            <a:endParaRPr kumimoji="0" lang="ru-RU" sz="5400" b="1" i="1"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143000"/>
            <a:ext cx="8382000" cy="1433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800" b="1">
                <a:latin typeface="Arial" charset="0"/>
              </a:rPr>
              <a:t>В </a:t>
            </a:r>
            <a:r>
              <a:rPr lang="ru-RU" sz="2800" b="1">
                <a:latin typeface="Arial" charset="0"/>
              </a:rPr>
              <a:t>1671</a:t>
            </a:r>
            <a:r>
              <a:rPr lang="ru-RU" sz="1800">
                <a:solidFill>
                  <a:srgbClr val="4D4D4D"/>
                </a:solidFill>
                <a:latin typeface="Arial" charset="0"/>
              </a:rPr>
              <a:t> </a:t>
            </a:r>
            <a:r>
              <a:rPr lang="ru-RU" sz="2000">
                <a:latin typeface="Arial" charset="0"/>
              </a:rPr>
              <a:t>году Готфрид Вильгельм Лейбниц создал свою счетную машину, известную как “счетное колесо“ Лейбница. Он писал о машинах будущего, что они будут пригодны для работы с символами и формулами. Тогда эта идея казалась абсурдной</a:t>
            </a:r>
            <a:r>
              <a:rPr lang="ru-RU" sz="2000" b="1">
                <a:latin typeface="Arial" charset="0"/>
              </a:rPr>
              <a:t>.</a:t>
            </a:r>
          </a:p>
        </p:txBody>
      </p:sp>
      <p:sp>
        <p:nvSpPr>
          <p:cNvPr id="14339" name="Rectangle 3"/>
          <p:cNvSpPr>
            <a:spLocks noGrp="1" noChangeArrowheads="1"/>
          </p:cNvSpPr>
          <p:nvPr>
            <p:ph type="title" idx="4294967295"/>
          </p:nvPr>
        </p:nvSpPr>
        <p:spPr>
          <a:xfrm>
            <a:off x="1371600" y="533400"/>
            <a:ext cx="7772400" cy="304800"/>
          </a:xfrm>
          <a:noFill/>
          <a:ln/>
        </p:spPr>
        <p:txBody>
          <a:bodyPr>
            <a:normAutofit fontScale="90000"/>
          </a:bodyPr>
          <a:lstStyle/>
          <a:p>
            <a:pPr algn="r"/>
            <a:r>
              <a:rPr lang="ru-RU" sz="1600" b="1">
                <a:solidFill>
                  <a:schemeClr val="bg1"/>
                </a:solidFill>
              </a:rPr>
              <a:t>Г. ЛЕЙБНИЦ</a:t>
            </a:r>
            <a:endParaRPr lang="en-US" sz="1600" b="1">
              <a:solidFill>
                <a:schemeClr val="bg1"/>
              </a:solidFill>
            </a:endParaRPr>
          </a:p>
        </p:txBody>
      </p:sp>
      <p:pic>
        <p:nvPicPr>
          <p:cNvPr id="14342" name="Picture 6" descr="Lebni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3429000"/>
            <a:ext cx="2314575"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3" name="Picture 7" descr="маш-бе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3124200"/>
            <a:ext cx="250825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4" name="AutoShape 8" descr="Песок">
            <a:hlinkClick r:id="rId4" action="ppaction://hlinksldjump" highlightClick="1"/>
          </p:cNvPr>
          <p:cNvSpPr>
            <a:spLocks noChangeArrowheads="1"/>
          </p:cNvSpPr>
          <p:nvPr/>
        </p:nvSpPr>
        <p:spPr bwMode="auto">
          <a:xfrm>
            <a:off x="8382000" y="6477000"/>
            <a:ext cx="381000" cy="381000"/>
          </a:xfrm>
          <a:prstGeom prst="actionButtonHome">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4346" name="AutoShape 10"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4347" name="AutoShape 11"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287794923"/>
      </p:ext>
    </p:extLst>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4800" y="1219200"/>
            <a:ext cx="8382000" cy="146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200">
                <a:latin typeface="Arial" charset="0"/>
              </a:rPr>
              <a:t>В 1830 году был представлен проект аналитической машины Бэббиджа, которая  явилась первым автоматическим программируемым вычислительным устройством.</a:t>
            </a:r>
            <a:endParaRPr lang="ru-RU" sz="2800" b="1">
              <a:solidFill>
                <a:schemeClr val="tx1"/>
              </a:solidFill>
              <a:latin typeface="Arial" charset="0"/>
            </a:endParaRPr>
          </a:p>
          <a:p>
            <a:pPr algn="ctr"/>
            <a:endParaRPr lang="ru-RU" sz="2400">
              <a:latin typeface="Arial" charset="0"/>
            </a:endParaRPr>
          </a:p>
        </p:txBody>
      </p:sp>
      <p:sp>
        <p:nvSpPr>
          <p:cNvPr id="15363" name="Rectangle 3"/>
          <p:cNvSpPr>
            <a:spLocks noGrp="1" noChangeArrowheads="1"/>
          </p:cNvSpPr>
          <p:nvPr>
            <p:ph type="title" idx="4294967295"/>
          </p:nvPr>
        </p:nvSpPr>
        <p:spPr>
          <a:xfrm>
            <a:off x="1371600" y="533400"/>
            <a:ext cx="7772400" cy="304800"/>
          </a:xfrm>
          <a:noFill/>
          <a:ln/>
        </p:spPr>
        <p:txBody>
          <a:bodyPr>
            <a:normAutofit fontScale="90000"/>
          </a:bodyPr>
          <a:lstStyle/>
          <a:p>
            <a:pPr algn="r"/>
            <a:r>
              <a:rPr lang="ru-RU" sz="1600" b="1">
                <a:solidFill>
                  <a:schemeClr val="bg1"/>
                </a:solidFill>
              </a:rPr>
              <a:t>ЧАРЛЬЗ БЕББИДЖ</a:t>
            </a:r>
            <a:endParaRPr lang="en-US" sz="1600" b="1">
              <a:solidFill>
                <a:schemeClr val="bg1"/>
              </a:solidFill>
            </a:endParaRPr>
          </a:p>
        </p:txBody>
      </p:sp>
      <p:pic>
        <p:nvPicPr>
          <p:cNvPr id="15366" name="Picture 6" descr="BEBEDJ-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581400"/>
            <a:ext cx="16764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367" name="Picture 7" descr="Копия анал_беббидж"/>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3352800"/>
            <a:ext cx="3505200" cy="290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8" descr="шестеренка"/>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2057400"/>
            <a:ext cx="1143000" cy="628650"/>
          </a:xfrm>
          <a:prstGeom prst="rect">
            <a:avLst/>
          </a:prstGeom>
          <a:noFill/>
          <a:extLst>
            <a:ext uri="{909E8E84-426E-40DD-AFC4-6F175D3DCCD1}">
              <a14:hiddenFill xmlns:a14="http://schemas.microsoft.com/office/drawing/2010/main" xmlns="">
                <a:solidFill>
                  <a:srgbClr val="FFFFFF"/>
                </a:solidFill>
              </a14:hiddenFill>
            </a:ext>
          </a:extLst>
        </p:spPr>
      </p:pic>
      <p:sp>
        <p:nvSpPr>
          <p:cNvPr id="15369" name="AutoShape 9" descr="Песок">
            <a:hlinkClick r:id="rId5" action="ppaction://hlinksldjump" highlightClick="1"/>
          </p:cNvPr>
          <p:cNvSpPr>
            <a:spLocks noChangeArrowheads="1"/>
          </p:cNvSpPr>
          <p:nvPr/>
        </p:nvSpPr>
        <p:spPr bwMode="auto">
          <a:xfrm>
            <a:off x="8382000" y="6477000"/>
            <a:ext cx="381000" cy="381000"/>
          </a:xfrm>
          <a:prstGeom prst="actionButtonHome">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5371" name="AutoShape 11"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5372" name="AutoShape 12"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260143569"/>
      </p:ext>
    </p:extLst>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a:xfrm>
            <a:off x="304800" y="1371600"/>
            <a:ext cx="8839200" cy="304800"/>
          </a:xfrm>
          <a:noFill/>
          <a:ln/>
        </p:spPr>
        <p:txBody>
          <a:bodyPr>
            <a:normAutofit fontScale="90000"/>
          </a:bodyPr>
          <a:lstStyle/>
          <a:p>
            <a:pPr algn="l"/>
            <a:r>
              <a:rPr lang="ru-RU" sz="2400" b="1">
                <a:solidFill>
                  <a:schemeClr val="accent2"/>
                </a:solidFill>
              </a:rPr>
              <a:t>Ж. ЖАККАРД – ПЕРВЫЙ ИЗОБРЕТАТЕЛЬ ПЕРФОКАРТ</a:t>
            </a:r>
            <a:endParaRPr lang="en-US" sz="2400" b="1">
              <a:solidFill>
                <a:schemeClr val="accent2"/>
              </a:solidFill>
            </a:endParaRPr>
          </a:p>
        </p:txBody>
      </p:sp>
      <p:pic>
        <p:nvPicPr>
          <p:cNvPr id="16390" name="Picture 6" descr="маш"/>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514600"/>
            <a:ext cx="2459038"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16391" name="Picture 7" descr="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2362200"/>
            <a:ext cx="3352800" cy="2414588"/>
          </a:xfrm>
          <a:prstGeom prst="rect">
            <a:avLst/>
          </a:prstGeom>
          <a:noFill/>
          <a:extLst>
            <a:ext uri="{909E8E84-426E-40DD-AFC4-6F175D3DCCD1}">
              <a14:hiddenFill xmlns:a14="http://schemas.microsoft.com/office/drawing/2010/main" xmlns="">
                <a:solidFill>
                  <a:srgbClr val="FFFFFF"/>
                </a:solidFill>
              </a14:hiddenFill>
            </a:ext>
          </a:extLst>
        </p:spPr>
      </p:pic>
      <p:sp>
        <p:nvSpPr>
          <p:cNvPr id="16392" name="Text Box 8"/>
          <p:cNvSpPr txBox="1">
            <a:spLocks noChangeArrowheads="1"/>
          </p:cNvSpPr>
          <p:nvPr/>
        </p:nvSpPr>
        <p:spPr bwMode="auto">
          <a:xfrm>
            <a:off x="685800" y="5181600"/>
            <a:ext cx="31638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1600">
                <a:solidFill>
                  <a:schemeClr val="tx1"/>
                </a:solidFill>
              </a:rPr>
              <a:t>Станок для подготовки перфокарт</a:t>
            </a:r>
          </a:p>
        </p:txBody>
      </p:sp>
      <p:sp>
        <p:nvSpPr>
          <p:cNvPr id="16393" name="Text Box 9"/>
          <p:cNvSpPr txBox="1">
            <a:spLocks noChangeArrowheads="1"/>
          </p:cNvSpPr>
          <p:nvPr/>
        </p:nvSpPr>
        <p:spPr bwMode="auto">
          <a:xfrm>
            <a:off x="5562600" y="4953000"/>
            <a:ext cx="2130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1600">
                <a:solidFill>
                  <a:schemeClr val="tx1"/>
                </a:solidFill>
              </a:rPr>
              <a:t>Общий вид перфокарт</a:t>
            </a:r>
          </a:p>
        </p:txBody>
      </p:sp>
      <p:pic>
        <p:nvPicPr>
          <p:cNvPr id="16394" name="Picture 10" descr="i?id=10847854">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15200" y="5486400"/>
            <a:ext cx="13335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5" name="AutoShape 11" descr="Песок">
            <a:hlinkClick r:id="rId6" action="ppaction://hlinksldjump" highlightClick="1"/>
          </p:cNvPr>
          <p:cNvSpPr>
            <a:spLocks noChangeArrowheads="1"/>
          </p:cNvSpPr>
          <p:nvPr/>
        </p:nvSpPr>
        <p:spPr bwMode="auto">
          <a:xfrm>
            <a:off x="8382000" y="6477000"/>
            <a:ext cx="381000" cy="381000"/>
          </a:xfrm>
          <a:prstGeom prst="actionButtonHome">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6397" name="AutoShape 13"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6398" name="AutoShape 14"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450505306"/>
      </p:ext>
    </p:extLst>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200400" y="2057400"/>
            <a:ext cx="54102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a:solidFill>
                  <a:srgbClr val="4D4D4D"/>
                </a:solidFill>
                <a:latin typeface="Arial" charset="0"/>
              </a:rPr>
              <a:t>Графиня Ада Августа Лавлейс – была программистом первой аналитической машины</a:t>
            </a:r>
            <a:r>
              <a:rPr lang="ru-RU" sz="1800">
                <a:solidFill>
                  <a:srgbClr val="4D4D4D"/>
                </a:solidFill>
                <a:latin typeface="Arial" charset="0"/>
              </a:rPr>
              <a:t>.</a:t>
            </a:r>
          </a:p>
        </p:txBody>
      </p:sp>
      <p:sp>
        <p:nvSpPr>
          <p:cNvPr id="17411" name="Rectangle 3"/>
          <p:cNvSpPr>
            <a:spLocks noGrp="1" noChangeArrowheads="1"/>
          </p:cNvSpPr>
          <p:nvPr>
            <p:ph type="title" idx="4294967295"/>
          </p:nvPr>
        </p:nvSpPr>
        <p:spPr>
          <a:xfrm>
            <a:off x="1371600" y="533400"/>
            <a:ext cx="7772400" cy="304800"/>
          </a:xfrm>
          <a:noFill/>
          <a:ln/>
        </p:spPr>
        <p:txBody>
          <a:bodyPr>
            <a:normAutofit fontScale="90000"/>
          </a:bodyPr>
          <a:lstStyle/>
          <a:p>
            <a:pPr algn="r"/>
            <a:r>
              <a:rPr lang="ru-RU" sz="1600" b="1">
                <a:solidFill>
                  <a:schemeClr val="bg1"/>
                </a:solidFill>
              </a:rPr>
              <a:t>ПЕРВАЯ ПРОГРАММИСТКА</a:t>
            </a:r>
            <a:endParaRPr lang="en-US" sz="1600" b="1">
              <a:solidFill>
                <a:schemeClr val="bg1"/>
              </a:solidFill>
            </a:endParaRPr>
          </a:p>
        </p:txBody>
      </p:sp>
      <p:pic>
        <p:nvPicPr>
          <p:cNvPr id="17414" name="Picture 6" descr="AD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905000"/>
            <a:ext cx="2082800"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7415" name="Rectangle 7"/>
          <p:cNvSpPr>
            <a:spLocks noChangeArrowheads="1"/>
          </p:cNvSpPr>
          <p:nvPr/>
        </p:nvSpPr>
        <p:spPr bwMode="auto">
          <a:xfrm>
            <a:off x="152400" y="4724400"/>
            <a:ext cx="8839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000">
                <a:solidFill>
                  <a:srgbClr val="4D4D4D"/>
                </a:solidFill>
                <a:latin typeface="Arial" charset="0"/>
              </a:rPr>
              <a:t>Ее именем назван, разработанный в 1979 году, алгоритмический язык ADA</a:t>
            </a:r>
          </a:p>
        </p:txBody>
      </p:sp>
      <p:sp>
        <p:nvSpPr>
          <p:cNvPr id="17417" name="AutoShape 9" descr="Песок">
            <a:hlinkClick r:id="rId3" action="ppaction://hlinksldjump" highlightClick="1"/>
          </p:cNvPr>
          <p:cNvSpPr>
            <a:spLocks noChangeArrowheads="1"/>
          </p:cNvSpPr>
          <p:nvPr/>
        </p:nvSpPr>
        <p:spPr bwMode="auto">
          <a:xfrm>
            <a:off x="8382000" y="6477000"/>
            <a:ext cx="381000" cy="381000"/>
          </a:xfrm>
          <a:prstGeom prst="actionButtonHome">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7419" name="AutoShape 11"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7420" name="AutoShape 12"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64602566"/>
      </p:ext>
    </p:extLst>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2400" y="1447800"/>
            <a:ext cx="8839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latin typeface="Arial" charset="0"/>
              </a:rPr>
              <a:t>В начале 19 века для расчетов применялись механические арифмометры</a:t>
            </a:r>
          </a:p>
        </p:txBody>
      </p:sp>
      <p:pic>
        <p:nvPicPr>
          <p:cNvPr id="18438" name="Picture 6" descr="арифмометр"/>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590800"/>
            <a:ext cx="2209800"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7" descr="цифры"/>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486400"/>
            <a:ext cx="2743200" cy="990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440" name="Picture 8" descr="цифры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5791200"/>
            <a:ext cx="1470025" cy="449263"/>
          </a:xfrm>
          <a:prstGeom prst="rect">
            <a:avLst/>
          </a:prstGeom>
          <a:noFill/>
          <a:extLst>
            <a:ext uri="{909E8E84-426E-40DD-AFC4-6F175D3DCCD1}">
              <a14:hiddenFill xmlns:a14="http://schemas.microsoft.com/office/drawing/2010/main" xmlns="">
                <a:solidFill>
                  <a:srgbClr val="FFFFFF"/>
                </a:solidFill>
              </a14:hiddenFill>
            </a:ext>
          </a:extLst>
        </p:spPr>
      </p:pic>
      <p:pic>
        <p:nvPicPr>
          <p:cNvPr id="18441" name="Picture 9" descr="ARIF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0600" y="2743200"/>
            <a:ext cx="3457575" cy="1830388"/>
          </a:xfrm>
          <a:prstGeom prst="rect">
            <a:avLst/>
          </a:prstGeom>
          <a:noFill/>
          <a:extLst>
            <a:ext uri="{909E8E84-426E-40DD-AFC4-6F175D3DCCD1}">
              <a14:hiddenFill xmlns:a14="http://schemas.microsoft.com/office/drawing/2010/main" xmlns="">
                <a:solidFill>
                  <a:srgbClr val="FFFFFF"/>
                </a:solidFill>
              </a14:hiddenFill>
            </a:ext>
          </a:extLst>
        </p:spPr>
      </p:pic>
      <p:sp>
        <p:nvSpPr>
          <p:cNvPr id="18443" name="Rectangle 11"/>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4400">
              <a:solidFill>
                <a:schemeClr val="tx2"/>
              </a:solidFill>
            </a:endParaRPr>
          </a:p>
        </p:txBody>
      </p:sp>
      <p:sp>
        <p:nvSpPr>
          <p:cNvPr id="18444" name="AutoShape 12" descr="Песок">
            <a:hlinkClick r:id="rId6" action="ppaction://hlinksldjump" highlightClick="1"/>
          </p:cNvPr>
          <p:cNvSpPr>
            <a:spLocks noChangeArrowheads="1"/>
          </p:cNvSpPr>
          <p:nvPr/>
        </p:nvSpPr>
        <p:spPr bwMode="auto">
          <a:xfrm>
            <a:off x="8382000" y="6477000"/>
            <a:ext cx="381000" cy="381000"/>
          </a:xfrm>
          <a:prstGeom prst="actionButtonHome">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8446" name="AutoShape 1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8447" name="AutoShape 15"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766270244"/>
      </p:ext>
    </p:extLst>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4038600" y="1295400"/>
            <a:ext cx="3352800" cy="204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1600">
                <a:solidFill>
                  <a:schemeClr val="tx1"/>
                </a:solidFill>
              </a:rPr>
              <a:t>1925 г. - </a:t>
            </a:r>
            <a:r>
              <a:rPr lang="ru-RU" sz="1600">
                <a:solidFill>
                  <a:schemeClr val="tx1"/>
                </a:solidFill>
                <a:cs typeface="Times New Roman" pitchFamily="4" charset="0"/>
              </a:rPr>
              <a:t>на Сущевском им. Ф. Э. Дзержинского механическом заводе в Москве налажено производство арифмометров под маркой "Оригинал-Однер", в дальнейшем (с 1931 г.) они стали известны как арифмометры </a:t>
            </a:r>
            <a:r>
              <a:rPr lang="ru-RU" sz="1600">
                <a:solidFill>
                  <a:schemeClr val="tx1"/>
                </a:solidFill>
              </a:rPr>
              <a:t>“Феликс</a:t>
            </a:r>
            <a:r>
              <a:rPr lang="en-US" sz="1600">
                <a:solidFill>
                  <a:schemeClr val="tx1"/>
                </a:solidFill>
              </a:rPr>
              <a:t>”</a:t>
            </a:r>
            <a:endParaRPr lang="ru-RU" sz="2400">
              <a:solidFill>
                <a:schemeClr val="tx1"/>
              </a:solidFill>
            </a:endParaRPr>
          </a:p>
        </p:txBody>
      </p:sp>
      <p:pic>
        <p:nvPicPr>
          <p:cNvPr id="20485" name="Picture 5" descr="arif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219200"/>
            <a:ext cx="2868613" cy="1851025"/>
          </a:xfrm>
          <a:prstGeom prst="rect">
            <a:avLst/>
          </a:prstGeom>
          <a:noFill/>
          <a:extLst>
            <a:ext uri="{909E8E84-426E-40DD-AFC4-6F175D3DCCD1}">
              <a14:hiddenFill xmlns:a14="http://schemas.microsoft.com/office/drawing/2010/main" xmlns="">
                <a:solidFill>
                  <a:srgbClr val="FFFFFF"/>
                </a:solidFill>
              </a14:hiddenFill>
            </a:ext>
          </a:extLst>
        </p:spPr>
      </p:pic>
      <p:sp>
        <p:nvSpPr>
          <p:cNvPr id="20486" name="Text Box 6"/>
          <p:cNvSpPr txBox="1">
            <a:spLocks noChangeArrowheads="1"/>
          </p:cNvSpPr>
          <p:nvPr/>
        </p:nvSpPr>
        <p:spPr bwMode="auto">
          <a:xfrm>
            <a:off x="228600" y="3124200"/>
            <a:ext cx="8915400" cy="3471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1200">
                <a:solidFill>
                  <a:schemeClr val="tx1"/>
                </a:solidFill>
              </a:rPr>
              <a:t>Арифмометр </a:t>
            </a:r>
            <a:r>
              <a:rPr lang="ru-RU" sz="1200">
                <a:solidFill>
                  <a:schemeClr val="tx1"/>
                </a:solidFill>
                <a:cs typeface="Times New Roman" pitchFamily="4" charset="0"/>
              </a:rPr>
              <a:t>имеет в верхней части (коробка) девять прорезов, в которых передвигаются рычажки. Сбоку прорезов нанесены цифры; передвигая вдоль каждого прореза рычажок, можно </a:t>
            </a:r>
            <a:r>
              <a:rPr lang="ru-RU" sz="1200" i="1">
                <a:solidFill>
                  <a:schemeClr val="tx1"/>
                </a:solidFill>
                <a:cs typeface="Times New Roman" pitchFamily="4" charset="0"/>
              </a:rPr>
              <a:t>“поставить на рычагах”</a:t>
            </a:r>
            <a:r>
              <a:rPr lang="ru-RU" sz="1200">
                <a:solidFill>
                  <a:schemeClr val="tx1"/>
                </a:solidFill>
                <a:cs typeface="Times New Roman" pitchFamily="4" charset="0"/>
              </a:rPr>
              <a:t> любое девятизначное число.</a:t>
            </a:r>
          </a:p>
          <a:p>
            <a:pPr>
              <a:spcBef>
                <a:spcPct val="50000"/>
              </a:spcBef>
            </a:pPr>
            <a:r>
              <a:rPr lang="ru-RU" sz="1200">
                <a:solidFill>
                  <a:schemeClr val="tx1"/>
                </a:solidFill>
                <a:cs typeface="Times New Roman" pitchFamily="4" charset="0"/>
              </a:rPr>
              <a:t>Внизу под рычагами находятся два ряда окошечек (подвижная каретка): одни, более крупные, числом 13 справа. другие, меньшие, слева, числом 8. Ряд окошечек справа образует </a:t>
            </a:r>
            <a:r>
              <a:rPr lang="ru-RU" sz="1200" i="1">
                <a:solidFill>
                  <a:schemeClr val="tx1"/>
                </a:solidFill>
                <a:cs typeface="Times New Roman" pitchFamily="4" charset="0"/>
              </a:rPr>
              <a:t>результирующий счетчик,</a:t>
            </a:r>
            <a:r>
              <a:rPr lang="ru-RU" sz="1200">
                <a:solidFill>
                  <a:schemeClr val="tx1"/>
                </a:solidFill>
                <a:cs typeface="Times New Roman" pitchFamily="4" charset="0"/>
              </a:rPr>
              <a:t> а ряд слева — </a:t>
            </a:r>
            <a:r>
              <a:rPr lang="ru-RU" sz="1200" i="1">
                <a:solidFill>
                  <a:schemeClr val="tx1"/>
                </a:solidFill>
                <a:cs typeface="Times New Roman" pitchFamily="4" charset="0"/>
              </a:rPr>
              <a:t>счетчик оборотов.</a:t>
            </a:r>
            <a:r>
              <a:rPr lang="ru-RU" sz="1200">
                <a:solidFill>
                  <a:schemeClr val="tx1"/>
                </a:solidFill>
                <a:cs typeface="Times New Roman" pitchFamily="4" charset="0"/>
              </a:rPr>
              <a:t> Номер окошечка на счетчике указывает место единиц какого-либо разряда числа, стоящего на этом счетчике.Справа и слева каретки видны барашки (ласточки), служащие для сбрасывания цифр, появляющихся на этих счетчиках. Повертывая барашки до тех пор, пока они не щелкнут, мы убираем все цифры на счетчиках, оставляя нули.На коробке машины справа от прорезов имеются две стрелки, на концах которых стоят плюс ( + ) и минус ( — ). С правой стороны машины имеется ручка, которую можно повертывать в направлении плюс (по часовой стрелке) и в направлении минус (против часовой стрелки).Пусть на результирующем счетчике и на счетчике оборотов стоят нули. Поставим на рычагах какое-нибудь число, например 231 705 896, и повернем ручку в направлении плюс. После одного оборота на результирующем счетчике появится тоже число 231705 896</a:t>
            </a:r>
            <a:endParaRPr lang="ru-RU" sz="1200">
              <a:solidFill>
                <a:schemeClr val="tx1"/>
              </a:solidFill>
            </a:endParaRPr>
          </a:p>
          <a:p>
            <a:pPr>
              <a:spcBef>
                <a:spcPct val="50000"/>
              </a:spcBef>
            </a:pPr>
            <a:r>
              <a:rPr lang="ru-RU" sz="1200">
                <a:solidFill>
                  <a:schemeClr val="tx1"/>
                </a:solidFill>
                <a:cs typeface="Times New Roman" pitchFamily="4" charset="0"/>
              </a:rPr>
              <a:t>.Сложение и вычитание. Чтобы сложить несколько чисел, надо поставить эти числа одно за другим на рычагах и после каждой установки 1 раз повернуть ручку в направлении плюс. На результирующем счетчике появится сумма всех чисел.При вращении ручки в обратную сторону на результирующем счетчике появится разность между числом, стоявшим в нем до начала поворота, и числом, поставленным на рычагах.</a:t>
            </a:r>
            <a:endParaRPr lang="ru-RU" sz="1200">
              <a:solidFill>
                <a:schemeClr val="tx1"/>
              </a:solidFill>
            </a:endParaRPr>
          </a:p>
          <a:p>
            <a:pPr>
              <a:spcBef>
                <a:spcPct val="50000"/>
              </a:spcBef>
            </a:pPr>
            <a:r>
              <a:rPr lang="ru-RU" sz="1200">
                <a:solidFill>
                  <a:schemeClr val="tx1"/>
                </a:solidFill>
                <a:cs typeface="Times New Roman" pitchFamily="4" charset="0"/>
              </a:rPr>
              <a:t>Умножение. Каретка арифмометра может передвигаться вдоль машины вправо и влево, и под прорезом для единиц можно поставить различные окошечки результирующего счетчика.</a:t>
            </a:r>
            <a:endParaRPr lang="ru-RU" sz="1200">
              <a:solidFill>
                <a:schemeClr val="tx1"/>
              </a:solidFill>
            </a:endParaRPr>
          </a:p>
        </p:txBody>
      </p:sp>
      <p:sp>
        <p:nvSpPr>
          <p:cNvPr id="20487" name="AutoShape 7" descr="Песок">
            <a:hlinkClick r:id="rId3" action="ppaction://hlinksldjump" highlightClick="1"/>
          </p:cNvPr>
          <p:cNvSpPr>
            <a:spLocks noChangeArrowheads="1"/>
          </p:cNvSpPr>
          <p:nvPr/>
        </p:nvSpPr>
        <p:spPr bwMode="auto">
          <a:xfrm>
            <a:off x="8382000" y="6477000"/>
            <a:ext cx="381000" cy="381000"/>
          </a:xfrm>
          <a:prstGeom prst="actionButtonHome">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0489" name="AutoShape 9"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0490" name="AutoShape 10"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3887463904"/>
      </p:ext>
    </p:extLst>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191000" y="1143000"/>
            <a:ext cx="4648200" cy="233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1800" b="1">
                <a:solidFill>
                  <a:schemeClr val="tx1"/>
                </a:solidFill>
                <a:cs typeface="Times New Roman" pitchFamily="4" charset="0"/>
              </a:rPr>
              <a:t>В 1935 г. в СССР был выпущен клавишный полуавтоматический арифмометр КСМ-1 (клавишная счетная машина). Эта машина имела два привода: электрический (со скоростью 300 оборотов в минуту) и ручной (на случай отсутствия питания).</a:t>
            </a:r>
            <a:endParaRPr lang="ru-RU" sz="1800" b="1">
              <a:solidFill>
                <a:schemeClr val="tx1"/>
              </a:solidFill>
            </a:endParaRPr>
          </a:p>
          <a:p>
            <a:pPr>
              <a:spcBef>
                <a:spcPct val="50000"/>
              </a:spcBef>
            </a:pPr>
            <a:r>
              <a:rPr lang="ru-RU" sz="1400" b="1">
                <a:solidFill>
                  <a:schemeClr val="tx1"/>
                </a:solidFill>
              </a:rPr>
              <a:t> </a:t>
            </a:r>
          </a:p>
        </p:txBody>
      </p:sp>
      <p:pic>
        <p:nvPicPr>
          <p:cNvPr id="21508" name="Picture 4" descr="ks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838200"/>
            <a:ext cx="33528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1509" name="Text Box 5"/>
          <p:cNvSpPr txBox="1">
            <a:spLocks noChangeArrowheads="1"/>
          </p:cNvSpPr>
          <p:nvPr/>
        </p:nvSpPr>
        <p:spPr bwMode="auto">
          <a:xfrm>
            <a:off x="609600" y="3832225"/>
            <a:ext cx="8077200" cy="2325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1400" b="1">
                <a:solidFill>
                  <a:schemeClr val="tx1"/>
                </a:solidFill>
                <a:cs typeface="Times New Roman" pitchFamily="4" charset="0"/>
              </a:rPr>
              <a:t>Клавиатура машины состоит из 8 вертикальных рядов по 10 клавишей в каждом, т. е. можно набрать 8-значные числа. Для удобства набора группы разрядов клавиатуры окрашены в разные цвета. Имеются клавиши гашения. Если цифра набрана ошибочно, то для ее замены достаточно нажать на нужную цифру в том же ряду и тогда неверно набранная цифра погасится автоматически. В подвижной каретке находится 16-разрядный счетчик результатов и 8-разрядный счетчик оборотов, имеющие устройства для передачи десятков из одного разряда в другой. Для гашения этих счетчиков служит ручка. Имеются подвижные запятые (для удобства считывания). Звонок сигнализирует о переполнении счетчика результатов.</a:t>
            </a:r>
          </a:p>
          <a:p>
            <a:pPr>
              <a:spcBef>
                <a:spcPct val="50000"/>
              </a:spcBef>
            </a:pPr>
            <a:r>
              <a:rPr lang="ru-RU" sz="1400" b="1">
                <a:solidFill>
                  <a:schemeClr val="tx1"/>
                </a:solidFill>
                <a:cs typeface="Times New Roman" pitchFamily="4" charset="0"/>
              </a:rPr>
              <a:t>В послевоенные годы были выпущены полуавтоматы КСМ-2 (с незначительными отличиями по конструкции от КСМ-1, но с более удобным расположением рабочих деталей)</a:t>
            </a:r>
            <a:r>
              <a:rPr lang="ru-RU" sz="2400" b="1">
                <a:solidFill>
                  <a:schemeClr val="tx1"/>
                </a:solidFill>
                <a:cs typeface="Times New Roman" pitchFamily="4" charset="0"/>
              </a:rPr>
              <a:t> </a:t>
            </a:r>
            <a:endParaRPr lang="ru-RU" sz="2400">
              <a:solidFill>
                <a:schemeClr val="tx1"/>
              </a:solidFill>
            </a:endParaRPr>
          </a:p>
        </p:txBody>
      </p:sp>
      <p:sp>
        <p:nvSpPr>
          <p:cNvPr id="21510" name="AutoShape 6" descr="Песок">
            <a:hlinkClick r:id="rId3" action="ppaction://hlinksldjump" highlightClick="1"/>
          </p:cNvPr>
          <p:cNvSpPr>
            <a:spLocks noChangeArrowheads="1"/>
          </p:cNvSpPr>
          <p:nvPr/>
        </p:nvSpPr>
        <p:spPr bwMode="auto">
          <a:xfrm>
            <a:off x="8382000" y="6477000"/>
            <a:ext cx="381000" cy="381000"/>
          </a:xfrm>
          <a:prstGeom prst="actionButtonHome">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1512" name="AutoShape 8"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1513" name="AutoShape 9"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1514" name="AutoShape 10"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342236259"/>
      </p:ext>
    </p:extLst>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990600" y="990600"/>
            <a:ext cx="62484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latin typeface="Arial" charset="0"/>
              </a:rPr>
              <a:t>В 40-ых г.г 19 столетия произошел коренной переворот в развитии вычислительной техники. </a:t>
            </a:r>
          </a:p>
          <a:p>
            <a:pPr algn="ctr"/>
            <a:endParaRPr lang="ru-RU" sz="2400" b="1">
              <a:latin typeface="Arial" charset="0"/>
            </a:endParaRPr>
          </a:p>
          <a:p>
            <a:pPr algn="ctr"/>
            <a:r>
              <a:rPr lang="ru-RU" sz="2400" b="1">
                <a:latin typeface="Arial" charset="0"/>
              </a:rPr>
              <a:t>С 1943 по1946 год в США была построена первая полностью электронная цифровая машина.</a:t>
            </a:r>
          </a:p>
        </p:txBody>
      </p:sp>
      <p:sp>
        <p:nvSpPr>
          <p:cNvPr id="19459" name="Rectangle 3"/>
          <p:cNvSpPr>
            <a:spLocks noGrp="1" noChangeArrowheads="1"/>
          </p:cNvSpPr>
          <p:nvPr>
            <p:ph type="title" idx="4294967295"/>
          </p:nvPr>
        </p:nvSpPr>
        <p:spPr>
          <a:xfrm>
            <a:off x="1371600" y="533400"/>
            <a:ext cx="7772400" cy="304800"/>
          </a:xfrm>
          <a:noFill/>
          <a:ln/>
        </p:spPr>
        <p:txBody>
          <a:bodyPr>
            <a:normAutofit fontScale="90000"/>
          </a:bodyPr>
          <a:lstStyle/>
          <a:p>
            <a:pPr algn="r"/>
            <a:r>
              <a:rPr lang="ru-RU" sz="1600" b="1">
                <a:solidFill>
                  <a:schemeClr val="bg1"/>
                </a:solidFill>
              </a:rPr>
              <a:t>ПЕРЕВОРОТ</a:t>
            </a:r>
            <a:endParaRPr lang="en-US" sz="1600" b="1">
              <a:solidFill>
                <a:schemeClr val="bg1"/>
              </a:solidFill>
            </a:endParaRPr>
          </a:p>
        </p:txBody>
      </p:sp>
      <p:pic>
        <p:nvPicPr>
          <p:cNvPr id="19464" name="Picture 8" descr="2o2"/>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2286000"/>
            <a:ext cx="1219200" cy="1004888"/>
          </a:xfrm>
          <a:prstGeom prst="rect">
            <a:avLst/>
          </a:prstGeom>
          <a:noFill/>
          <a:extLst>
            <a:ext uri="{909E8E84-426E-40DD-AFC4-6F175D3DCCD1}">
              <a14:hiddenFill xmlns:a14="http://schemas.microsoft.com/office/drawing/2010/main" xmlns="">
                <a:solidFill>
                  <a:srgbClr val="FFFFFF"/>
                </a:solidFill>
              </a14:hiddenFill>
            </a:ext>
          </a:extLst>
        </p:spPr>
      </p:pic>
      <p:pic>
        <p:nvPicPr>
          <p:cNvPr id="19465" name="Picture 9" descr="ENIAC-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3886200"/>
            <a:ext cx="3276600" cy="2655888"/>
          </a:xfrm>
          <a:prstGeom prst="rect">
            <a:avLst/>
          </a:prstGeom>
          <a:noFill/>
          <a:extLst>
            <a:ext uri="{909E8E84-426E-40DD-AFC4-6F175D3DCCD1}">
              <a14:hiddenFill xmlns:a14="http://schemas.microsoft.com/office/drawing/2010/main" xmlns="">
                <a:solidFill>
                  <a:srgbClr val="FFFFFF"/>
                </a:solidFill>
              </a14:hiddenFill>
            </a:ext>
          </a:extLst>
        </p:spPr>
      </p:pic>
      <p:pic>
        <p:nvPicPr>
          <p:cNvPr id="19466" name="Picture 10" descr="10r5"/>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1143000"/>
            <a:ext cx="914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9468" name="AutoShape 12" descr="Песок">
            <a:hlinkClick r:id="rId5" action="ppaction://hlinksldjump" highlightClick="1"/>
          </p:cNvPr>
          <p:cNvSpPr>
            <a:spLocks noChangeArrowheads="1"/>
          </p:cNvSpPr>
          <p:nvPr/>
        </p:nvSpPr>
        <p:spPr bwMode="auto">
          <a:xfrm>
            <a:off x="8382000" y="6477000"/>
            <a:ext cx="381000" cy="381000"/>
          </a:xfrm>
          <a:prstGeom prst="actionButtonHome">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9470" name="AutoShape 1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9471" name="AutoShape 15"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68553449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wipe(left)">
                                      <p:cBhvr>
                                        <p:cTn id="7"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2438400"/>
            <a:ext cx="8763000" cy="283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buFontTx/>
              <a:buChar char="•"/>
            </a:pPr>
            <a:r>
              <a:rPr lang="ru-RU" sz="2000">
                <a:solidFill>
                  <a:schemeClr val="tx1"/>
                </a:solidFill>
              </a:rPr>
              <a:t>Во времена Др. Рима был изобретен первый счетный инструмент - Абак</a:t>
            </a:r>
            <a:endParaRPr lang="en-US" sz="2000">
              <a:solidFill>
                <a:schemeClr val="tx1"/>
              </a:solidFill>
            </a:endParaRPr>
          </a:p>
          <a:p>
            <a:pPr algn="just">
              <a:spcBef>
                <a:spcPct val="50000"/>
              </a:spcBef>
              <a:buFontTx/>
              <a:buChar char="•"/>
            </a:pPr>
            <a:r>
              <a:rPr lang="ru-RU" sz="2000">
                <a:solidFill>
                  <a:schemeClr val="tx1"/>
                </a:solidFill>
              </a:rPr>
              <a:t>В </a:t>
            </a:r>
            <a:r>
              <a:rPr lang="en-US" sz="2000">
                <a:solidFill>
                  <a:schemeClr val="tx1"/>
                </a:solidFill>
              </a:rPr>
              <a:t>XVI</a:t>
            </a:r>
            <a:r>
              <a:rPr lang="ru-RU" sz="2000">
                <a:solidFill>
                  <a:schemeClr val="tx1"/>
                </a:solidFill>
              </a:rPr>
              <a:t> в. в России были изобретены счеты. </a:t>
            </a:r>
          </a:p>
          <a:p>
            <a:pPr algn="just">
              <a:spcBef>
                <a:spcPct val="50000"/>
              </a:spcBef>
              <a:buFontTx/>
              <a:buChar char="•"/>
            </a:pPr>
            <a:r>
              <a:rPr lang="ru-RU" sz="2000">
                <a:solidFill>
                  <a:schemeClr val="tx1"/>
                </a:solidFill>
              </a:rPr>
              <a:t>1642г. – Блез Паскаль изобрел Колесо «Паскаля», механически выполняющее сложение и вычитание чисел.</a:t>
            </a:r>
          </a:p>
          <a:p>
            <a:pPr algn="just">
              <a:spcBef>
                <a:spcPct val="50000"/>
              </a:spcBef>
              <a:buFontTx/>
              <a:buChar char="•"/>
            </a:pPr>
            <a:r>
              <a:rPr lang="ru-RU" sz="2000">
                <a:solidFill>
                  <a:schemeClr val="tx1"/>
                </a:solidFill>
              </a:rPr>
              <a:t>1694г</a:t>
            </a:r>
            <a:r>
              <a:rPr lang="ru-RU" sz="1200">
                <a:solidFill>
                  <a:schemeClr val="tx1"/>
                </a:solidFill>
              </a:rPr>
              <a:t>. – </a:t>
            </a:r>
            <a:r>
              <a:rPr lang="ru-RU" sz="2000">
                <a:solidFill>
                  <a:schemeClr val="tx1"/>
                </a:solidFill>
              </a:rPr>
              <a:t>Готфрид Лейбниц сконструировал арифмометр, производящий четыре действия</a:t>
            </a:r>
            <a:r>
              <a:rPr lang="ru-RU" sz="1200">
                <a:solidFill>
                  <a:schemeClr val="tx1"/>
                </a:solidFill>
              </a:rPr>
              <a:t>.</a:t>
            </a:r>
          </a:p>
          <a:p>
            <a:pPr algn="just">
              <a:spcBef>
                <a:spcPct val="50000"/>
              </a:spcBef>
              <a:buFontTx/>
              <a:buChar char="•"/>
            </a:pPr>
            <a:r>
              <a:rPr lang="ru-RU" sz="2000">
                <a:solidFill>
                  <a:schemeClr val="tx1"/>
                </a:solidFill>
              </a:rPr>
              <a:t>1888г. – Герман Холлерит сконструировал первую счетную машину</a:t>
            </a:r>
            <a:r>
              <a:rPr lang="ru-RU" sz="1200">
                <a:solidFill>
                  <a:schemeClr val="tx1"/>
                </a:solidFill>
              </a:rPr>
              <a:t>.</a:t>
            </a:r>
          </a:p>
        </p:txBody>
      </p:sp>
      <p:sp>
        <p:nvSpPr>
          <p:cNvPr id="22535" name="WordArt 7"/>
          <p:cNvSpPr>
            <a:spLocks noChangeArrowheads="1" noChangeShapeType="1" noTextEdit="1"/>
          </p:cNvSpPr>
          <p:nvPr/>
        </p:nvSpPr>
        <p:spPr bwMode="auto">
          <a:xfrm>
            <a:off x="838200" y="1143000"/>
            <a:ext cx="6386513" cy="8382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spc="1800">
                <a:ln w="9525">
                  <a:round/>
                  <a:headEnd/>
                  <a:tailEnd/>
                </a:ln>
                <a:gradFill rotWithShape="0">
                  <a:gsLst>
                    <a:gs pos="0">
                      <a:srgbClr val="FFF200"/>
                    </a:gs>
                    <a:gs pos="45000">
                      <a:srgbClr val="FF7A00"/>
                    </a:gs>
                    <a:gs pos="70000">
                      <a:srgbClr val="FF0300"/>
                    </a:gs>
                    <a:gs pos="100000">
                      <a:srgbClr val="4D0808"/>
                    </a:gs>
                  </a:gsLst>
                  <a:lin ang="5400000" scaled="1"/>
                </a:gradFill>
                <a:latin typeface="Arial"/>
                <a:cs typeface="Arial"/>
              </a:rPr>
              <a:t>сводная таблица</a:t>
            </a:r>
          </a:p>
        </p:txBody>
      </p:sp>
      <p:sp>
        <p:nvSpPr>
          <p:cNvPr id="22537" name="AutoShape 9" descr="Песок">
            <a:hlinkClick r:id="rId4" action="ppaction://hlinksldjump" highlightClick="1"/>
          </p:cNvPr>
          <p:cNvSpPr>
            <a:spLocks noChangeArrowheads="1"/>
          </p:cNvSpPr>
          <p:nvPr/>
        </p:nvSpPr>
        <p:spPr bwMode="auto">
          <a:xfrm>
            <a:off x="8382000" y="6477000"/>
            <a:ext cx="381000" cy="381000"/>
          </a:xfrm>
          <a:prstGeom prst="actionButtonHome">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2540" name="AutoShape 12"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309990880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9" fill="hold" nodeType="afterGroup">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blinds(vertical)">
                                      <p:cBhvr>
                                        <p:cTn id="12"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70392"/>
          </a:xfrm>
        </p:spPr>
        <p:txBody>
          <a:bodyPr>
            <a:normAutofit fontScale="90000"/>
          </a:bodyPr>
          <a:lstStyle/>
          <a:p>
            <a:r>
              <a:rPr lang="ru-RU" dirty="0" smtClean="0">
                <a:solidFill>
                  <a:srgbClr val="FFC000"/>
                </a:solidFill>
                <a:effectLst>
                  <a:outerShdw blurRad="38100" dist="38100" dir="2700000" algn="tl">
                    <a:srgbClr val="C0C0C0"/>
                  </a:outerShdw>
                </a:effectLst>
              </a:rPr>
              <a:t>ВОПРОСЫ</a:t>
            </a:r>
            <a:endParaRPr lang="ru-RU" dirty="0">
              <a:solidFill>
                <a:srgbClr val="FFC000"/>
              </a:solidFill>
            </a:endParaRPr>
          </a:p>
        </p:txBody>
      </p:sp>
      <p:sp>
        <p:nvSpPr>
          <p:cNvPr id="3" name="Прямоугольник 2"/>
          <p:cNvSpPr/>
          <p:nvPr/>
        </p:nvSpPr>
        <p:spPr>
          <a:xfrm>
            <a:off x="251520" y="2348880"/>
            <a:ext cx="8568952" cy="3693319"/>
          </a:xfrm>
          <a:prstGeom prst="rect">
            <a:avLst/>
          </a:prstGeom>
        </p:spPr>
        <p:txBody>
          <a:bodyPr wrap="square">
            <a:spAutoFit/>
          </a:bodyPr>
          <a:lstStyle/>
          <a:p>
            <a:pPr indent="98425">
              <a:lnSpc>
                <a:spcPct val="90000"/>
              </a:lnSpc>
              <a:buFontTx/>
              <a:buChar char="-"/>
            </a:pPr>
            <a:r>
              <a:rPr lang="ru-RU" sz="2000" dirty="0" smtClean="0">
                <a:solidFill>
                  <a:schemeClr val="tx1">
                    <a:lumMod val="85000"/>
                    <a:lumOff val="15000"/>
                  </a:schemeClr>
                </a:solidFill>
              </a:rPr>
              <a:t>По каким признакам классифицируются ПК?</a:t>
            </a:r>
          </a:p>
          <a:p>
            <a:pPr indent="98425">
              <a:lnSpc>
                <a:spcPct val="90000"/>
              </a:lnSpc>
              <a:buFontTx/>
              <a:buChar char="-"/>
            </a:pPr>
            <a:r>
              <a:rPr lang="ru-RU" sz="2000" dirty="0" smtClean="0">
                <a:solidFill>
                  <a:schemeClr val="tx1">
                    <a:lumMod val="85000"/>
                    <a:lumOff val="15000"/>
                  </a:schemeClr>
                </a:solidFill>
              </a:rPr>
              <a:t>Перечислите характерные особенности ПК.</a:t>
            </a:r>
          </a:p>
          <a:p>
            <a:pPr indent="98425">
              <a:lnSpc>
                <a:spcPct val="90000"/>
              </a:lnSpc>
              <a:buFontTx/>
              <a:buChar char="-"/>
            </a:pPr>
            <a:r>
              <a:rPr lang="ru-RU" sz="2000" dirty="0" smtClean="0">
                <a:solidFill>
                  <a:schemeClr val="tx1">
                    <a:lumMod val="85000"/>
                    <a:lumOff val="15000"/>
                  </a:schemeClr>
                </a:solidFill>
              </a:rPr>
              <a:t>Какими параметрами надо руководствоваться при выборе компьютера?</a:t>
            </a:r>
          </a:p>
          <a:p>
            <a:pPr indent="98425">
              <a:lnSpc>
                <a:spcPct val="90000"/>
              </a:lnSpc>
              <a:buFontTx/>
              <a:buChar char="-"/>
            </a:pPr>
            <a:r>
              <a:rPr lang="ru-RU" sz="2000" dirty="0" smtClean="0">
                <a:solidFill>
                  <a:schemeClr val="tx1">
                    <a:lumMod val="85000"/>
                    <a:lumOff val="15000"/>
                  </a:schemeClr>
                </a:solidFill>
              </a:rPr>
              <a:t>Что такое «быстродействие»?</a:t>
            </a:r>
          </a:p>
          <a:p>
            <a:pPr indent="98425">
              <a:lnSpc>
                <a:spcPct val="90000"/>
              </a:lnSpc>
            </a:pPr>
            <a:r>
              <a:rPr lang="ru-RU" sz="2000" dirty="0" smtClean="0">
                <a:solidFill>
                  <a:schemeClr val="tx1">
                    <a:lumMod val="85000"/>
                    <a:lumOff val="15000"/>
                  </a:schemeClr>
                </a:solidFill>
              </a:rPr>
              <a:t>- Назовите первые приспособления для вычисления.</a:t>
            </a:r>
          </a:p>
          <a:p>
            <a:pPr indent="98425">
              <a:lnSpc>
                <a:spcPct val="90000"/>
              </a:lnSpc>
              <a:buFontTx/>
              <a:buChar char="-"/>
            </a:pPr>
            <a:r>
              <a:rPr lang="ru-RU" sz="2000" dirty="0" smtClean="0">
                <a:solidFill>
                  <a:schemeClr val="tx1">
                    <a:lumMod val="85000"/>
                    <a:lumOff val="15000"/>
                  </a:schemeClr>
                </a:solidFill>
              </a:rPr>
              <a:t> Как появилась логарифмическая линейка?</a:t>
            </a:r>
            <a:endParaRPr lang="ru-RU" sz="2000" dirty="0" smtClean="0">
              <a:solidFill>
                <a:schemeClr val="tx1">
                  <a:lumMod val="85000"/>
                  <a:lumOff val="15000"/>
                </a:schemeClr>
              </a:solidFill>
            </a:endParaRPr>
          </a:p>
          <a:p>
            <a:pPr indent="98425">
              <a:lnSpc>
                <a:spcPct val="90000"/>
              </a:lnSpc>
              <a:buFontTx/>
              <a:buChar char="-"/>
            </a:pPr>
            <a:r>
              <a:rPr lang="ru-RU" sz="2000" dirty="0" smtClean="0">
                <a:solidFill>
                  <a:schemeClr val="tx1">
                    <a:lumMod val="85000"/>
                    <a:lumOff val="15000"/>
                  </a:schemeClr>
                </a:solidFill>
              </a:rPr>
              <a:t>Назовите фамилии ученых, </a:t>
            </a:r>
            <a:r>
              <a:rPr lang="ru-RU" sz="2000" dirty="0" smtClean="0">
                <a:solidFill>
                  <a:schemeClr val="tx1">
                    <a:lumMod val="85000"/>
                    <a:lumOff val="15000"/>
                  </a:schemeClr>
                </a:solidFill>
              </a:rPr>
              <a:t>которые изобрели </a:t>
            </a:r>
            <a:r>
              <a:rPr lang="ru-RU" sz="2000" dirty="0" smtClean="0">
                <a:solidFill>
                  <a:schemeClr val="tx1">
                    <a:lumMod val="85000"/>
                    <a:lumOff val="15000"/>
                  </a:schemeClr>
                </a:solidFill>
              </a:rPr>
              <a:t>первые механические вычислительные машины.</a:t>
            </a:r>
          </a:p>
          <a:p>
            <a:pPr indent="98425">
              <a:lnSpc>
                <a:spcPct val="90000"/>
              </a:lnSpc>
              <a:buFontTx/>
              <a:buChar char="-"/>
            </a:pPr>
            <a:r>
              <a:rPr lang="ru-RU" sz="2000" dirty="0" smtClean="0">
                <a:solidFill>
                  <a:schemeClr val="tx1">
                    <a:lumMod val="85000"/>
                    <a:lumOff val="15000"/>
                  </a:schemeClr>
                </a:solidFill>
              </a:rPr>
              <a:t> </a:t>
            </a:r>
            <a:r>
              <a:rPr lang="ru-RU" sz="2000" dirty="0" smtClean="0">
                <a:solidFill>
                  <a:schemeClr val="tx1">
                    <a:lumMod val="85000"/>
                    <a:lumOff val="15000"/>
                  </a:schemeClr>
                </a:solidFill>
              </a:rPr>
              <a:t>Назовите фамилию первого изобретателя перфокарт.</a:t>
            </a:r>
            <a:endParaRPr lang="ru-RU" sz="2000" dirty="0" smtClean="0">
              <a:solidFill>
                <a:schemeClr val="tx1">
                  <a:lumMod val="85000"/>
                  <a:lumOff val="15000"/>
                </a:schemeClr>
              </a:solidFill>
            </a:endParaRPr>
          </a:p>
          <a:p>
            <a:pPr indent="98425">
              <a:lnSpc>
                <a:spcPct val="90000"/>
              </a:lnSpc>
              <a:buFontTx/>
              <a:buChar char="-"/>
            </a:pPr>
            <a:r>
              <a:rPr lang="ru-RU" sz="2000" dirty="0" smtClean="0">
                <a:solidFill>
                  <a:schemeClr val="tx1">
                    <a:lumMod val="85000"/>
                    <a:lumOff val="15000"/>
                  </a:schemeClr>
                </a:solidFill>
              </a:rPr>
              <a:t> Назовите </a:t>
            </a:r>
            <a:r>
              <a:rPr lang="ru-RU" sz="2000" dirty="0" smtClean="0">
                <a:solidFill>
                  <a:schemeClr val="tx1">
                    <a:lumMod val="85000"/>
                    <a:lumOff val="15000"/>
                  </a:schemeClr>
                </a:solidFill>
              </a:rPr>
              <a:t>имя первого программиста первой аналитической машины.</a:t>
            </a:r>
            <a:endParaRPr lang="ru-RU" sz="2000" dirty="0" smtClean="0">
              <a:solidFill>
                <a:schemeClr val="tx1">
                  <a:lumMod val="85000"/>
                  <a:lumOff val="15000"/>
                </a:schemeClr>
              </a:solidFill>
            </a:endParaRPr>
          </a:p>
          <a:p>
            <a:pPr indent="98425">
              <a:lnSpc>
                <a:spcPct val="90000"/>
              </a:lnSpc>
              <a:buFontTx/>
              <a:buChar char="-"/>
            </a:pPr>
            <a:r>
              <a:rPr lang="ru-RU" sz="2000" dirty="0" smtClean="0">
                <a:solidFill>
                  <a:schemeClr val="tx1">
                    <a:lumMod val="85000"/>
                    <a:lumOff val="15000"/>
                  </a:schemeClr>
                </a:solidFill>
              </a:rPr>
              <a:t>Когда произошел коренной переворот в развитии компьютерной техники?</a:t>
            </a:r>
            <a:endParaRPr lang="ru-RU" sz="2000" dirty="0" smtClean="0">
              <a:solidFill>
                <a:schemeClr val="tx1">
                  <a:lumMod val="85000"/>
                  <a:lumOff val="15000"/>
                </a:schemeClr>
              </a:solidFill>
            </a:endParaRPr>
          </a:p>
          <a:p>
            <a:pPr indent="98425">
              <a:lnSpc>
                <a:spcPct val="90000"/>
              </a:lnSpc>
              <a:buFontTx/>
              <a:buChar char="-"/>
            </a:pPr>
            <a:r>
              <a:rPr lang="ru-RU" sz="2000" dirty="0" smtClean="0">
                <a:solidFill>
                  <a:schemeClr val="tx1">
                    <a:lumMod val="85000"/>
                    <a:lumOff val="15000"/>
                  </a:schemeClr>
                </a:solidFill>
              </a:rPr>
              <a:t> </a:t>
            </a:r>
            <a:r>
              <a:rPr lang="ru-RU" sz="2000" dirty="0" smtClean="0">
                <a:solidFill>
                  <a:schemeClr val="tx1">
                    <a:lumMod val="85000"/>
                    <a:lumOff val="15000"/>
                  </a:schemeClr>
                </a:solidFill>
              </a:rPr>
              <a:t>Где и когда была построена первая электронная цифровая машина? </a:t>
            </a:r>
            <a:endParaRPr lang="ru-RU" sz="2000" dirty="0" smtClean="0">
              <a:solidFill>
                <a:schemeClr val="tx1">
                  <a:lumMod val="85000"/>
                  <a:lumOff val="15000"/>
                </a:schemeClr>
              </a:solidFill>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0"/>
            <a:ext cx="8229600" cy="857232"/>
          </a:xfrm>
        </p:spPr>
        <p:txBody>
          <a:bodyPr>
            <a:normAutofit fontScale="90000"/>
          </a:bodyPr>
          <a:lstStyle/>
          <a:p>
            <a:pPr algn="l"/>
            <a:r>
              <a:rPr lang="ru-RU" sz="6000" b="1" i="1" dirty="0" smtClean="0">
                <a:solidFill>
                  <a:schemeClr val="accent5">
                    <a:lumMod val="75000"/>
                  </a:schemeClr>
                </a:solidFill>
              </a:rPr>
              <a:t>Цели </a:t>
            </a:r>
            <a:r>
              <a:rPr lang="ru-RU" sz="6000" b="1" i="1" dirty="0" smtClean="0">
                <a:solidFill>
                  <a:schemeClr val="accent5">
                    <a:lumMod val="75000"/>
                  </a:schemeClr>
                </a:solidFill>
              </a:rPr>
              <a:t>и задачи</a:t>
            </a:r>
            <a:r>
              <a:rPr lang="ru-RU" sz="6000" b="1" i="1" dirty="0" smtClean="0">
                <a:solidFill>
                  <a:schemeClr val="accent5">
                    <a:lumMod val="75000"/>
                  </a:schemeClr>
                </a:solidFill>
              </a:rPr>
              <a:t>:</a:t>
            </a:r>
            <a:endParaRPr lang="ru-RU" sz="6000" b="1" i="1" dirty="0">
              <a:solidFill>
                <a:schemeClr val="accent5">
                  <a:lumMod val="75000"/>
                </a:schemeClr>
              </a:solidFill>
            </a:endParaRPr>
          </a:p>
        </p:txBody>
      </p:sp>
      <p:sp>
        <p:nvSpPr>
          <p:cNvPr id="4" name="Пятиугольник 3"/>
          <p:cNvSpPr/>
          <p:nvPr/>
        </p:nvSpPr>
        <p:spPr>
          <a:xfrm>
            <a:off x="214282" y="1268760"/>
            <a:ext cx="8929718" cy="3888432"/>
          </a:xfrm>
          <a:prstGeom prst="homePlate">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marL="342900" indent="-342900">
              <a:buAutoNum type="arabicPeriod"/>
            </a:pPr>
            <a:r>
              <a:rPr lang="ru-RU" sz="2800" i="1" dirty="0" smtClean="0">
                <a:latin typeface="Times New Roman" pitchFamily="18" charset="0"/>
                <a:cs typeface="Times New Roman" pitchFamily="18" charset="0"/>
              </a:rPr>
              <a:t>Узнать, что лежит в основе классификации компьютеров;</a:t>
            </a:r>
          </a:p>
          <a:p>
            <a:pPr marL="342900" indent="-342900">
              <a:buAutoNum type="arabicPeriod"/>
            </a:pPr>
            <a:r>
              <a:rPr lang="ru-RU" sz="2800" i="1" dirty="0" smtClean="0">
                <a:latin typeface="Times New Roman" pitchFamily="18" charset="0"/>
                <a:cs typeface="Times New Roman" pitchFamily="18" charset="0"/>
              </a:rPr>
              <a:t>Познакомиться с существующими классами компьютеров;</a:t>
            </a:r>
          </a:p>
          <a:p>
            <a:pPr marL="342900" indent="-342900">
              <a:buAutoNum type="arabicPeriod"/>
            </a:pPr>
            <a:r>
              <a:rPr lang="ru-RU" sz="2800" i="1" dirty="0" smtClean="0">
                <a:latin typeface="Times New Roman" pitchFamily="18" charset="0"/>
                <a:cs typeface="Times New Roman" pitchFamily="18" charset="0"/>
              </a:rPr>
              <a:t>Изучить какие основные технические параметры компьютеров используются  при их классификации</a:t>
            </a:r>
            <a:r>
              <a:rPr lang="ru-RU" sz="2400" i="1" dirty="0" smtClean="0">
                <a:latin typeface="Times New Roman" pitchFamily="18" charset="0"/>
                <a:cs typeface="Times New Roman" pitchFamily="18" charset="0"/>
              </a:rPr>
              <a:t>.</a:t>
            </a:r>
          </a:p>
          <a:p>
            <a:pPr marL="342900" indent="-342900">
              <a:buAutoNum type="arabicPeriod"/>
            </a:pPr>
            <a:r>
              <a:rPr lang="ru-RU" sz="2800" i="1" dirty="0" smtClean="0">
                <a:latin typeface="Times New Roman" pitchFamily="18" charset="0"/>
                <a:cs typeface="Times New Roman" pitchFamily="18" charset="0"/>
              </a:rPr>
              <a:t>Изучить историю развития компьютерной техники.</a:t>
            </a:r>
            <a:endParaRPr lang="ru-RU" sz="2800" i="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email"/>
          <a:srcRect/>
          <a:stretch>
            <a:fillRect/>
          </a:stretch>
        </p:blipFill>
        <p:spPr bwMode="auto">
          <a:xfrm>
            <a:off x="4932040" y="5289617"/>
            <a:ext cx="4032448" cy="1568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to="" calcmode="lin" valueType="num">
                                      <p:cBhvr>
                                        <p:cTn id="17" dur="1" fill="hold"/>
                                        <p:tgtEl>
                                          <p:spTgt spid="2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0"/>
            <a:ext cx="8229600" cy="1285860"/>
          </a:xfrm>
        </p:spPr>
        <p:txBody>
          <a:bodyPr>
            <a:noAutofit/>
          </a:bodyPr>
          <a:lstStyle/>
          <a:p>
            <a:r>
              <a:rPr lang="ru-RU" b="1" i="1" dirty="0" smtClean="0">
                <a:solidFill>
                  <a:srgbClr val="FFC000"/>
                </a:solidFill>
              </a:rPr>
              <a:t>Признаки классификации компьютеров:</a:t>
            </a:r>
            <a:endParaRPr lang="ru-RU" b="1" i="1" dirty="0">
              <a:solidFill>
                <a:srgbClr val="FFC000"/>
              </a:solidFill>
            </a:endParaRPr>
          </a:p>
        </p:txBody>
      </p:sp>
      <p:sp>
        <p:nvSpPr>
          <p:cNvPr id="4" name="Загнутый угол 3"/>
          <p:cNvSpPr/>
          <p:nvPr/>
        </p:nvSpPr>
        <p:spPr>
          <a:xfrm>
            <a:off x="285720" y="1357298"/>
            <a:ext cx="6715172" cy="3214710"/>
          </a:xfrm>
          <a:prstGeom prst="foldedCorner">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Ø"/>
            </a:pPr>
            <a:r>
              <a:rPr lang="ru-RU" sz="3600" i="1" u="sng" dirty="0" smtClean="0">
                <a:latin typeface="Times New Roman" pitchFamily="18" charset="0"/>
                <a:cs typeface="Times New Roman" pitchFamily="18" charset="0"/>
              </a:rPr>
              <a:t> По габаритам;</a:t>
            </a:r>
          </a:p>
          <a:p>
            <a:pPr>
              <a:buFont typeface="Wingdings" pitchFamily="2" charset="2"/>
              <a:buChar char="Ø"/>
            </a:pPr>
            <a:r>
              <a:rPr lang="ru-RU" sz="3600" i="1" u="sng" dirty="0" smtClean="0">
                <a:latin typeface="Times New Roman" pitchFamily="18" charset="0"/>
                <a:cs typeface="Times New Roman" pitchFamily="18" charset="0"/>
              </a:rPr>
              <a:t>По областям применения;</a:t>
            </a:r>
          </a:p>
          <a:p>
            <a:pPr>
              <a:buFont typeface="Wingdings" pitchFamily="2" charset="2"/>
              <a:buChar char="Ø"/>
            </a:pPr>
            <a:r>
              <a:rPr lang="ru-RU" sz="3600" i="1" u="sng" dirty="0" smtClean="0">
                <a:latin typeface="Times New Roman" pitchFamily="18" charset="0"/>
                <a:cs typeface="Times New Roman" pitchFamily="18" charset="0"/>
              </a:rPr>
              <a:t>По быстродействию;</a:t>
            </a:r>
          </a:p>
          <a:p>
            <a:pPr>
              <a:buFont typeface="Wingdings" pitchFamily="2" charset="2"/>
              <a:buChar char="Ø"/>
            </a:pPr>
            <a:r>
              <a:rPr lang="ru-RU" sz="3600" i="1" u="sng" dirty="0" smtClean="0">
                <a:latin typeface="Times New Roman" pitchFamily="18" charset="0"/>
                <a:cs typeface="Times New Roman" pitchFamily="18" charset="0"/>
              </a:rPr>
              <a:t>П выполняемым функциям;</a:t>
            </a:r>
          </a:p>
          <a:p>
            <a:pPr>
              <a:buFont typeface="Wingdings" pitchFamily="2" charset="2"/>
              <a:buChar char="Ø"/>
            </a:pPr>
            <a:r>
              <a:rPr lang="ru-RU" sz="3600" i="1" u="sng" dirty="0" smtClean="0">
                <a:latin typeface="Times New Roman" pitchFamily="18" charset="0"/>
                <a:cs typeface="Times New Roman" pitchFamily="18" charset="0"/>
              </a:rPr>
              <a:t>По этапам создания.</a:t>
            </a:r>
          </a:p>
        </p:txBody>
      </p:sp>
      <p:pic>
        <p:nvPicPr>
          <p:cNvPr id="3075" name="Picture 3"/>
          <p:cNvPicPr>
            <a:picLocks noChangeAspect="1" noChangeArrowheads="1"/>
          </p:cNvPicPr>
          <p:nvPr/>
        </p:nvPicPr>
        <p:blipFill>
          <a:blip r:embed="rId3" cstate="email"/>
          <a:srcRect/>
          <a:stretch>
            <a:fillRect/>
          </a:stretch>
        </p:blipFill>
        <p:spPr bwMode="auto">
          <a:xfrm>
            <a:off x="4929190" y="3714728"/>
            <a:ext cx="3857620" cy="314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to="" calcmode="lin" valueType="num">
                                      <p:cBhvr>
                                        <p:cTn id="17" dur="1" fill="hold"/>
                                        <p:tgtEl>
                                          <p:spTgt spid="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4" name="Заголовок 3"/>
          <p:cNvSpPr>
            <a:spLocks noGrp="1"/>
          </p:cNvSpPr>
          <p:nvPr>
            <p:ph type="title"/>
          </p:nvPr>
        </p:nvSpPr>
        <p:spPr>
          <a:xfrm rot="21270832">
            <a:off x="457200" y="214290"/>
            <a:ext cx="8229600" cy="714380"/>
          </a:xfrm>
        </p:spPr>
        <p:txBody>
          <a:bodyPr>
            <a:normAutofit fontScale="90000"/>
          </a:bodyPr>
          <a:lstStyle/>
          <a:p>
            <a:r>
              <a:rPr lang="ru-RU" b="1" i="1" dirty="0" smtClean="0">
                <a:solidFill>
                  <a:schemeClr val="accent5"/>
                </a:solidFill>
                <a:effectLst>
                  <a:outerShdw blurRad="38100" dist="38100" dir="2700000" algn="tl">
                    <a:srgbClr val="000000">
                      <a:alpha val="43137"/>
                    </a:srgbClr>
                  </a:outerShdw>
                </a:effectLst>
              </a:rPr>
              <a:t>Характерные особенности</a:t>
            </a:r>
            <a:r>
              <a:rPr lang="ru-RU" b="1" i="1" dirty="0" smtClean="0">
                <a:effectLst>
                  <a:outerShdw blurRad="38100" dist="38100" dir="2700000" algn="tl">
                    <a:srgbClr val="000000">
                      <a:alpha val="43137"/>
                    </a:srgbClr>
                  </a:outerShdw>
                </a:effectLst>
              </a:rPr>
              <a:t>:</a:t>
            </a:r>
            <a:endParaRPr lang="ru-RU" b="1" i="1" dirty="0">
              <a:effectLst>
                <a:outerShdw blurRad="38100" dist="38100" dir="2700000" algn="tl">
                  <a:srgbClr val="000000">
                    <a:alpha val="43137"/>
                  </a:srgbClr>
                </a:outerShdw>
              </a:effectLst>
            </a:endParaRPr>
          </a:p>
        </p:txBody>
      </p:sp>
      <p:sp>
        <p:nvSpPr>
          <p:cNvPr id="6" name="Блок-схема: типовой процесс 5"/>
          <p:cNvSpPr/>
          <p:nvPr/>
        </p:nvSpPr>
        <p:spPr>
          <a:xfrm rot="20975353">
            <a:off x="428596" y="1357298"/>
            <a:ext cx="7429552" cy="4143404"/>
          </a:xfrm>
          <a:prstGeom prst="flowChartPredefinedProcess">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Ø"/>
            </a:pPr>
            <a:r>
              <a:rPr lang="ru-RU" sz="3200" i="1" u="sng" dirty="0" smtClean="0">
                <a:effectLst>
                  <a:outerShdw blurRad="38100" dist="38100" dir="2700000" algn="tl">
                    <a:srgbClr val="000000">
                      <a:alpha val="43137"/>
                    </a:srgbClr>
                  </a:outerShdw>
                </a:effectLst>
                <a:latin typeface="Times New Roman" pitchFamily="18" charset="0"/>
                <a:cs typeface="Times New Roman" pitchFamily="18" charset="0"/>
              </a:rPr>
              <a:t>Назначение и роль компьютеров при обработке информации;</a:t>
            </a:r>
          </a:p>
          <a:p>
            <a:pPr>
              <a:buFont typeface="Wingdings" pitchFamily="2" charset="2"/>
              <a:buChar char="Ø"/>
            </a:pPr>
            <a:r>
              <a:rPr lang="ru-RU" sz="3200" i="1" u="sng" dirty="0" smtClean="0">
                <a:effectLst>
                  <a:outerShdw blurRad="38100" dist="38100" dir="2700000" algn="tl">
                    <a:srgbClr val="000000">
                      <a:alpha val="43137"/>
                    </a:srgbClr>
                  </a:outerShdw>
                </a:effectLst>
                <a:latin typeface="Times New Roman" pitchFamily="18" charset="0"/>
                <a:cs typeface="Times New Roman" pitchFamily="18" charset="0"/>
              </a:rPr>
              <a:t>Условия взаимодействия человека и компьютера;</a:t>
            </a:r>
          </a:p>
          <a:p>
            <a:pPr>
              <a:buFont typeface="Wingdings" pitchFamily="2" charset="2"/>
              <a:buChar char="Ø"/>
            </a:pPr>
            <a:r>
              <a:rPr lang="ru-RU" sz="3200" i="1" u="sng" dirty="0" smtClean="0">
                <a:effectLst>
                  <a:outerShdw blurRad="38100" dist="38100" dir="2700000" algn="tl">
                    <a:srgbClr val="000000">
                      <a:alpha val="43137"/>
                    </a:srgbClr>
                  </a:outerShdw>
                </a:effectLst>
                <a:latin typeface="Times New Roman" pitchFamily="18" charset="0"/>
                <a:cs typeface="Times New Roman" pitchFamily="18" charset="0"/>
              </a:rPr>
              <a:t>Габариты;</a:t>
            </a:r>
          </a:p>
          <a:p>
            <a:pPr>
              <a:buFont typeface="Wingdings" pitchFamily="2" charset="2"/>
              <a:buChar char="Ø"/>
            </a:pPr>
            <a:r>
              <a:rPr lang="ru-RU" sz="3200" i="1" u="sng" dirty="0" smtClean="0">
                <a:effectLst>
                  <a:outerShdw blurRad="38100" dist="38100" dir="2700000" algn="tl">
                    <a:srgbClr val="000000">
                      <a:alpha val="43137"/>
                    </a:srgbClr>
                  </a:outerShdw>
                </a:effectLst>
                <a:latin typeface="Times New Roman" pitchFamily="18" charset="0"/>
                <a:cs typeface="Times New Roman" pitchFamily="18" charset="0"/>
              </a:rPr>
              <a:t>Ресурсные возможности.</a:t>
            </a:r>
          </a:p>
        </p:txBody>
      </p:sp>
      <p:pic>
        <p:nvPicPr>
          <p:cNvPr id="4098" name="Picture 2"/>
          <p:cNvPicPr>
            <a:picLocks noChangeAspect="1" noChangeArrowheads="1"/>
          </p:cNvPicPr>
          <p:nvPr/>
        </p:nvPicPr>
        <p:blipFill>
          <a:blip r:embed="rId3" cstate="email"/>
          <a:srcRect/>
          <a:stretch>
            <a:fillRect/>
          </a:stretch>
        </p:blipFill>
        <p:spPr bwMode="auto">
          <a:xfrm>
            <a:off x="5819776" y="4369398"/>
            <a:ext cx="3324224" cy="24886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to="" calcmode="lin" valueType="num">
                                      <p:cBhvr>
                                        <p:cTn id="17"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email"/>
          <a:srcRect/>
          <a:stretch>
            <a:fillRect/>
          </a:stretch>
        </p:blipFill>
        <p:spPr bwMode="auto">
          <a:xfrm>
            <a:off x="0" y="0"/>
            <a:ext cx="2214546" cy="3143248"/>
          </a:xfrm>
          <a:prstGeom prst="rect">
            <a:avLst/>
          </a:prstGeom>
          <a:ln>
            <a:noFill/>
          </a:ln>
          <a:effectLst>
            <a:softEdge rad="112500"/>
          </a:effectLst>
        </p:spPr>
      </p:pic>
      <p:pic>
        <p:nvPicPr>
          <p:cNvPr id="5123" name="Picture 3"/>
          <p:cNvPicPr>
            <a:picLocks noChangeAspect="1" noChangeArrowheads="1"/>
          </p:cNvPicPr>
          <p:nvPr/>
        </p:nvPicPr>
        <p:blipFill>
          <a:blip r:embed="rId9" cstate="email"/>
          <a:srcRect/>
          <a:stretch>
            <a:fillRect/>
          </a:stretch>
        </p:blipFill>
        <p:spPr bwMode="auto">
          <a:xfrm>
            <a:off x="6477005" y="0"/>
            <a:ext cx="2666995" cy="2524254"/>
          </a:xfrm>
          <a:prstGeom prst="rect">
            <a:avLst/>
          </a:prstGeom>
          <a:ln>
            <a:noFill/>
          </a:ln>
          <a:effectLst>
            <a:softEdge rad="112500"/>
          </a:effectLst>
        </p:spPr>
      </p:pic>
      <p:pic>
        <p:nvPicPr>
          <p:cNvPr id="5124" name="Picture 4"/>
          <p:cNvPicPr>
            <a:picLocks noChangeAspect="1" noChangeArrowheads="1"/>
          </p:cNvPicPr>
          <p:nvPr/>
        </p:nvPicPr>
        <p:blipFill>
          <a:blip r:embed="rId10" cstate="email"/>
          <a:srcRect/>
          <a:stretch>
            <a:fillRect/>
          </a:stretch>
        </p:blipFill>
        <p:spPr bwMode="auto">
          <a:xfrm>
            <a:off x="6500826" y="4357694"/>
            <a:ext cx="2428892" cy="2342509"/>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to="" calcmode="lin" valueType="num">
                                      <p:cBhvr>
                                        <p:cTn id="12" dur="1" fill="hold"/>
                                        <p:tgtEl>
                                          <p:spTgt spid="512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 to="" calcmode="lin" valueType="num">
                                      <p:cBhvr>
                                        <p:cTn id="17" dur="1" fill="hold"/>
                                        <p:tgtEl>
                                          <p:spTgt spid="512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 to="" calcmode="lin" valueType="num">
                                      <p:cBhvr>
                                        <p:cTn id="22" dur="1" fill="hold"/>
                                        <p:tgtEl>
                                          <p:spTgt spid="51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21429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714356"/>
            <a:ext cx="8229600" cy="1714512"/>
          </a:xfrm>
        </p:spPr>
        <p:txBody>
          <a:bodyPr>
            <a:normAutofit/>
          </a:bodyPr>
          <a:lstStyle/>
          <a:p>
            <a:r>
              <a:rPr lang="ru-RU" sz="6000" b="1" i="1" dirty="0" smtClean="0">
                <a:solidFill>
                  <a:schemeClr val="accent5"/>
                </a:solidFill>
                <a:effectLst>
                  <a:outerShdw blurRad="38100" dist="38100" dir="2700000" algn="tl">
                    <a:srgbClr val="000000">
                      <a:alpha val="43137"/>
                    </a:srgbClr>
                  </a:outerShdw>
                </a:effectLst>
              </a:rPr>
              <a:t>Большие компьютеры</a:t>
            </a:r>
            <a:endParaRPr lang="ru-RU" sz="6000" b="1" i="1" dirty="0">
              <a:solidFill>
                <a:schemeClr val="accent5"/>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cstate="email"/>
          <a:srcRect/>
          <a:stretch>
            <a:fillRect/>
          </a:stretch>
        </p:blipFill>
        <p:spPr bwMode="auto">
          <a:xfrm>
            <a:off x="214282" y="2000240"/>
            <a:ext cx="4493537" cy="33575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148" name="Picture 4"/>
          <p:cNvPicPr>
            <a:picLocks noChangeAspect="1" noChangeArrowheads="1"/>
          </p:cNvPicPr>
          <p:nvPr/>
        </p:nvPicPr>
        <p:blipFill>
          <a:blip r:embed="rId4" cstate="email"/>
          <a:srcRect/>
          <a:stretch>
            <a:fillRect/>
          </a:stretch>
        </p:blipFill>
        <p:spPr bwMode="auto">
          <a:xfrm>
            <a:off x="4286248" y="2285992"/>
            <a:ext cx="4454131" cy="45720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to="" calcmode="lin" valueType="num">
                                      <p:cBhvr>
                                        <p:cTn id="12" dur="1" fill="hold"/>
                                        <p:tgtEl>
                                          <p:spTgt spid="614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 to="" calcmode="lin" valueType="num">
                                      <p:cBhvr>
                                        <p:cTn id="17" dur="1" fill="hold"/>
                                        <p:tgtEl>
                                          <p:spTgt spid="61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357158" y="1428736"/>
            <a:ext cx="8229600" cy="1143000"/>
          </a:xfrm>
        </p:spPr>
        <p:txBody>
          <a:bodyPr>
            <a:normAutofit/>
          </a:bodyPr>
          <a:lstStyle/>
          <a:p>
            <a:r>
              <a:rPr lang="ru-RU" sz="6600" b="1" i="1" dirty="0" smtClean="0">
                <a:solidFill>
                  <a:srgbClr val="FFC000"/>
                </a:solidFill>
              </a:rPr>
              <a:t>Малые компьютеры</a:t>
            </a:r>
            <a:endParaRPr lang="ru-RU" sz="6600" b="1" i="1" dirty="0">
              <a:solidFill>
                <a:srgbClr val="FFC000"/>
              </a:solidFill>
            </a:endParaRPr>
          </a:p>
        </p:txBody>
      </p:sp>
      <p:pic>
        <p:nvPicPr>
          <p:cNvPr id="7170" name="Picture 2"/>
          <p:cNvPicPr>
            <a:picLocks noChangeAspect="1" noChangeArrowheads="1"/>
          </p:cNvPicPr>
          <p:nvPr/>
        </p:nvPicPr>
        <p:blipFill>
          <a:blip r:embed="rId3" cstate="email"/>
          <a:srcRect/>
          <a:stretch>
            <a:fillRect/>
          </a:stretch>
        </p:blipFill>
        <p:spPr bwMode="auto">
          <a:xfrm>
            <a:off x="214282" y="3500438"/>
            <a:ext cx="4500564" cy="30003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1" name="Picture 3"/>
          <p:cNvPicPr>
            <a:picLocks noChangeAspect="1" noChangeArrowheads="1"/>
          </p:cNvPicPr>
          <p:nvPr/>
        </p:nvPicPr>
        <p:blipFill>
          <a:blip r:embed="rId4" cstate="email"/>
          <a:srcRect/>
          <a:stretch>
            <a:fillRect/>
          </a:stretch>
        </p:blipFill>
        <p:spPr bwMode="auto">
          <a:xfrm>
            <a:off x="5357818" y="2786058"/>
            <a:ext cx="3643338" cy="3643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to="" calcmode="lin" valueType="num">
                                      <p:cBhvr>
                                        <p:cTn id="12" dur="1" fill="hold"/>
                                        <p:tgtEl>
                                          <p:spTgt spid="717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 to="" calcmode="lin" valueType="num">
                                      <p:cBhvr>
                                        <p:cTn id="17" dur="1" fill="hold"/>
                                        <p:tgtEl>
                                          <p:spTgt spid="71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solidFill>
              <a:schemeClr val="accent1"/>
            </a:solidFill>
            <a:miter lim="800000"/>
            <a:headEnd/>
            <a:tailEnd/>
          </a:ln>
          <a:effectLst/>
        </p:spPr>
      </p:pic>
      <p:sp>
        <p:nvSpPr>
          <p:cNvPr id="2" name="Заголовок 1"/>
          <p:cNvSpPr>
            <a:spLocks noGrp="1"/>
          </p:cNvSpPr>
          <p:nvPr>
            <p:ph type="title"/>
          </p:nvPr>
        </p:nvSpPr>
        <p:spPr>
          <a:xfrm>
            <a:off x="500034" y="785794"/>
            <a:ext cx="8072494" cy="4214842"/>
          </a:xfrm>
          <a:prstGeom prst="flowChartPunchedTape">
            <a:avLst/>
          </a:prstGeom>
          <a:ln w="76200">
            <a:solidFill>
              <a:schemeClr val="accent1"/>
            </a:solidFill>
          </a:ln>
          <a:effectLst>
            <a:glow rad="228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ru-RU" b="1" i="1" u="sng" dirty="0" smtClean="0">
                <a:effectLst>
                  <a:outerShdw blurRad="38100" dist="38100" dir="2700000" algn="tl">
                    <a:srgbClr val="000000">
                      <a:alpha val="43137"/>
                    </a:srgbClr>
                  </a:outerShdw>
                </a:effectLst>
              </a:rPr>
              <a:t>Быстродействие</a:t>
            </a:r>
            <a:r>
              <a:rPr lang="ru-RU" dirty="0" smtClean="0"/>
              <a:t> – </a:t>
            </a: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это количество элементарных операций, выполняемых компьютером за одну секунду </a:t>
            </a:r>
            <a:endParaRPr lang="ru-RU"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email"/>
          <a:srcRect/>
          <a:stretch>
            <a:fillRect/>
          </a:stretch>
        </p:blipFill>
        <p:spPr bwMode="auto">
          <a:xfrm rot="535861">
            <a:off x="5611044" y="4090770"/>
            <a:ext cx="3357554" cy="25218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to="" calcmode="lin" valueType="num">
                                      <p:cBhvr>
                                        <p:cTn id="12" dur="1" fill="hold"/>
                                        <p:tgtEl>
                                          <p:spTgt spid="81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273</TotalTime>
  <Words>1323</Words>
  <Application>Microsoft Office PowerPoint</Application>
  <PresentationFormat>Экран (4:3)</PresentationFormat>
  <Paragraphs>134</Paragraphs>
  <Slides>29</Slides>
  <Notes>4</Notes>
  <HiddenSlides>1</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Волна</vt:lpstr>
      <vt:lpstr>Информатика и ИКТ (Информатика и информационно-компьютерные технологии</vt:lpstr>
      <vt:lpstr>Слайд 2</vt:lpstr>
      <vt:lpstr>Цели и задачи:</vt:lpstr>
      <vt:lpstr>Признаки классификации компьютеров:</vt:lpstr>
      <vt:lpstr>Характерные особенности:</vt:lpstr>
      <vt:lpstr>Слайд 6</vt:lpstr>
      <vt:lpstr>Большие компьютеры</vt:lpstr>
      <vt:lpstr>Малые компьютеры</vt:lpstr>
      <vt:lpstr>Быстродействие – это количество элементарных операций, выполняемых компьютером за одну секунду </vt:lpstr>
      <vt:lpstr>Обозначения более крупных единиц измерения быстродействия:</vt:lpstr>
      <vt:lpstr>Основные параметры ПК:</vt:lpstr>
      <vt:lpstr>Слайд 12</vt:lpstr>
      <vt:lpstr>ПРЕДМЕТЫ СЧЕТА ДРЕВНИХ ЛЮДЕЙ</vt:lpstr>
      <vt:lpstr>Слайд 14</vt:lpstr>
      <vt:lpstr>НАШИ КОНТОРСКИЕ СЧЕТЫ – ЭТО РАЗНОВИДНОСТЬ ЗНАМЕНИТОГО АБАКА</vt:lpstr>
      <vt:lpstr>Слайд 16</vt:lpstr>
      <vt:lpstr>Слайд 17</vt:lpstr>
      <vt:lpstr>Слайд 18</vt:lpstr>
      <vt:lpstr>Первые механические приспособления для счета</vt:lpstr>
      <vt:lpstr>Г. ЛЕЙБНИЦ</vt:lpstr>
      <vt:lpstr>ЧАРЛЬЗ БЕББИДЖ</vt:lpstr>
      <vt:lpstr>Ж. ЖАККАРД – ПЕРВЫЙ ИЗОБРЕТАТЕЛЬ ПЕРФОКАРТ</vt:lpstr>
      <vt:lpstr>ПЕРВАЯ ПРОГРАММИСТКА</vt:lpstr>
      <vt:lpstr>Слайд 24</vt:lpstr>
      <vt:lpstr>Слайд 25</vt:lpstr>
      <vt:lpstr>Слайд 26</vt:lpstr>
      <vt:lpstr>ПЕРЕВОРОТ</vt:lpstr>
      <vt:lpstr>Слайд 28</vt:lpstr>
      <vt:lpstr>ВОПРОСЫ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красноперова</dc:creator>
  <cp:lastModifiedBy>user</cp:lastModifiedBy>
  <cp:revision>20</cp:revision>
  <dcterms:created xsi:type="dcterms:W3CDTF">2011-11-22T07:24:21Z</dcterms:created>
  <dcterms:modified xsi:type="dcterms:W3CDTF">2013-05-21T12:44:41Z</dcterms:modified>
</cp:coreProperties>
</file>