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diagrams/data20.xml" ContentType="application/vnd.openxmlformats-officedocument.drawingml.diagramData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diagrams/quickStyle20.xml" ContentType="application/vnd.openxmlformats-officedocument.drawingml.diagramStyl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drawing3.xml" ContentType="application/vnd.ms-office.drawingml.diagramDrawing+xml"/>
  <Override PartName="/ppt/diagrams/colors12.xml" ContentType="application/vnd.openxmlformats-officedocument.drawingml.diagramColors+xml"/>
  <Default Extension="png" ContentType="image/png"/>
  <Override PartName="/ppt/diagrams/layout20.xml" ContentType="application/vnd.openxmlformats-officedocument.drawingml.diagramLayout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drawing19.xml" ContentType="application/vnd.ms-office.drawingml.diagramDrawing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drawing20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19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28.xml" ContentType="application/vnd.openxmlformats-officedocument.presentationml.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diagrams/data12.xml" ContentType="application/vnd.openxmlformats-officedocument.drawingml.diagramData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diagrams/data9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4" r:id="rId1"/>
  </p:sldMasterIdLst>
  <p:notesMasterIdLst>
    <p:notesMasterId r:id="rId38"/>
  </p:notesMasterIdLst>
  <p:sldIdLst>
    <p:sldId id="256" r:id="rId2"/>
    <p:sldId id="301" r:id="rId3"/>
    <p:sldId id="319" r:id="rId4"/>
    <p:sldId id="302" r:id="rId5"/>
    <p:sldId id="310" r:id="rId6"/>
    <p:sldId id="311" r:id="rId7"/>
    <p:sldId id="312" r:id="rId8"/>
    <p:sldId id="313" r:id="rId9"/>
    <p:sldId id="315" r:id="rId10"/>
    <p:sldId id="316" r:id="rId11"/>
    <p:sldId id="317" r:id="rId12"/>
    <p:sldId id="262" r:id="rId13"/>
    <p:sldId id="303" r:id="rId14"/>
    <p:sldId id="261" r:id="rId15"/>
    <p:sldId id="304" r:id="rId16"/>
    <p:sldId id="305" r:id="rId17"/>
    <p:sldId id="306" r:id="rId18"/>
    <p:sldId id="264" r:id="rId19"/>
    <p:sldId id="265" r:id="rId20"/>
    <p:sldId id="266" r:id="rId21"/>
    <p:sldId id="307" r:id="rId22"/>
    <p:sldId id="308" r:id="rId23"/>
    <p:sldId id="318" r:id="rId24"/>
    <p:sldId id="270" r:id="rId25"/>
    <p:sldId id="271" r:id="rId26"/>
    <p:sldId id="273" r:id="rId27"/>
    <p:sldId id="275" r:id="rId28"/>
    <p:sldId id="276" r:id="rId29"/>
    <p:sldId id="277" r:id="rId30"/>
    <p:sldId id="279" r:id="rId31"/>
    <p:sldId id="295" r:id="rId32"/>
    <p:sldId id="294" r:id="rId33"/>
    <p:sldId id="296" r:id="rId34"/>
    <p:sldId id="297" r:id="rId35"/>
    <p:sldId id="298" r:id="rId36"/>
    <p:sldId id="300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8055A0-0F37-43E5-82EB-7CA392B6E810}" type="doc">
      <dgm:prSet loTypeId="urn:microsoft.com/office/officeart/2005/8/layout/vProcess5" loCatId="process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5C8894E3-878D-46D7-B8AB-D416857314F7}">
      <dgm:prSet/>
      <dgm:spPr>
        <a:ln>
          <a:solidFill>
            <a:schemeClr val="accent4">
              <a:lumMod val="10000"/>
            </a:schemeClr>
          </a:solidFill>
        </a:ln>
      </dgm:spPr>
      <dgm:t>
        <a:bodyPr/>
        <a:lstStyle/>
        <a:p>
          <a:pPr rtl="0"/>
          <a:r>
            <a:rPr lang="ru-RU" dirty="0" smtClean="0">
              <a:solidFill>
                <a:srgbClr val="000099"/>
              </a:solidFill>
            </a:rPr>
            <a:t>По воздействию на человека ОВПФ подразделяются на</a:t>
          </a:r>
          <a:endParaRPr lang="ru-RU" dirty="0">
            <a:solidFill>
              <a:srgbClr val="000099"/>
            </a:solidFill>
          </a:endParaRPr>
        </a:p>
      </dgm:t>
    </dgm:pt>
    <dgm:pt modelId="{83BA5E73-3B62-47EF-AAC1-938DF96CEF75}" type="parTrans" cxnId="{D04F68BE-6FE3-48DB-9778-10D7B2C2B042}">
      <dgm:prSet/>
      <dgm:spPr/>
      <dgm:t>
        <a:bodyPr/>
        <a:lstStyle/>
        <a:p>
          <a:endParaRPr lang="ru-RU"/>
        </a:p>
      </dgm:t>
    </dgm:pt>
    <dgm:pt modelId="{AAE1CC3E-0909-4BBA-8F37-6A8B801E0005}" type="sibTrans" cxnId="{D04F68BE-6FE3-48DB-9778-10D7B2C2B042}">
      <dgm:prSet/>
      <dgm:spPr/>
      <dgm:t>
        <a:bodyPr/>
        <a:lstStyle/>
        <a:p>
          <a:endParaRPr lang="ru-RU" dirty="0"/>
        </a:p>
      </dgm:t>
    </dgm:pt>
    <dgm:pt modelId="{3BEBFE82-5A2B-4F6F-B712-84A4FD12EA45}">
      <dgm:prSet/>
      <dgm:spPr/>
      <dgm:t>
        <a:bodyPr/>
        <a:lstStyle/>
        <a:p>
          <a:pPr rtl="0"/>
          <a:r>
            <a:rPr lang="ru-RU" dirty="0" smtClean="0"/>
            <a:t>физические</a:t>
          </a:r>
          <a:endParaRPr lang="ru-RU" dirty="0"/>
        </a:p>
      </dgm:t>
    </dgm:pt>
    <dgm:pt modelId="{F1144117-E2FD-465C-A4B3-B9541D0C4837}" type="parTrans" cxnId="{93CE4DC0-AA3A-4551-9AD3-DF13FD9042FC}">
      <dgm:prSet/>
      <dgm:spPr/>
      <dgm:t>
        <a:bodyPr/>
        <a:lstStyle/>
        <a:p>
          <a:endParaRPr lang="ru-RU"/>
        </a:p>
      </dgm:t>
    </dgm:pt>
    <dgm:pt modelId="{8D2CF6F8-CDBA-45BB-805F-01C2D4415207}" type="sibTrans" cxnId="{93CE4DC0-AA3A-4551-9AD3-DF13FD9042FC}">
      <dgm:prSet/>
      <dgm:spPr/>
      <dgm:t>
        <a:bodyPr/>
        <a:lstStyle/>
        <a:p>
          <a:endParaRPr lang="ru-RU" dirty="0"/>
        </a:p>
      </dgm:t>
    </dgm:pt>
    <dgm:pt modelId="{B044C55A-8B2A-4F59-9A53-85393049D2E1}">
      <dgm:prSet/>
      <dgm:spPr/>
      <dgm:t>
        <a:bodyPr/>
        <a:lstStyle/>
        <a:p>
          <a:pPr rtl="0"/>
          <a:r>
            <a:rPr lang="ru-RU" dirty="0" smtClean="0"/>
            <a:t>химические</a:t>
          </a:r>
          <a:endParaRPr lang="ru-RU" dirty="0"/>
        </a:p>
      </dgm:t>
    </dgm:pt>
    <dgm:pt modelId="{F4AEA13C-3355-4132-935A-37B0BEE8DCB2}" type="parTrans" cxnId="{D3BD04F0-F6A6-4435-AA80-5D531C8ED292}">
      <dgm:prSet/>
      <dgm:spPr/>
      <dgm:t>
        <a:bodyPr/>
        <a:lstStyle/>
        <a:p>
          <a:endParaRPr lang="ru-RU"/>
        </a:p>
      </dgm:t>
    </dgm:pt>
    <dgm:pt modelId="{DE26EADD-E68C-472C-A16B-CD76FA8BD2E4}" type="sibTrans" cxnId="{D3BD04F0-F6A6-4435-AA80-5D531C8ED292}">
      <dgm:prSet/>
      <dgm:spPr/>
      <dgm:t>
        <a:bodyPr/>
        <a:lstStyle/>
        <a:p>
          <a:endParaRPr lang="ru-RU" dirty="0"/>
        </a:p>
      </dgm:t>
    </dgm:pt>
    <dgm:pt modelId="{7B2350F1-EC2D-46C9-AE93-FCC094C9DFDA}">
      <dgm:prSet/>
      <dgm:spPr/>
      <dgm:t>
        <a:bodyPr/>
        <a:lstStyle/>
        <a:p>
          <a:pPr rtl="0"/>
          <a:r>
            <a:rPr lang="ru-RU" dirty="0" smtClean="0"/>
            <a:t>биологические</a:t>
          </a:r>
          <a:endParaRPr lang="ru-RU" dirty="0"/>
        </a:p>
      </dgm:t>
    </dgm:pt>
    <dgm:pt modelId="{8EAB3939-2121-44AC-BE8A-7405BDC2B11D}" type="parTrans" cxnId="{27B7A705-9026-47C2-80A4-8BD4853D9B80}">
      <dgm:prSet/>
      <dgm:spPr/>
      <dgm:t>
        <a:bodyPr/>
        <a:lstStyle/>
        <a:p>
          <a:endParaRPr lang="ru-RU"/>
        </a:p>
      </dgm:t>
    </dgm:pt>
    <dgm:pt modelId="{A08B4FDE-A8D7-4D70-B46A-23CACB2571ED}" type="sibTrans" cxnId="{27B7A705-9026-47C2-80A4-8BD4853D9B80}">
      <dgm:prSet/>
      <dgm:spPr/>
      <dgm:t>
        <a:bodyPr/>
        <a:lstStyle/>
        <a:p>
          <a:endParaRPr lang="ru-RU" dirty="0"/>
        </a:p>
      </dgm:t>
    </dgm:pt>
    <dgm:pt modelId="{7B3D693B-0C0C-43FC-AE5C-F943E5299B58}">
      <dgm:prSet/>
      <dgm:spPr/>
      <dgm:t>
        <a:bodyPr/>
        <a:lstStyle/>
        <a:p>
          <a:pPr rtl="0"/>
          <a:r>
            <a:rPr lang="ru-RU" dirty="0" smtClean="0"/>
            <a:t>психофизиологические</a:t>
          </a:r>
          <a:endParaRPr lang="ru-RU" dirty="0"/>
        </a:p>
      </dgm:t>
    </dgm:pt>
    <dgm:pt modelId="{0A872EE9-47EF-408C-B33C-66C119EA01F3}" type="parTrans" cxnId="{F11BC391-A5F3-406C-967F-EB7254A23342}">
      <dgm:prSet/>
      <dgm:spPr/>
      <dgm:t>
        <a:bodyPr/>
        <a:lstStyle/>
        <a:p>
          <a:endParaRPr lang="ru-RU"/>
        </a:p>
      </dgm:t>
    </dgm:pt>
    <dgm:pt modelId="{0F019A02-0E76-41BB-BF7F-F2AFFF910911}" type="sibTrans" cxnId="{F11BC391-A5F3-406C-967F-EB7254A23342}">
      <dgm:prSet/>
      <dgm:spPr/>
      <dgm:t>
        <a:bodyPr/>
        <a:lstStyle/>
        <a:p>
          <a:endParaRPr lang="ru-RU"/>
        </a:p>
      </dgm:t>
    </dgm:pt>
    <dgm:pt modelId="{26CA072D-1834-48D4-B8ED-2CAA14296A92}" type="pres">
      <dgm:prSet presAssocID="{678055A0-0F37-43E5-82EB-7CA392B6E81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97B296E-C0FD-4520-A2C4-0066F9290D82}" type="pres">
      <dgm:prSet presAssocID="{678055A0-0F37-43E5-82EB-7CA392B6E810}" presName="dummyMaxCanvas" presStyleCnt="0">
        <dgm:presLayoutVars/>
      </dgm:prSet>
      <dgm:spPr/>
    </dgm:pt>
    <dgm:pt modelId="{B3F9099C-4ECA-4EF0-B979-1BC945BFBA16}" type="pres">
      <dgm:prSet presAssocID="{678055A0-0F37-43E5-82EB-7CA392B6E810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27075E-E063-4EE4-85BB-308B5B6B7CD4}" type="pres">
      <dgm:prSet presAssocID="{678055A0-0F37-43E5-82EB-7CA392B6E810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7BB262-6FA6-43E5-A0E8-F00C9D29D0F0}" type="pres">
      <dgm:prSet presAssocID="{678055A0-0F37-43E5-82EB-7CA392B6E810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78740A-2EE1-4290-B3DD-7335892980B5}" type="pres">
      <dgm:prSet presAssocID="{678055A0-0F37-43E5-82EB-7CA392B6E810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635906-6F0C-4CA1-A98F-306313832DB4}" type="pres">
      <dgm:prSet presAssocID="{678055A0-0F37-43E5-82EB-7CA392B6E810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5C68AD-0CB8-4680-8100-B9A83D56DC42}" type="pres">
      <dgm:prSet presAssocID="{678055A0-0F37-43E5-82EB-7CA392B6E810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52D2F1-045F-49F4-9B30-891B9AE170B3}" type="pres">
      <dgm:prSet presAssocID="{678055A0-0F37-43E5-82EB-7CA392B6E810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8E94A5-84BB-48C5-B9FA-DC2F3798401B}" type="pres">
      <dgm:prSet presAssocID="{678055A0-0F37-43E5-82EB-7CA392B6E810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4C4A96-B082-4F9A-8348-C92400448DE5}" type="pres">
      <dgm:prSet presAssocID="{678055A0-0F37-43E5-82EB-7CA392B6E810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DD143D-75A3-4996-9779-F443CBB0BE22}" type="pres">
      <dgm:prSet presAssocID="{678055A0-0F37-43E5-82EB-7CA392B6E810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9A1A24-C0F8-4EFD-BFEC-DD9AB5472468}" type="pres">
      <dgm:prSet presAssocID="{678055A0-0F37-43E5-82EB-7CA392B6E810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FAC30F-7A49-423C-9933-6D86D3A9B563}" type="pres">
      <dgm:prSet presAssocID="{678055A0-0F37-43E5-82EB-7CA392B6E810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C81880-8EB0-4C46-BECA-D417FD7C6A46}" type="pres">
      <dgm:prSet presAssocID="{678055A0-0F37-43E5-82EB-7CA392B6E810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1E279E-1427-4B30-8C85-2816943BF97B}" type="pres">
      <dgm:prSet presAssocID="{678055A0-0F37-43E5-82EB-7CA392B6E810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1BC391-A5F3-406C-967F-EB7254A23342}" srcId="{678055A0-0F37-43E5-82EB-7CA392B6E810}" destId="{7B3D693B-0C0C-43FC-AE5C-F943E5299B58}" srcOrd="4" destOrd="0" parTransId="{0A872EE9-47EF-408C-B33C-66C119EA01F3}" sibTransId="{0F019A02-0E76-41BB-BF7F-F2AFFF910911}"/>
    <dgm:cxn modelId="{9E0104F8-F15E-4E6A-9DF6-626B67EF93E0}" type="presOf" srcId="{7B2350F1-EC2D-46C9-AE93-FCC094C9DFDA}" destId="{3BC81880-8EB0-4C46-BECA-D417FD7C6A46}" srcOrd="1" destOrd="0" presId="urn:microsoft.com/office/officeart/2005/8/layout/vProcess5"/>
    <dgm:cxn modelId="{68B2838D-4A1B-4965-9899-39AD2EAB029C}" type="presOf" srcId="{5C8894E3-878D-46D7-B8AB-D416857314F7}" destId="{B3F9099C-4ECA-4EF0-B979-1BC945BFBA16}" srcOrd="0" destOrd="0" presId="urn:microsoft.com/office/officeart/2005/8/layout/vProcess5"/>
    <dgm:cxn modelId="{D3BD04F0-F6A6-4435-AA80-5D531C8ED292}" srcId="{678055A0-0F37-43E5-82EB-7CA392B6E810}" destId="{B044C55A-8B2A-4F59-9A53-85393049D2E1}" srcOrd="2" destOrd="0" parTransId="{F4AEA13C-3355-4132-935A-37B0BEE8DCB2}" sibTransId="{DE26EADD-E68C-472C-A16B-CD76FA8BD2E4}"/>
    <dgm:cxn modelId="{C8BC4A6A-9236-46E5-9856-17FAE12FDF2B}" type="presOf" srcId="{B044C55A-8B2A-4F59-9A53-85393049D2E1}" destId="{797BB262-6FA6-43E5-A0E8-F00C9D29D0F0}" srcOrd="0" destOrd="0" presId="urn:microsoft.com/office/officeart/2005/8/layout/vProcess5"/>
    <dgm:cxn modelId="{93CE4DC0-AA3A-4551-9AD3-DF13FD9042FC}" srcId="{678055A0-0F37-43E5-82EB-7CA392B6E810}" destId="{3BEBFE82-5A2B-4F6F-B712-84A4FD12EA45}" srcOrd="1" destOrd="0" parTransId="{F1144117-E2FD-465C-A4B3-B9541D0C4837}" sibTransId="{8D2CF6F8-CDBA-45BB-805F-01C2D4415207}"/>
    <dgm:cxn modelId="{A7B4E869-6D1C-4538-8500-19F34DAA5933}" type="presOf" srcId="{B044C55A-8B2A-4F59-9A53-85393049D2E1}" destId="{8AFAC30F-7A49-423C-9933-6D86D3A9B563}" srcOrd="1" destOrd="0" presId="urn:microsoft.com/office/officeart/2005/8/layout/vProcess5"/>
    <dgm:cxn modelId="{1205DDAE-B3C1-4465-9931-C9F474879D77}" type="presOf" srcId="{A08B4FDE-A8D7-4D70-B46A-23CACB2571ED}" destId="{8F4C4A96-B082-4F9A-8348-C92400448DE5}" srcOrd="0" destOrd="0" presId="urn:microsoft.com/office/officeart/2005/8/layout/vProcess5"/>
    <dgm:cxn modelId="{2F7CD91C-A3BB-43A3-8C27-23E31C377680}" type="presOf" srcId="{7B3D693B-0C0C-43FC-AE5C-F943E5299B58}" destId="{92635906-6F0C-4CA1-A98F-306313832DB4}" srcOrd="0" destOrd="0" presId="urn:microsoft.com/office/officeart/2005/8/layout/vProcess5"/>
    <dgm:cxn modelId="{27B7A705-9026-47C2-80A4-8BD4853D9B80}" srcId="{678055A0-0F37-43E5-82EB-7CA392B6E810}" destId="{7B2350F1-EC2D-46C9-AE93-FCC094C9DFDA}" srcOrd="3" destOrd="0" parTransId="{8EAB3939-2121-44AC-BE8A-7405BDC2B11D}" sibTransId="{A08B4FDE-A8D7-4D70-B46A-23CACB2571ED}"/>
    <dgm:cxn modelId="{F83CA2CA-A9BD-4E9B-B20C-8D75FBDF3F04}" type="presOf" srcId="{678055A0-0F37-43E5-82EB-7CA392B6E810}" destId="{26CA072D-1834-48D4-B8ED-2CAA14296A92}" srcOrd="0" destOrd="0" presId="urn:microsoft.com/office/officeart/2005/8/layout/vProcess5"/>
    <dgm:cxn modelId="{41EFC398-EFAD-45A5-A052-A524DCA7153D}" type="presOf" srcId="{7B2350F1-EC2D-46C9-AE93-FCC094C9DFDA}" destId="{E578740A-2EE1-4290-B3DD-7335892980B5}" srcOrd="0" destOrd="0" presId="urn:microsoft.com/office/officeart/2005/8/layout/vProcess5"/>
    <dgm:cxn modelId="{2A372249-64A7-413A-BD15-4A364EDB7F67}" type="presOf" srcId="{3BEBFE82-5A2B-4F6F-B712-84A4FD12EA45}" destId="{519A1A24-C0F8-4EFD-BFEC-DD9AB5472468}" srcOrd="1" destOrd="0" presId="urn:microsoft.com/office/officeart/2005/8/layout/vProcess5"/>
    <dgm:cxn modelId="{D39DE6AE-8633-48D2-A9B6-EA5D058E8A41}" type="presOf" srcId="{AAE1CC3E-0909-4BBA-8F37-6A8B801E0005}" destId="{B35C68AD-0CB8-4680-8100-B9A83D56DC42}" srcOrd="0" destOrd="0" presId="urn:microsoft.com/office/officeart/2005/8/layout/vProcess5"/>
    <dgm:cxn modelId="{A89A75C9-C83A-444E-848D-02F4C8DCC419}" type="presOf" srcId="{7B3D693B-0C0C-43FC-AE5C-F943E5299B58}" destId="{F61E279E-1427-4B30-8C85-2816943BF97B}" srcOrd="1" destOrd="0" presId="urn:microsoft.com/office/officeart/2005/8/layout/vProcess5"/>
    <dgm:cxn modelId="{D275945C-847F-438A-85C3-248E722239AE}" type="presOf" srcId="{3BEBFE82-5A2B-4F6F-B712-84A4FD12EA45}" destId="{CB27075E-E063-4EE4-85BB-308B5B6B7CD4}" srcOrd="0" destOrd="0" presId="urn:microsoft.com/office/officeart/2005/8/layout/vProcess5"/>
    <dgm:cxn modelId="{D55656F6-CB8B-488C-A8F3-7CCBF0A81E28}" type="presOf" srcId="{DE26EADD-E68C-472C-A16B-CD76FA8BD2E4}" destId="{A18E94A5-84BB-48C5-B9FA-DC2F3798401B}" srcOrd="0" destOrd="0" presId="urn:microsoft.com/office/officeart/2005/8/layout/vProcess5"/>
    <dgm:cxn modelId="{D04F68BE-6FE3-48DB-9778-10D7B2C2B042}" srcId="{678055A0-0F37-43E5-82EB-7CA392B6E810}" destId="{5C8894E3-878D-46D7-B8AB-D416857314F7}" srcOrd="0" destOrd="0" parTransId="{83BA5E73-3B62-47EF-AAC1-938DF96CEF75}" sibTransId="{AAE1CC3E-0909-4BBA-8F37-6A8B801E0005}"/>
    <dgm:cxn modelId="{5932C2C8-06A4-4AB5-9CD6-F9D813816317}" type="presOf" srcId="{5C8894E3-878D-46D7-B8AB-D416857314F7}" destId="{C0DD143D-75A3-4996-9779-F443CBB0BE22}" srcOrd="1" destOrd="0" presId="urn:microsoft.com/office/officeart/2005/8/layout/vProcess5"/>
    <dgm:cxn modelId="{43539500-9379-46B0-B8BB-350C0617E04F}" type="presOf" srcId="{8D2CF6F8-CDBA-45BB-805F-01C2D4415207}" destId="{F452D2F1-045F-49F4-9B30-891B9AE170B3}" srcOrd="0" destOrd="0" presId="urn:microsoft.com/office/officeart/2005/8/layout/vProcess5"/>
    <dgm:cxn modelId="{FADEC7FE-DFA8-462A-8214-D2AFB3B46E22}" type="presParOf" srcId="{26CA072D-1834-48D4-B8ED-2CAA14296A92}" destId="{897B296E-C0FD-4520-A2C4-0066F9290D82}" srcOrd="0" destOrd="0" presId="urn:microsoft.com/office/officeart/2005/8/layout/vProcess5"/>
    <dgm:cxn modelId="{3EF7E298-B52C-40FE-8240-D0BF2CE65967}" type="presParOf" srcId="{26CA072D-1834-48D4-B8ED-2CAA14296A92}" destId="{B3F9099C-4ECA-4EF0-B979-1BC945BFBA16}" srcOrd="1" destOrd="0" presId="urn:microsoft.com/office/officeart/2005/8/layout/vProcess5"/>
    <dgm:cxn modelId="{101906FB-B2C4-4CB1-8950-FDCF7DBDBB10}" type="presParOf" srcId="{26CA072D-1834-48D4-B8ED-2CAA14296A92}" destId="{CB27075E-E063-4EE4-85BB-308B5B6B7CD4}" srcOrd="2" destOrd="0" presId="urn:microsoft.com/office/officeart/2005/8/layout/vProcess5"/>
    <dgm:cxn modelId="{01696EC6-2223-4637-B1D8-9B863112EB43}" type="presParOf" srcId="{26CA072D-1834-48D4-B8ED-2CAA14296A92}" destId="{797BB262-6FA6-43E5-A0E8-F00C9D29D0F0}" srcOrd="3" destOrd="0" presId="urn:microsoft.com/office/officeart/2005/8/layout/vProcess5"/>
    <dgm:cxn modelId="{3BE162DF-5E18-4212-8C19-5CA8367958CD}" type="presParOf" srcId="{26CA072D-1834-48D4-B8ED-2CAA14296A92}" destId="{E578740A-2EE1-4290-B3DD-7335892980B5}" srcOrd="4" destOrd="0" presId="urn:microsoft.com/office/officeart/2005/8/layout/vProcess5"/>
    <dgm:cxn modelId="{ACD18721-9DC2-4108-97C9-A003829C2A3C}" type="presParOf" srcId="{26CA072D-1834-48D4-B8ED-2CAA14296A92}" destId="{92635906-6F0C-4CA1-A98F-306313832DB4}" srcOrd="5" destOrd="0" presId="urn:microsoft.com/office/officeart/2005/8/layout/vProcess5"/>
    <dgm:cxn modelId="{E90038A2-A8BA-44C6-8DB3-2859324EEBB7}" type="presParOf" srcId="{26CA072D-1834-48D4-B8ED-2CAA14296A92}" destId="{B35C68AD-0CB8-4680-8100-B9A83D56DC42}" srcOrd="6" destOrd="0" presId="urn:microsoft.com/office/officeart/2005/8/layout/vProcess5"/>
    <dgm:cxn modelId="{49386A59-BE8B-4461-8454-1AB70A28C427}" type="presParOf" srcId="{26CA072D-1834-48D4-B8ED-2CAA14296A92}" destId="{F452D2F1-045F-49F4-9B30-891B9AE170B3}" srcOrd="7" destOrd="0" presId="urn:microsoft.com/office/officeart/2005/8/layout/vProcess5"/>
    <dgm:cxn modelId="{A470A4CC-BA12-48C1-B0EF-E12D47530BAA}" type="presParOf" srcId="{26CA072D-1834-48D4-B8ED-2CAA14296A92}" destId="{A18E94A5-84BB-48C5-B9FA-DC2F3798401B}" srcOrd="8" destOrd="0" presId="urn:microsoft.com/office/officeart/2005/8/layout/vProcess5"/>
    <dgm:cxn modelId="{06E7E6D2-B003-420F-93F2-8102E19D32BE}" type="presParOf" srcId="{26CA072D-1834-48D4-B8ED-2CAA14296A92}" destId="{8F4C4A96-B082-4F9A-8348-C92400448DE5}" srcOrd="9" destOrd="0" presId="urn:microsoft.com/office/officeart/2005/8/layout/vProcess5"/>
    <dgm:cxn modelId="{97F723AB-2BDE-491A-BD89-439B18528E86}" type="presParOf" srcId="{26CA072D-1834-48D4-B8ED-2CAA14296A92}" destId="{C0DD143D-75A3-4996-9779-F443CBB0BE22}" srcOrd="10" destOrd="0" presId="urn:microsoft.com/office/officeart/2005/8/layout/vProcess5"/>
    <dgm:cxn modelId="{2BA16F68-C672-41E0-87D0-13599C309839}" type="presParOf" srcId="{26CA072D-1834-48D4-B8ED-2CAA14296A92}" destId="{519A1A24-C0F8-4EFD-BFEC-DD9AB5472468}" srcOrd="11" destOrd="0" presId="urn:microsoft.com/office/officeart/2005/8/layout/vProcess5"/>
    <dgm:cxn modelId="{12496BDF-CF3E-43CE-9988-3808FE49499E}" type="presParOf" srcId="{26CA072D-1834-48D4-B8ED-2CAA14296A92}" destId="{8AFAC30F-7A49-423C-9933-6D86D3A9B563}" srcOrd="12" destOrd="0" presId="urn:microsoft.com/office/officeart/2005/8/layout/vProcess5"/>
    <dgm:cxn modelId="{F4BED633-3164-493C-B705-EF75EE613C56}" type="presParOf" srcId="{26CA072D-1834-48D4-B8ED-2CAA14296A92}" destId="{3BC81880-8EB0-4C46-BECA-D417FD7C6A46}" srcOrd="13" destOrd="0" presId="urn:microsoft.com/office/officeart/2005/8/layout/vProcess5"/>
    <dgm:cxn modelId="{34DF90CA-A7AD-4451-B5C6-66D94181022C}" type="presParOf" srcId="{26CA072D-1834-48D4-B8ED-2CAA14296A92}" destId="{F61E279E-1427-4B30-8C85-2816943BF97B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12ECD30-3CDD-4308-89EA-039A4420F00F}" type="doc">
      <dgm:prSet loTypeId="urn:microsoft.com/office/officeart/2005/8/layout/cycle1" loCatId="cycle" qsTypeId="urn:microsoft.com/office/officeart/2005/8/quickstyle/3d6" qsCatId="3D" csTypeId="urn:microsoft.com/office/officeart/2005/8/colors/accent1_4" csCatId="accent1"/>
      <dgm:spPr/>
      <dgm:t>
        <a:bodyPr/>
        <a:lstStyle/>
        <a:p>
          <a:endParaRPr lang="ru-RU"/>
        </a:p>
      </dgm:t>
    </dgm:pt>
    <dgm:pt modelId="{8E276D33-EC26-4148-8F35-D1DEB60BAB96}">
      <dgm:prSet/>
      <dgm:spPr/>
      <dgm:t>
        <a:bodyPr/>
        <a:lstStyle/>
        <a:p>
          <a:pPr rtl="0"/>
          <a:r>
            <a:rPr lang="ru-RU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резка</a:t>
          </a:r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2CE5EF47-2897-4F93-A592-CED39AD76BAC}" type="parTrans" cxnId="{EA46DDBA-DD3F-4CF9-9FE5-4CC74C7FC0C0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0E6BB2C4-6509-4147-9D6A-BA983F8A68EA}" type="sibTrans" cxnId="{EA46DDBA-DD3F-4CF9-9FE5-4CC74C7FC0C0}">
      <dgm:prSet/>
      <dgm:spPr/>
      <dgm:t>
        <a:bodyPr/>
        <a:lstStyle/>
        <a:p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F8D3EDEC-36B0-47EC-A958-1675064E002F}">
      <dgm:prSet/>
      <dgm:spPr/>
      <dgm:t>
        <a:bodyPr/>
        <a:lstStyle/>
        <a:p>
          <a:pPr rtl="0"/>
          <a:r>
            <a:rPr lang="ru-RU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пробивка (удар)</a:t>
          </a:r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590982D7-626E-4F60-AE21-3F78CD021F87}" type="parTrans" cxnId="{91183313-3C22-4A66-BF69-A4635F21F5CB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9A6192EC-AB9F-4617-91A8-96FBEBC8573D}" type="sibTrans" cxnId="{91183313-3C22-4A66-BF69-A4635F21F5CB}">
      <dgm:prSet/>
      <dgm:spPr/>
      <dgm:t>
        <a:bodyPr/>
        <a:lstStyle/>
        <a:p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F7D2725E-40E7-4415-A53F-C850C369CFA6}">
      <dgm:prSet/>
      <dgm:spPr/>
      <dgm:t>
        <a:bodyPr/>
        <a:lstStyle/>
        <a:p>
          <a:pPr rtl="0"/>
          <a:r>
            <a:rPr lang="ru-RU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срезание </a:t>
          </a:r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6A4CEEA8-292F-46B2-ABE9-9532FBC41539}" type="parTrans" cxnId="{05F112F9-5A78-4D60-A7E6-6C1CAEDFFC01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D9FD6C68-174C-469A-B2CC-94DBC79F6559}" type="sibTrans" cxnId="{05F112F9-5A78-4D60-A7E6-6C1CAEDFFC01}">
      <dgm:prSet/>
      <dgm:spPr/>
      <dgm:t>
        <a:bodyPr/>
        <a:lstStyle/>
        <a:p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A9B82857-BFEB-4E3D-8D82-97B75D81AB1D}">
      <dgm:prSet/>
      <dgm:spPr/>
      <dgm:t>
        <a:bodyPr/>
        <a:lstStyle/>
        <a:p>
          <a:pPr rtl="0"/>
          <a:r>
            <a:rPr lang="ru-RU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гибка</a:t>
          </a:r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98F807B3-0C7C-4DB1-AB30-F9F6AE9BFB51}" type="parTrans" cxnId="{D304F553-BCD7-4F73-A11A-CFB635F800D5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55DA6BFC-4C77-4227-8A71-F8E011694F0B}" type="sibTrans" cxnId="{D304F553-BCD7-4F73-A11A-CFB635F800D5}">
      <dgm:prSet/>
      <dgm:spPr/>
      <dgm:t>
        <a:bodyPr/>
        <a:lstStyle/>
        <a:p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CA43ABA2-4D2D-4D6C-A8CF-09E4078D5EBB}" type="pres">
      <dgm:prSet presAssocID="{612ECD30-3CDD-4308-89EA-039A4420F00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9337AA5-DA4A-47C0-ABB1-6F430A13EA99}" type="pres">
      <dgm:prSet presAssocID="{8E276D33-EC26-4148-8F35-D1DEB60BAB96}" presName="dummy" presStyleCnt="0"/>
      <dgm:spPr/>
    </dgm:pt>
    <dgm:pt modelId="{05C4FC80-8193-4662-8B83-F3A00C404A33}" type="pres">
      <dgm:prSet presAssocID="{8E276D33-EC26-4148-8F35-D1DEB60BAB96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8A2C4E-4388-41A9-8866-028A0B648221}" type="pres">
      <dgm:prSet presAssocID="{0E6BB2C4-6509-4147-9D6A-BA983F8A68EA}" presName="sibTrans" presStyleLbl="node1" presStyleIdx="0" presStyleCnt="4"/>
      <dgm:spPr/>
      <dgm:t>
        <a:bodyPr/>
        <a:lstStyle/>
        <a:p>
          <a:endParaRPr lang="ru-RU"/>
        </a:p>
      </dgm:t>
    </dgm:pt>
    <dgm:pt modelId="{538C461E-6AAD-4FDD-944A-002CA5FB5C19}" type="pres">
      <dgm:prSet presAssocID="{F8D3EDEC-36B0-47EC-A958-1675064E002F}" presName="dummy" presStyleCnt="0"/>
      <dgm:spPr/>
    </dgm:pt>
    <dgm:pt modelId="{35FC7419-7079-4D58-A475-342895159309}" type="pres">
      <dgm:prSet presAssocID="{F8D3EDEC-36B0-47EC-A958-1675064E002F}" presName="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86E0F5-263C-4D78-8A54-717E11A00C25}" type="pres">
      <dgm:prSet presAssocID="{9A6192EC-AB9F-4617-91A8-96FBEBC8573D}" presName="sibTrans" presStyleLbl="node1" presStyleIdx="1" presStyleCnt="4"/>
      <dgm:spPr/>
      <dgm:t>
        <a:bodyPr/>
        <a:lstStyle/>
        <a:p>
          <a:endParaRPr lang="ru-RU"/>
        </a:p>
      </dgm:t>
    </dgm:pt>
    <dgm:pt modelId="{AABD0768-FE4F-4E66-A3FA-4123293E302D}" type="pres">
      <dgm:prSet presAssocID="{F7D2725E-40E7-4415-A53F-C850C369CFA6}" presName="dummy" presStyleCnt="0"/>
      <dgm:spPr/>
    </dgm:pt>
    <dgm:pt modelId="{29FBA59A-7625-4000-94A1-C7EB14645826}" type="pres">
      <dgm:prSet presAssocID="{F7D2725E-40E7-4415-A53F-C850C369CFA6}" presName="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64726F-E5CD-49AA-8F31-9377115304DD}" type="pres">
      <dgm:prSet presAssocID="{D9FD6C68-174C-469A-B2CC-94DBC79F6559}" presName="sibTrans" presStyleLbl="node1" presStyleIdx="2" presStyleCnt="4"/>
      <dgm:spPr/>
      <dgm:t>
        <a:bodyPr/>
        <a:lstStyle/>
        <a:p>
          <a:endParaRPr lang="ru-RU"/>
        </a:p>
      </dgm:t>
    </dgm:pt>
    <dgm:pt modelId="{E310A3AA-0810-4ADF-8801-F046E5690FF2}" type="pres">
      <dgm:prSet presAssocID="{A9B82857-BFEB-4E3D-8D82-97B75D81AB1D}" presName="dummy" presStyleCnt="0"/>
      <dgm:spPr/>
    </dgm:pt>
    <dgm:pt modelId="{328D5EFF-E094-4ED6-9D36-9685D06F264E}" type="pres">
      <dgm:prSet presAssocID="{A9B82857-BFEB-4E3D-8D82-97B75D81AB1D}" presName="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37B6B3-0086-4B16-9AE2-5F00028BF511}" type="pres">
      <dgm:prSet presAssocID="{55DA6BFC-4C77-4227-8A71-F8E011694F0B}" presName="sibTrans" presStyleLbl="node1" presStyleIdx="3" presStyleCnt="4"/>
      <dgm:spPr/>
      <dgm:t>
        <a:bodyPr/>
        <a:lstStyle/>
        <a:p>
          <a:endParaRPr lang="ru-RU"/>
        </a:p>
      </dgm:t>
    </dgm:pt>
  </dgm:ptLst>
  <dgm:cxnLst>
    <dgm:cxn modelId="{EA46DDBA-DD3F-4CF9-9FE5-4CC74C7FC0C0}" srcId="{612ECD30-3CDD-4308-89EA-039A4420F00F}" destId="{8E276D33-EC26-4148-8F35-D1DEB60BAB96}" srcOrd="0" destOrd="0" parTransId="{2CE5EF47-2897-4F93-A592-CED39AD76BAC}" sibTransId="{0E6BB2C4-6509-4147-9D6A-BA983F8A68EA}"/>
    <dgm:cxn modelId="{91183313-3C22-4A66-BF69-A4635F21F5CB}" srcId="{612ECD30-3CDD-4308-89EA-039A4420F00F}" destId="{F8D3EDEC-36B0-47EC-A958-1675064E002F}" srcOrd="1" destOrd="0" parTransId="{590982D7-626E-4F60-AE21-3F78CD021F87}" sibTransId="{9A6192EC-AB9F-4617-91A8-96FBEBC8573D}"/>
    <dgm:cxn modelId="{33CEDC9F-E2C2-40EA-8343-D9D94087466D}" type="presOf" srcId="{8E276D33-EC26-4148-8F35-D1DEB60BAB96}" destId="{05C4FC80-8193-4662-8B83-F3A00C404A33}" srcOrd="0" destOrd="0" presId="urn:microsoft.com/office/officeart/2005/8/layout/cycle1"/>
    <dgm:cxn modelId="{05F112F9-5A78-4D60-A7E6-6C1CAEDFFC01}" srcId="{612ECD30-3CDD-4308-89EA-039A4420F00F}" destId="{F7D2725E-40E7-4415-A53F-C850C369CFA6}" srcOrd="2" destOrd="0" parTransId="{6A4CEEA8-292F-46B2-ABE9-9532FBC41539}" sibTransId="{D9FD6C68-174C-469A-B2CC-94DBC79F6559}"/>
    <dgm:cxn modelId="{58258630-C357-4875-8AC7-BBA456AD2B80}" type="presOf" srcId="{9A6192EC-AB9F-4617-91A8-96FBEBC8573D}" destId="{E186E0F5-263C-4D78-8A54-717E11A00C25}" srcOrd="0" destOrd="0" presId="urn:microsoft.com/office/officeart/2005/8/layout/cycle1"/>
    <dgm:cxn modelId="{A20621DC-8AE1-41D2-B65E-34668C6A043F}" type="presOf" srcId="{A9B82857-BFEB-4E3D-8D82-97B75D81AB1D}" destId="{328D5EFF-E094-4ED6-9D36-9685D06F264E}" srcOrd="0" destOrd="0" presId="urn:microsoft.com/office/officeart/2005/8/layout/cycle1"/>
    <dgm:cxn modelId="{6E95D92A-E7A7-426D-873A-DCD1A887CDAF}" type="presOf" srcId="{F8D3EDEC-36B0-47EC-A958-1675064E002F}" destId="{35FC7419-7079-4D58-A475-342895159309}" srcOrd="0" destOrd="0" presId="urn:microsoft.com/office/officeart/2005/8/layout/cycle1"/>
    <dgm:cxn modelId="{5C2A62EF-A446-4E41-8180-FFD77E4C57C7}" type="presOf" srcId="{0E6BB2C4-6509-4147-9D6A-BA983F8A68EA}" destId="{108A2C4E-4388-41A9-8866-028A0B648221}" srcOrd="0" destOrd="0" presId="urn:microsoft.com/office/officeart/2005/8/layout/cycle1"/>
    <dgm:cxn modelId="{11CBCB11-4C35-47A9-B845-43440619C012}" type="presOf" srcId="{D9FD6C68-174C-469A-B2CC-94DBC79F6559}" destId="{9664726F-E5CD-49AA-8F31-9377115304DD}" srcOrd="0" destOrd="0" presId="urn:microsoft.com/office/officeart/2005/8/layout/cycle1"/>
    <dgm:cxn modelId="{B99698A1-2E7D-4829-9AD8-76816B1E295D}" type="presOf" srcId="{F7D2725E-40E7-4415-A53F-C850C369CFA6}" destId="{29FBA59A-7625-4000-94A1-C7EB14645826}" srcOrd="0" destOrd="0" presId="urn:microsoft.com/office/officeart/2005/8/layout/cycle1"/>
    <dgm:cxn modelId="{F100BF42-2D19-4733-A03F-71A22DC7994E}" type="presOf" srcId="{612ECD30-3CDD-4308-89EA-039A4420F00F}" destId="{CA43ABA2-4D2D-4D6C-A8CF-09E4078D5EBB}" srcOrd="0" destOrd="0" presId="urn:microsoft.com/office/officeart/2005/8/layout/cycle1"/>
    <dgm:cxn modelId="{D304F553-BCD7-4F73-A11A-CFB635F800D5}" srcId="{612ECD30-3CDD-4308-89EA-039A4420F00F}" destId="{A9B82857-BFEB-4E3D-8D82-97B75D81AB1D}" srcOrd="3" destOrd="0" parTransId="{98F807B3-0C7C-4DB1-AB30-F9F6AE9BFB51}" sibTransId="{55DA6BFC-4C77-4227-8A71-F8E011694F0B}"/>
    <dgm:cxn modelId="{9EC4D4A3-B4A4-492B-82DA-7A1E1CA94EF8}" type="presOf" srcId="{55DA6BFC-4C77-4227-8A71-F8E011694F0B}" destId="{2737B6B3-0086-4B16-9AE2-5F00028BF511}" srcOrd="0" destOrd="0" presId="urn:microsoft.com/office/officeart/2005/8/layout/cycle1"/>
    <dgm:cxn modelId="{CDFE8E4E-4A89-4A05-91F4-6B03E87A72ED}" type="presParOf" srcId="{CA43ABA2-4D2D-4D6C-A8CF-09E4078D5EBB}" destId="{09337AA5-DA4A-47C0-ABB1-6F430A13EA99}" srcOrd="0" destOrd="0" presId="urn:microsoft.com/office/officeart/2005/8/layout/cycle1"/>
    <dgm:cxn modelId="{409DFEB2-4332-42F3-ADAC-A7FD9366878A}" type="presParOf" srcId="{CA43ABA2-4D2D-4D6C-A8CF-09E4078D5EBB}" destId="{05C4FC80-8193-4662-8B83-F3A00C404A33}" srcOrd="1" destOrd="0" presId="urn:microsoft.com/office/officeart/2005/8/layout/cycle1"/>
    <dgm:cxn modelId="{9C45BEC8-2B85-4689-B0AF-7131CA6DF628}" type="presParOf" srcId="{CA43ABA2-4D2D-4D6C-A8CF-09E4078D5EBB}" destId="{108A2C4E-4388-41A9-8866-028A0B648221}" srcOrd="2" destOrd="0" presId="urn:microsoft.com/office/officeart/2005/8/layout/cycle1"/>
    <dgm:cxn modelId="{C4415AFB-C679-4E99-B32B-EABA79F9827C}" type="presParOf" srcId="{CA43ABA2-4D2D-4D6C-A8CF-09E4078D5EBB}" destId="{538C461E-6AAD-4FDD-944A-002CA5FB5C19}" srcOrd="3" destOrd="0" presId="urn:microsoft.com/office/officeart/2005/8/layout/cycle1"/>
    <dgm:cxn modelId="{170CFC6E-A81F-4FFE-A9AD-4ACE2D707277}" type="presParOf" srcId="{CA43ABA2-4D2D-4D6C-A8CF-09E4078D5EBB}" destId="{35FC7419-7079-4D58-A475-342895159309}" srcOrd="4" destOrd="0" presId="urn:microsoft.com/office/officeart/2005/8/layout/cycle1"/>
    <dgm:cxn modelId="{7F23E95A-A816-4357-B2D9-CF3F5F82A56B}" type="presParOf" srcId="{CA43ABA2-4D2D-4D6C-A8CF-09E4078D5EBB}" destId="{E186E0F5-263C-4D78-8A54-717E11A00C25}" srcOrd="5" destOrd="0" presId="urn:microsoft.com/office/officeart/2005/8/layout/cycle1"/>
    <dgm:cxn modelId="{11E11F1A-3A7C-49BA-AF8A-984DCF731A2B}" type="presParOf" srcId="{CA43ABA2-4D2D-4D6C-A8CF-09E4078D5EBB}" destId="{AABD0768-FE4F-4E66-A3FA-4123293E302D}" srcOrd="6" destOrd="0" presId="urn:microsoft.com/office/officeart/2005/8/layout/cycle1"/>
    <dgm:cxn modelId="{11861C17-6B30-4EB1-8C58-A57AD9B840A5}" type="presParOf" srcId="{CA43ABA2-4D2D-4D6C-A8CF-09E4078D5EBB}" destId="{29FBA59A-7625-4000-94A1-C7EB14645826}" srcOrd="7" destOrd="0" presId="urn:microsoft.com/office/officeart/2005/8/layout/cycle1"/>
    <dgm:cxn modelId="{6CB4CDD5-B91A-4BAC-A509-58AFA477F0DF}" type="presParOf" srcId="{CA43ABA2-4D2D-4D6C-A8CF-09E4078D5EBB}" destId="{9664726F-E5CD-49AA-8F31-9377115304DD}" srcOrd="8" destOrd="0" presId="urn:microsoft.com/office/officeart/2005/8/layout/cycle1"/>
    <dgm:cxn modelId="{BD4694EF-AD53-40C7-83B4-6B3BE0C4BD20}" type="presParOf" srcId="{CA43ABA2-4D2D-4D6C-A8CF-09E4078D5EBB}" destId="{E310A3AA-0810-4ADF-8801-F046E5690FF2}" srcOrd="9" destOrd="0" presId="urn:microsoft.com/office/officeart/2005/8/layout/cycle1"/>
    <dgm:cxn modelId="{A5887259-62E8-449D-BE27-9360A952FD05}" type="presParOf" srcId="{CA43ABA2-4D2D-4D6C-A8CF-09E4078D5EBB}" destId="{328D5EFF-E094-4ED6-9D36-9685D06F264E}" srcOrd="10" destOrd="0" presId="urn:microsoft.com/office/officeart/2005/8/layout/cycle1"/>
    <dgm:cxn modelId="{9A1E3E55-EEB5-476C-AD20-29207F19BB94}" type="presParOf" srcId="{CA43ABA2-4D2D-4D6C-A8CF-09E4078D5EBB}" destId="{2737B6B3-0086-4B16-9AE2-5F00028BF511}" srcOrd="11" destOrd="0" presId="urn:microsoft.com/office/officeart/2005/8/layout/cycle1"/>
  </dgm:cxnLst>
  <dgm:bg/>
  <dgm:whole>
    <a:effectLst>
      <a:reflection blurRad="6350" stA="50000" endA="300" endPos="55000" dir="5400000" sy="-100000" algn="bl" rotWithShape="0"/>
    </a:effectLst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A31620A-8CFE-405C-9A3A-3F0817CD88D6}" type="doc">
      <dgm:prSet loTypeId="urn:microsoft.com/office/officeart/2005/8/layout/gear1" loCatId="process" qsTypeId="urn:microsoft.com/office/officeart/2005/8/quickstyle/3d3" qsCatId="3D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0FE5BEBF-1D48-4C42-980D-3B1962495E9F}">
      <dgm:prSet/>
      <dgm:spPr/>
      <dgm:t>
        <a:bodyPr/>
        <a:lstStyle/>
        <a:p>
          <a:pPr rtl="0"/>
          <a:r>
            <a:rPr lang="ru-RU" b="1" i="1" cap="none" spc="0" dirty="0" smtClean="0">
              <a:ln/>
              <a:solidFill>
                <a:schemeClr val="bg1">
                  <a:lumMod val="60000"/>
                  <a:lumOff val="40000"/>
                </a:schemeClr>
              </a:solidFill>
              <a:effectLst/>
            </a:rPr>
            <a:t>Вибрация</a:t>
          </a:r>
          <a:r>
            <a:rPr lang="ru-RU" b="1" cap="none" spc="0" dirty="0" smtClean="0">
              <a:ln/>
              <a:solidFill>
                <a:schemeClr val="bg1">
                  <a:lumMod val="60000"/>
                  <a:lumOff val="40000"/>
                </a:schemeClr>
              </a:solidFill>
              <a:effectLst/>
            </a:rPr>
            <a:t> </a:t>
          </a:r>
          <a:r>
            <a:rPr lang="ru-RU" b="1" cap="none" spc="0" dirty="0" smtClean="0">
              <a:ln/>
              <a:effectLst/>
            </a:rPr>
            <a:t>— это малые механические колебания, возникающие в упругих телах.</a:t>
          </a:r>
          <a:endParaRPr lang="ru-RU" b="1" cap="none" spc="0" dirty="0">
            <a:ln/>
            <a:effectLst/>
          </a:endParaRPr>
        </a:p>
      </dgm:t>
    </dgm:pt>
    <dgm:pt modelId="{B4FAD395-06A7-4BFA-A54F-D13F4C7CBA46}" type="parTrans" cxnId="{E562BC6B-B04C-44BB-BD8D-D92BB467BB5C}">
      <dgm:prSet/>
      <dgm:spPr/>
      <dgm:t>
        <a:bodyPr/>
        <a:lstStyle/>
        <a:p>
          <a:endParaRPr lang="ru-RU"/>
        </a:p>
      </dgm:t>
    </dgm:pt>
    <dgm:pt modelId="{14EAA05A-2F68-44C6-A3A1-9D26FF60EBDB}" type="sibTrans" cxnId="{E562BC6B-B04C-44BB-BD8D-D92BB467BB5C}">
      <dgm:prSet/>
      <dgm:spPr/>
      <dgm:t>
        <a:bodyPr/>
        <a:lstStyle/>
        <a:p>
          <a:endParaRPr lang="ru-RU" dirty="0"/>
        </a:p>
      </dgm:t>
    </dgm:pt>
    <dgm:pt modelId="{57DD0D3B-6A57-4A58-9361-7678F4A3BD20}" type="pres">
      <dgm:prSet presAssocID="{1A31620A-8CFE-405C-9A3A-3F0817CD88D6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AF2C72-EFF3-44C1-BF1C-588445D91034}" type="pres">
      <dgm:prSet presAssocID="{0FE5BEBF-1D48-4C42-980D-3B1962495E9F}" presName="gear1" presStyleLbl="node1" presStyleIdx="0" presStyleCnt="1" custScaleX="161051" custScaleY="1610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7A6305-6F49-4632-8924-1BC59876B160}" type="pres">
      <dgm:prSet presAssocID="{0FE5BEBF-1D48-4C42-980D-3B1962495E9F}" presName="gear1srcNode" presStyleLbl="node1" presStyleIdx="0" presStyleCnt="1"/>
      <dgm:spPr/>
      <dgm:t>
        <a:bodyPr/>
        <a:lstStyle/>
        <a:p>
          <a:endParaRPr lang="ru-RU"/>
        </a:p>
      </dgm:t>
    </dgm:pt>
    <dgm:pt modelId="{FE7CBBCD-F1ED-4365-ACCD-B0AFF3881687}" type="pres">
      <dgm:prSet presAssocID="{0FE5BEBF-1D48-4C42-980D-3B1962495E9F}" presName="gear1dstNode" presStyleLbl="node1" presStyleIdx="0" presStyleCnt="1"/>
      <dgm:spPr/>
      <dgm:t>
        <a:bodyPr/>
        <a:lstStyle/>
        <a:p>
          <a:endParaRPr lang="ru-RU"/>
        </a:p>
      </dgm:t>
    </dgm:pt>
    <dgm:pt modelId="{CE220712-884B-4ABE-BA31-F3E048C21FE3}" type="pres">
      <dgm:prSet presAssocID="{14EAA05A-2F68-44C6-A3A1-9D26FF60EBDB}" presName="connector1" presStyleLbl="sibTrans2D1" presStyleIdx="0" presStyleCnt="1" custScaleX="146410" custScaleY="146410" custLinFactNeighborX="16477" custLinFactNeighborY="-16909"/>
      <dgm:spPr/>
      <dgm:t>
        <a:bodyPr/>
        <a:lstStyle/>
        <a:p>
          <a:endParaRPr lang="ru-RU"/>
        </a:p>
      </dgm:t>
    </dgm:pt>
  </dgm:ptLst>
  <dgm:cxnLst>
    <dgm:cxn modelId="{CE979A4A-1D21-4CC1-A3DD-0D3C2F663453}" type="presOf" srcId="{0FE5BEBF-1D48-4C42-980D-3B1962495E9F}" destId="{4E7A6305-6F49-4632-8924-1BC59876B160}" srcOrd="1" destOrd="0" presId="urn:microsoft.com/office/officeart/2005/8/layout/gear1"/>
    <dgm:cxn modelId="{E562BC6B-B04C-44BB-BD8D-D92BB467BB5C}" srcId="{1A31620A-8CFE-405C-9A3A-3F0817CD88D6}" destId="{0FE5BEBF-1D48-4C42-980D-3B1962495E9F}" srcOrd="0" destOrd="0" parTransId="{B4FAD395-06A7-4BFA-A54F-D13F4C7CBA46}" sibTransId="{14EAA05A-2F68-44C6-A3A1-9D26FF60EBDB}"/>
    <dgm:cxn modelId="{BE451877-31B5-4EBC-89EE-8E84D00C14CB}" type="presOf" srcId="{0FE5BEBF-1D48-4C42-980D-3B1962495E9F}" destId="{FE7CBBCD-F1ED-4365-ACCD-B0AFF3881687}" srcOrd="2" destOrd="0" presId="urn:microsoft.com/office/officeart/2005/8/layout/gear1"/>
    <dgm:cxn modelId="{F70D5F8B-9C98-4DC1-BC5D-777AC21139D5}" type="presOf" srcId="{1A31620A-8CFE-405C-9A3A-3F0817CD88D6}" destId="{57DD0D3B-6A57-4A58-9361-7678F4A3BD20}" srcOrd="0" destOrd="0" presId="urn:microsoft.com/office/officeart/2005/8/layout/gear1"/>
    <dgm:cxn modelId="{11A09B01-89B8-449F-90C8-57701DA6192A}" type="presOf" srcId="{14EAA05A-2F68-44C6-A3A1-9D26FF60EBDB}" destId="{CE220712-884B-4ABE-BA31-F3E048C21FE3}" srcOrd="0" destOrd="0" presId="urn:microsoft.com/office/officeart/2005/8/layout/gear1"/>
    <dgm:cxn modelId="{B1967B7C-425B-4E05-9E45-8A9DAD96AAA5}" type="presOf" srcId="{0FE5BEBF-1D48-4C42-980D-3B1962495E9F}" destId="{8BAF2C72-EFF3-44C1-BF1C-588445D91034}" srcOrd="0" destOrd="0" presId="urn:microsoft.com/office/officeart/2005/8/layout/gear1"/>
    <dgm:cxn modelId="{74D2459A-6E88-4671-AE0B-13CE710C70EE}" type="presParOf" srcId="{57DD0D3B-6A57-4A58-9361-7678F4A3BD20}" destId="{8BAF2C72-EFF3-44C1-BF1C-588445D91034}" srcOrd="0" destOrd="0" presId="urn:microsoft.com/office/officeart/2005/8/layout/gear1"/>
    <dgm:cxn modelId="{1798A49C-B869-4FEB-8DF8-0BED7572FD0E}" type="presParOf" srcId="{57DD0D3B-6A57-4A58-9361-7678F4A3BD20}" destId="{4E7A6305-6F49-4632-8924-1BC59876B160}" srcOrd="1" destOrd="0" presId="urn:microsoft.com/office/officeart/2005/8/layout/gear1"/>
    <dgm:cxn modelId="{4574B6DA-076E-4A27-86FD-1794C86BBA6C}" type="presParOf" srcId="{57DD0D3B-6A57-4A58-9361-7678F4A3BD20}" destId="{FE7CBBCD-F1ED-4365-ACCD-B0AFF3881687}" srcOrd="2" destOrd="0" presId="urn:microsoft.com/office/officeart/2005/8/layout/gear1"/>
    <dgm:cxn modelId="{EB502C4F-3C85-47BF-A08B-A200A939582C}" type="presParOf" srcId="{57DD0D3B-6A57-4A58-9361-7678F4A3BD20}" destId="{CE220712-884B-4ABE-BA31-F3E048C21FE3}" srcOrd="3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4DD40B4-C81E-4B66-A97E-E515614FB641}" type="doc">
      <dgm:prSet loTypeId="urn:microsoft.com/office/officeart/2005/8/layout/hierarchy1" loCatId="hierarchy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7771D8F9-FE14-413A-85C2-44EB52E85881}">
      <dgm:prSet/>
      <dgm:spPr/>
      <dgm:t>
        <a:bodyPr/>
        <a:lstStyle/>
        <a:p>
          <a:pPr rtl="0"/>
          <a:r>
            <a:rPr lang="ru-RU" dirty="0" smtClean="0"/>
            <a:t>неуравновешенные вращающиеся массы </a:t>
          </a:r>
          <a:endParaRPr lang="ru-RU" dirty="0"/>
        </a:p>
      </dgm:t>
    </dgm:pt>
    <dgm:pt modelId="{347E2500-C1E3-4E8F-B370-71342568703B}" type="parTrans" cxnId="{DABB9B2F-7737-4E74-9338-9557C57299BB}">
      <dgm:prSet/>
      <dgm:spPr/>
      <dgm:t>
        <a:bodyPr/>
        <a:lstStyle/>
        <a:p>
          <a:endParaRPr lang="ru-RU"/>
        </a:p>
      </dgm:t>
    </dgm:pt>
    <dgm:pt modelId="{9C6D51D4-F409-4A80-B33D-A97F5117E531}" type="sibTrans" cxnId="{DABB9B2F-7737-4E74-9338-9557C57299BB}">
      <dgm:prSet/>
      <dgm:spPr/>
      <dgm:t>
        <a:bodyPr/>
        <a:lstStyle/>
        <a:p>
          <a:endParaRPr lang="ru-RU"/>
        </a:p>
      </dgm:t>
    </dgm:pt>
    <dgm:pt modelId="{5626CC19-5582-4294-A327-C0B04C1B98E3}">
      <dgm:prSet/>
      <dgm:spPr/>
      <dgm:t>
        <a:bodyPr/>
        <a:lstStyle/>
        <a:p>
          <a:pPr rtl="0"/>
          <a:r>
            <a:rPr lang="ru-RU" dirty="0" smtClean="0"/>
            <a:t>режущий инструмент, дрели</a:t>
          </a:r>
          <a:r>
            <a:rPr lang="ru-RU" b="1" dirty="0" smtClean="0"/>
            <a:t>, </a:t>
          </a:r>
          <a:r>
            <a:rPr lang="ru-RU" dirty="0" smtClean="0"/>
            <a:t>шлифовальные машины</a:t>
          </a:r>
          <a:endParaRPr lang="ru-RU" dirty="0"/>
        </a:p>
      </dgm:t>
    </dgm:pt>
    <dgm:pt modelId="{FBAAABC4-2F29-462C-B90C-F667DCD12217}" type="parTrans" cxnId="{C25C4316-E1F4-4145-A3B1-A68DF9144D9E}">
      <dgm:prSet/>
      <dgm:spPr/>
      <dgm:t>
        <a:bodyPr/>
        <a:lstStyle/>
        <a:p>
          <a:endParaRPr lang="ru-RU" dirty="0"/>
        </a:p>
      </dgm:t>
    </dgm:pt>
    <dgm:pt modelId="{F0F7C74E-B943-4AD7-BCEA-3411A05FF0ED}" type="sibTrans" cxnId="{C25C4316-E1F4-4145-A3B1-A68DF9144D9E}">
      <dgm:prSet/>
      <dgm:spPr/>
      <dgm:t>
        <a:bodyPr/>
        <a:lstStyle/>
        <a:p>
          <a:endParaRPr lang="ru-RU"/>
        </a:p>
      </dgm:t>
    </dgm:pt>
    <dgm:pt modelId="{C43453C4-8C56-461B-8BE6-4F3E8A304615}">
      <dgm:prSet/>
      <dgm:spPr/>
      <dgm:t>
        <a:bodyPr/>
        <a:lstStyle/>
        <a:p>
          <a:pPr rtl="0"/>
          <a:r>
            <a:rPr lang="ru-RU" dirty="0" smtClean="0"/>
            <a:t>ударное взаимодействие сопрягаемых деталей  </a:t>
          </a:r>
          <a:endParaRPr lang="ru-RU" dirty="0"/>
        </a:p>
      </dgm:t>
    </dgm:pt>
    <dgm:pt modelId="{3A6D9C2D-A3C5-4D9C-90AF-8BAC580D94A2}" type="parTrans" cxnId="{BF879EAD-89C7-4552-BC95-97E26AFDB775}">
      <dgm:prSet/>
      <dgm:spPr/>
      <dgm:t>
        <a:bodyPr/>
        <a:lstStyle/>
        <a:p>
          <a:endParaRPr lang="ru-RU"/>
        </a:p>
      </dgm:t>
    </dgm:pt>
    <dgm:pt modelId="{734307E1-AD53-448D-B171-EDB58AC1560A}" type="sibTrans" cxnId="{BF879EAD-89C7-4552-BC95-97E26AFDB775}">
      <dgm:prSet/>
      <dgm:spPr/>
      <dgm:t>
        <a:bodyPr/>
        <a:lstStyle/>
        <a:p>
          <a:endParaRPr lang="ru-RU"/>
        </a:p>
      </dgm:t>
    </dgm:pt>
    <dgm:pt modelId="{AC7A3D47-663B-488C-A3BC-0E3B76EB9C4D}">
      <dgm:prSet/>
      <dgm:spPr/>
      <dgm:t>
        <a:bodyPr/>
        <a:lstStyle/>
        <a:p>
          <a:pPr rtl="0"/>
          <a:r>
            <a:rPr lang="ru-RU" dirty="0" smtClean="0"/>
            <a:t>зубчатые передачи, подшипниковые узлы</a:t>
          </a:r>
          <a:endParaRPr lang="ru-RU" dirty="0"/>
        </a:p>
      </dgm:t>
    </dgm:pt>
    <dgm:pt modelId="{AC710E5C-C258-4A8B-9CD1-64B5F9A1C27F}" type="parTrans" cxnId="{334DF710-5B24-4D67-8369-F04CCFCF3E7D}">
      <dgm:prSet/>
      <dgm:spPr/>
      <dgm:t>
        <a:bodyPr/>
        <a:lstStyle/>
        <a:p>
          <a:endParaRPr lang="ru-RU" dirty="0"/>
        </a:p>
      </dgm:t>
    </dgm:pt>
    <dgm:pt modelId="{BC1453AA-ED9B-4742-89A7-2F4E648AF1DB}" type="sibTrans" cxnId="{334DF710-5B24-4D67-8369-F04CCFCF3E7D}">
      <dgm:prSet/>
      <dgm:spPr/>
      <dgm:t>
        <a:bodyPr/>
        <a:lstStyle/>
        <a:p>
          <a:endParaRPr lang="ru-RU"/>
        </a:p>
      </dgm:t>
    </dgm:pt>
    <dgm:pt modelId="{B20342C3-A3B1-4394-8404-A1C7BFD5993B}">
      <dgm:prSet/>
      <dgm:spPr/>
      <dgm:t>
        <a:bodyPr/>
        <a:lstStyle/>
        <a:p>
          <a:pPr rtl="0"/>
          <a:r>
            <a:rPr lang="ru-RU" dirty="0" smtClean="0"/>
            <a:t>оборудование и инструмент, использующие в технологических целях ударное воздействие на обрабатываемый материал</a:t>
          </a:r>
          <a:endParaRPr lang="ru-RU" dirty="0"/>
        </a:p>
      </dgm:t>
    </dgm:pt>
    <dgm:pt modelId="{BC90E5B0-5EB8-43BF-91C6-36F6C676A95C}" type="parTrans" cxnId="{A26DD46E-2689-45A5-A4C2-1875657C5C99}">
      <dgm:prSet/>
      <dgm:spPr/>
      <dgm:t>
        <a:bodyPr/>
        <a:lstStyle/>
        <a:p>
          <a:endParaRPr lang="ru-RU"/>
        </a:p>
      </dgm:t>
    </dgm:pt>
    <dgm:pt modelId="{37E97B4B-1257-460B-8D44-EC599B9C7C63}" type="sibTrans" cxnId="{A26DD46E-2689-45A5-A4C2-1875657C5C99}">
      <dgm:prSet/>
      <dgm:spPr/>
      <dgm:t>
        <a:bodyPr/>
        <a:lstStyle/>
        <a:p>
          <a:endParaRPr lang="ru-RU"/>
        </a:p>
      </dgm:t>
    </dgm:pt>
    <dgm:pt modelId="{0C99A2D9-5982-4E4E-9843-333F938A23B9}" type="pres">
      <dgm:prSet presAssocID="{64DD40B4-C81E-4B66-A97E-E515614FB64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2067CC3-C71A-4364-8BC7-5534B0EE18CD}" type="pres">
      <dgm:prSet presAssocID="{7771D8F9-FE14-413A-85C2-44EB52E85881}" presName="hierRoot1" presStyleCnt="0"/>
      <dgm:spPr/>
    </dgm:pt>
    <dgm:pt modelId="{D4CDF58A-DE8B-420E-8784-93B75CBEDA4C}" type="pres">
      <dgm:prSet presAssocID="{7771D8F9-FE14-413A-85C2-44EB52E85881}" presName="composite" presStyleCnt="0"/>
      <dgm:spPr/>
    </dgm:pt>
    <dgm:pt modelId="{1BD7BF39-DB54-4419-BA5B-8F22D7D90BFE}" type="pres">
      <dgm:prSet presAssocID="{7771D8F9-FE14-413A-85C2-44EB52E85881}" presName="background" presStyleLbl="node0" presStyleIdx="0" presStyleCnt="3"/>
      <dgm:spPr/>
    </dgm:pt>
    <dgm:pt modelId="{80636266-1863-46DA-856D-914673719F76}" type="pres">
      <dgm:prSet presAssocID="{7771D8F9-FE14-413A-85C2-44EB52E85881}" presName="text" presStyleLbl="fgAcc0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404438-EC91-48EA-80C3-CF1AD20C5CFB}" type="pres">
      <dgm:prSet presAssocID="{7771D8F9-FE14-413A-85C2-44EB52E85881}" presName="hierChild2" presStyleCnt="0"/>
      <dgm:spPr/>
    </dgm:pt>
    <dgm:pt modelId="{592D6950-DDFA-4DC8-BDF6-F5DF62CFC31D}" type="pres">
      <dgm:prSet presAssocID="{FBAAABC4-2F29-462C-B90C-F667DCD12217}" presName="Name10" presStyleLbl="parChTrans1D2" presStyleIdx="0" presStyleCnt="2"/>
      <dgm:spPr/>
      <dgm:t>
        <a:bodyPr/>
        <a:lstStyle/>
        <a:p>
          <a:endParaRPr lang="ru-RU"/>
        </a:p>
      </dgm:t>
    </dgm:pt>
    <dgm:pt modelId="{036CA8FF-6DA9-494D-B4EA-B7AD7A6FA8FA}" type="pres">
      <dgm:prSet presAssocID="{5626CC19-5582-4294-A327-C0B04C1B98E3}" presName="hierRoot2" presStyleCnt="0"/>
      <dgm:spPr/>
    </dgm:pt>
    <dgm:pt modelId="{86F2B546-9F6D-4188-8B1F-88B8F43AFE6A}" type="pres">
      <dgm:prSet presAssocID="{5626CC19-5582-4294-A327-C0B04C1B98E3}" presName="composite2" presStyleCnt="0"/>
      <dgm:spPr/>
    </dgm:pt>
    <dgm:pt modelId="{C3FACA9D-7238-4DD3-BDD9-8949419C8FD9}" type="pres">
      <dgm:prSet presAssocID="{5626CC19-5582-4294-A327-C0B04C1B98E3}" presName="background2" presStyleLbl="node2" presStyleIdx="0" presStyleCnt="2"/>
      <dgm:spPr/>
    </dgm:pt>
    <dgm:pt modelId="{3F78EF1C-2B31-453D-9AE1-C1AF1C2854E2}" type="pres">
      <dgm:prSet presAssocID="{5626CC19-5582-4294-A327-C0B04C1B98E3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BB8A7AD-4275-4E00-9600-D833D667891D}" type="pres">
      <dgm:prSet presAssocID="{5626CC19-5582-4294-A327-C0B04C1B98E3}" presName="hierChild3" presStyleCnt="0"/>
      <dgm:spPr/>
    </dgm:pt>
    <dgm:pt modelId="{DBBC759E-9CDE-4DF2-A4BD-9CC69DC1D73C}" type="pres">
      <dgm:prSet presAssocID="{C43453C4-8C56-461B-8BE6-4F3E8A304615}" presName="hierRoot1" presStyleCnt="0"/>
      <dgm:spPr/>
    </dgm:pt>
    <dgm:pt modelId="{E3FCE36C-5CAF-4522-98C5-059AD7BDA210}" type="pres">
      <dgm:prSet presAssocID="{C43453C4-8C56-461B-8BE6-4F3E8A304615}" presName="composite" presStyleCnt="0"/>
      <dgm:spPr/>
    </dgm:pt>
    <dgm:pt modelId="{4D90C532-018D-4C97-B9A6-3134C920FF09}" type="pres">
      <dgm:prSet presAssocID="{C43453C4-8C56-461B-8BE6-4F3E8A304615}" presName="background" presStyleLbl="node0" presStyleIdx="1" presStyleCnt="3"/>
      <dgm:spPr/>
    </dgm:pt>
    <dgm:pt modelId="{477F3C6D-9C44-45AA-B98D-A5B87CE0BA56}" type="pres">
      <dgm:prSet presAssocID="{C43453C4-8C56-461B-8BE6-4F3E8A304615}" presName="text" presStyleLbl="fgAcc0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04A21D7-3EE8-4038-A6CA-5AB4A5B8B942}" type="pres">
      <dgm:prSet presAssocID="{C43453C4-8C56-461B-8BE6-4F3E8A304615}" presName="hierChild2" presStyleCnt="0"/>
      <dgm:spPr/>
    </dgm:pt>
    <dgm:pt modelId="{D1435B9D-34DD-4A8B-88FF-477774845BAD}" type="pres">
      <dgm:prSet presAssocID="{AC710E5C-C258-4A8B-9CD1-64B5F9A1C27F}" presName="Name10" presStyleLbl="parChTrans1D2" presStyleIdx="1" presStyleCnt="2"/>
      <dgm:spPr/>
      <dgm:t>
        <a:bodyPr/>
        <a:lstStyle/>
        <a:p>
          <a:endParaRPr lang="ru-RU"/>
        </a:p>
      </dgm:t>
    </dgm:pt>
    <dgm:pt modelId="{B768D522-22A7-4867-B447-08BFAB001FEA}" type="pres">
      <dgm:prSet presAssocID="{AC7A3D47-663B-488C-A3BC-0E3B76EB9C4D}" presName="hierRoot2" presStyleCnt="0"/>
      <dgm:spPr/>
    </dgm:pt>
    <dgm:pt modelId="{5D1FFA78-6F1F-453C-BEE2-5A707DE62FBE}" type="pres">
      <dgm:prSet presAssocID="{AC7A3D47-663B-488C-A3BC-0E3B76EB9C4D}" presName="composite2" presStyleCnt="0"/>
      <dgm:spPr/>
    </dgm:pt>
    <dgm:pt modelId="{AB7C3E56-271F-4669-BE52-FA8C611A2C70}" type="pres">
      <dgm:prSet presAssocID="{AC7A3D47-663B-488C-A3BC-0E3B76EB9C4D}" presName="background2" presStyleLbl="node2" presStyleIdx="1" presStyleCnt="2"/>
      <dgm:spPr/>
    </dgm:pt>
    <dgm:pt modelId="{96065AD6-F2EC-4BAF-80D8-2331B234945D}" type="pres">
      <dgm:prSet presAssocID="{AC7A3D47-663B-488C-A3BC-0E3B76EB9C4D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4F01613-0AC9-4607-AC99-5D6D3C9EE125}" type="pres">
      <dgm:prSet presAssocID="{AC7A3D47-663B-488C-A3BC-0E3B76EB9C4D}" presName="hierChild3" presStyleCnt="0"/>
      <dgm:spPr/>
    </dgm:pt>
    <dgm:pt modelId="{BEEF34AA-176C-4DAE-8361-D688541153B5}" type="pres">
      <dgm:prSet presAssocID="{B20342C3-A3B1-4394-8404-A1C7BFD5993B}" presName="hierRoot1" presStyleCnt="0"/>
      <dgm:spPr/>
    </dgm:pt>
    <dgm:pt modelId="{41845CAC-E834-4904-923F-2773054AD742}" type="pres">
      <dgm:prSet presAssocID="{B20342C3-A3B1-4394-8404-A1C7BFD5993B}" presName="composite" presStyleCnt="0"/>
      <dgm:spPr/>
    </dgm:pt>
    <dgm:pt modelId="{25D51209-8416-41CD-8AA7-136C253234D4}" type="pres">
      <dgm:prSet presAssocID="{B20342C3-A3B1-4394-8404-A1C7BFD5993B}" presName="background" presStyleLbl="node0" presStyleIdx="2" presStyleCnt="3"/>
      <dgm:spPr/>
    </dgm:pt>
    <dgm:pt modelId="{261CE880-8D0F-43F2-AB84-07A6DEA02404}" type="pres">
      <dgm:prSet presAssocID="{B20342C3-A3B1-4394-8404-A1C7BFD5993B}" presName="text" presStyleLbl="fgAcc0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7E1722B-7360-45AC-913F-95C842B93A27}" type="pres">
      <dgm:prSet presAssocID="{B20342C3-A3B1-4394-8404-A1C7BFD5993B}" presName="hierChild2" presStyleCnt="0"/>
      <dgm:spPr/>
    </dgm:pt>
  </dgm:ptLst>
  <dgm:cxnLst>
    <dgm:cxn modelId="{E6F8FC4F-4971-4079-8B52-706BE7E1FA11}" type="presOf" srcId="{C43453C4-8C56-461B-8BE6-4F3E8A304615}" destId="{477F3C6D-9C44-45AA-B98D-A5B87CE0BA56}" srcOrd="0" destOrd="0" presId="urn:microsoft.com/office/officeart/2005/8/layout/hierarchy1"/>
    <dgm:cxn modelId="{D9B540AF-359E-49C8-888E-F082EB27CD8F}" type="presOf" srcId="{FBAAABC4-2F29-462C-B90C-F667DCD12217}" destId="{592D6950-DDFA-4DC8-BDF6-F5DF62CFC31D}" srcOrd="0" destOrd="0" presId="urn:microsoft.com/office/officeart/2005/8/layout/hierarchy1"/>
    <dgm:cxn modelId="{32D7DCE1-3DC3-46EA-B10F-6A274DF86FC9}" type="presOf" srcId="{64DD40B4-C81E-4B66-A97E-E515614FB641}" destId="{0C99A2D9-5982-4E4E-9843-333F938A23B9}" srcOrd="0" destOrd="0" presId="urn:microsoft.com/office/officeart/2005/8/layout/hierarchy1"/>
    <dgm:cxn modelId="{DABB9B2F-7737-4E74-9338-9557C57299BB}" srcId="{64DD40B4-C81E-4B66-A97E-E515614FB641}" destId="{7771D8F9-FE14-413A-85C2-44EB52E85881}" srcOrd="0" destOrd="0" parTransId="{347E2500-C1E3-4E8F-B370-71342568703B}" sibTransId="{9C6D51D4-F409-4A80-B33D-A97F5117E531}"/>
    <dgm:cxn modelId="{37CDF832-3BE3-4EEA-9F5F-785F64477AE5}" type="presOf" srcId="{B20342C3-A3B1-4394-8404-A1C7BFD5993B}" destId="{261CE880-8D0F-43F2-AB84-07A6DEA02404}" srcOrd="0" destOrd="0" presId="urn:microsoft.com/office/officeart/2005/8/layout/hierarchy1"/>
    <dgm:cxn modelId="{334DF710-5B24-4D67-8369-F04CCFCF3E7D}" srcId="{C43453C4-8C56-461B-8BE6-4F3E8A304615}" destId="{AC7A3D47-663B-488C-A3BC-0E3B76EB9C4D}" srcOrd="0" destOrd="0" parTransId="{AC710E5C-C258-4A8B-9CD1-64B5F9A1C27F}" sibTransId="{BC1453AA-ED9B-4742-89A7-2F4E648AF1DB}"/>
    <dgm:cxn modelId="{CC24D73F-3815-4297-8CFA-517D6A9CBED9}" type="presOf" srcId="{7771D8F9-FE14-413A-85C2-44EB52E85881}" destId="{80636266-1863-46DA-856D-914673719F76}" srcOrd="0" destOrd="0" presId="urn:microsoft.com/office/officeart/2005/8/layout/hierarchy1"/>
    <dgm:cxn modelId="{4AB754EA-8757-46B6-BA9D-34D0C17EDFE7}" type="presOf" srcId="{5626CC19-5582-4294-A327-C0B04C1B98E3}" destId="{3F78EF1C-2B31-453D-9AE1-C1AF1C2854E2}" srcOrd="0" destOrd="0" presId="urn:microsoft.com/office/officeart/2005/8/layout/hierarchy1"/>
    <dgm:cxn modelId="{A26DD46E-2689-45A5-A4C2-1875657C5C99}" srcId="{64DD40B4-C81E-4B66-A97E-E515614FB641}" destId="{B20342C3-A3B1-4394-8404-A1C7BFD5993B}" srcOrd="2" destOrd="0" parTransId="{BC90E5B0-5EB8-43BF-91C6-36F6C676A95C}" sibTransId="{37E97B4B-1257-460B-8D44-EC599B9C7C63}"/>
    <dgm:cxn modelId="{58110CC5-4687-4F7C-B474-D745F9AC0DAA}" type="presOf" srcId="{AC710E5C-C258-4A8B-9CD1-64B5F9A1C27F}" destId="{D1435B9D-34DD-4A8B-88FF-477774845BAD}" srcOrd="0" destOrd="0" presId="urn:microsoft.com/office/officeart/2005/8/layout/hierarchy1"/>
    <dgm:cxn modelId="{BF879EAD-89C7-4552-BC95-97E26AFDB775}" srcId="{64DD40B4-C81E-4B66-A97E-E515614FB641}" destId="{C43453C4-8C56-461B-8BE6-4F3E8A304615}" srcOrd="1" destOrd="0" parTransId="{3A6D9C2D-A3C5-4D9C-90AF-8BAC580D94A2}" sibTransId="{734307E1-AD53-448D-B171-EDB58AC1560A}"/>
    <dgm:cxn modelId="{96A0718C-D779-41E5-BEC7-7ABE3C5DE1FF}" type="presOf" srcId="{AC7A3D47-663B-488C-A3BC-0E3B76EB9C4D}" destId="{96065AD6-F2EC-4BAF-80D8-2331B234945D}" srcOrd="0" destOrd="0" presId="urn:microsoft.com/office/officeart/2005/8/layout/hierarchy1"/>
    <dgm:cxn modelId="{C25C4316-E1F4-4145-A3B1-A68DF9144D9E}" srcId="{7771D8F9-FE14-413A-85C2-44EB52E85881}" destId="{5626CC19-5582-4294-A327-C0B04C1B98E3}" srcOrd="0" destOrd="0" parTransId="{FBAAABC4-2F29-462C-B90C-F667DCD12217}" sibTransId="{F0F7C74E-B943-4AD7-BCEA-3411A05FF0ED}"/>
    <dgm:cxn modelId="{27DFFE16-F044-4F33-BE8D-E3247AA83ABB}" type="presParOf" srcId="{0C99A2D9-5982-4E4E-9843-333F938A23B9}" destId="{12067CC3-C71A-4364-8BC7-5534B0EE18CD}" srcOrd="0" destOrd="0" presId="urn:microsoft.com/office/officeart/2005/8/layout/hierarchy1"/>
    <dgm:cxn modelId="{D1824F23-D615-4EDA-B901-B30D3F4B6EE2}" type="presParOf" srcId="{12067CC3-C71A-4364-8BC7-5534B0EE18CD}" destId="{D4CDF58A-DE8B-420E-8784-93B75CBEDA4C}" srcOrd="0" destOrd="0" presId="urn:microsoft.com/office/officeart/2005/8/layout/hierarchy1"/>
    <dgm:cxn modelId="{443340F3-3DDA-400C-9026-A71F0A881C2A}" type="presParOf" srcId="{D4CDF58A-DE8B-420E-8784-93B75CBEDA4C}" destId="{1BD7BF39-DB54-4419-BA5B-8F22D7D90BFE}" srcOrd="0" destOrd="0" presId="urn:microsoft.com/office/officeart/2005/8/layout/hierarchy1"/>
    <dgm:cxn modelId="{2381C46A-0B03-47DA-81C5-0D704BA928D3}" type="presParOf" srcId="{D4CDF58A-DE8B-420E-8784-93B75CBEDA4C}" destId="{80636266-1863-46DA-856D-914673719F76}" srcOrd="1" destOrd="0" presId="urn:microsoft.com/office/officeart/2005/8/layout/hierarchy1"/>
    <dgm:cxn modelId="{2A823747-104B-47BF-B072-A14914ECD7A6}" type="presParOf" srcId="{12067CC3-C71A-4364-8BC7-5534B0EE18CD}" destId="{C6404438-EC91-48EA-80C3-CF1AD20C5CFB}" srcOrd="1" destOrd="0" presId="urn:microsoft.com/office/officeart/2005/8/layout/hierarchy1"/>
    <dgm:cxn modelId="{1E7532F6-8B30-453A-BA92-5EBDE1699650}" type="presParOf" srcId="{C6404438-EC91-48EA-80C3-CF1AD20C5CFB}" destId="{592D6950-DDFA-4DC8-BDF6-F5DF62CFC31D}" srcOrd="0" destOrd="0" presId="urn:microsoft.com/office/officeart/2005/8/layout/hierarchy1"/>
    <dgm:cxn modelId="{F96D8360-B044-4063-86B5-B38CC2904635}" type="presParOf" srcId="{C6404438-EC91-48EA-80C3-CF1AD20C5CFB}" destId="{036CA8FF-6DA9-494D-B4EA-B7AD7A6FA8FA}" srcOrd="1" destOrd="0" presId="urn:microsoft.com/office/officeart/2005/8/layout/hierarchy1"/>
    <dgm:cxn modelId="{0F84AF14-278E-4018-B522-5369927DD0A4}" type="presParOf" srcId="{036CA8FF-6DA9-494D-B4EA-B7AD7A6FA8FA}" destId="{86F2B546-9F6D-4188-8B1F-88B8F43AFE6A}" srcOrd="0" destOrd="0" presId="urn:microsoft.com/office/officeart/2005/8/layout/hierarchy1"/>
    <dgm:cxn modelId="{A336E827-6F4F-4108-B4D9-3AAADB89B206}" type="presParOf" srcId="{86F2B546-9F6D-4188-8B1F-88B8F43AFE6A}" destId="{C3FACA9D-7238-4DD3-BDD9-8949419C8FD9}" srcOrd="0" destOrd="0" presId="urn:microsoft.com/office/officeart/2005/8/layout/hierarchy1"/>
    <dgm:cxn modelId="{DB204E8C-4671-4EAA-A31A-C257EFFAD97B}" type="presParOf" srcId="{86F2B546-9F6D-4188-8B1F-88B8F43AFE6A}" destId="{3F78EF1C-2B31-453D-9AE1-C1AF1C2854E2}" srcOrd="1" destOrd="0" presId="urn:microsoft.com/office/officeart/2005/8/layout/hierarchy1"/>
    <dgm:cxn modelId="{B2E7AA57-55CE-4D76-A0E6-A56F0DDB925B}" type="presParOf" srcId="{036CA8FF-6DA9-494D-B4EA-B7AD7A6FA8FA}" destId="{4BB8A7AD-4275-4E00-9600-D833D667891D}" srcOrd="1" destOrd="0" presId="urn:microsoft.com/office/officeart/2005/8/layout/hierarchy1"/>
    <dgm:cxn modelId="{2B2D52FA-3518-49EC-ABE1-61F2B4C64D53}" type="presParOf" srcId="{0C99A2D9-5982-4E4E-9843-333F938A23B9}" destId="{DBBC759E-9CDE-4DF2-A4BD-9CC69DC1D73C}" srcOrd="1" destOrd="0" presId="urn:microsoft.com/office/officeart/2005/8/layout/hierarchy1"/>
    <dgm:cxn modelId="{0E78503F-783C-48DB-B488-B29BFBCDB6C8}" type="presParOf" srcId="{DBBC759E-9CDE-4DF2-A4BD-9CC69DC1D73C}" destId="{E3FCE36C-5CAF-4522-98C5-059AD7BDA210}" srcOrd="0" destOrd="0" presId="urn:microsoft.com/office/officeart/2005/8/layout/hierarchy1"/>
    <dgm:cxn modelId="{7DE1BAB8-74DC-48E7-91D4-41016C97981C}" type="presParOf" srcId="{E3FCE36C-5CAF-4522-98C5-059AD7BDA210}" destId="{4D90C532-018D-4C97-B9A6-3134C920FF09}" srcOrd="0" destOrd="0" presId="urn:microsoft.com/office/officeart/2005/8/layout/hierarchy1"/>
    <dgm:cxn modelId="{F11956E4-C660-4C41-BFF9-4AB17BCE17D4}" type="presParOf" srcId="{E3FCE36C-5CAF-4522-98C5-059AD7BDA210}" destId="{477F3C6D-9C44-45AA-B98D-A5B87CE0BA56}" srcOrd="1" destOrd="0" presId="urn:microsoft.com/office/officeart/2005/8/layout/hierarchy1"/>
    <dgm:cxn modelId="{121B0AB1-A685-4289-8497-69733A9B57BB}" type="presParOf" srcId="{DBBC759E-9CDE-4DF2-A4BD-9CC69DC1D73C}" destId="{804A21D7-3EE8-4038-A6CA-5AB4A5B8B942}" srcOrd="1" destOrd="0" presId="urn:microsoft.com/office/officeart/2005/8/layout/hierarchy1"/>
    <dgm:cxn modelId="{47690F48-3C9B-43E7-AD1C-64D821B1BD0F}" type="presParOf" srcId="{804A21D7-3EE8-4038-A6CA-5AB4A5B8B942}" destId="{D1435B9D-34DD-4A8B-88FF-477774845BAD}" srcOrd="0" destOrd="0" presId="urn:microsoft.com/office/officeart/2005/8/layout/hierarchy1"/>
    <dgm:cxn modelId="{BFB0F8B5-A924-4471-A0DE-2269D9D31153}" type="presParOf" srcId="{804A21D7-3EE8-4038-A6CA-5AB4A5B8B942}" destId="{B768D522-22A7-4867-B447-08BFAB001FEA}" srcOrd="1" destOrd="0" presId="urn:microsoft.com/office/officeart/2005/8/layout/hierarchy1"/>
    <dgm:cxn modelId="{3C43C394-53B4-415A-A713-1F18866DD05B}" type="presParOf" srcId="{B768D522-22A7-4867-B447-08BFAB001FEA}" destId="{5D1FFA78-6F1F-453C-BEE2-5A707DE62FBE}" srcOrd="0" destOrd="0" presId="urn:microsoft.com/office/officeart/2005/8/layout/hierarchy1"/>
    <dgm:cxn modelId="{D17EBA0B-79EA-4B2B-B102-B1077AAD9985}" type="presParOf" srcId="{5D1FFA78-6F1F-453C-BEE2-5A707DE62FBE}" destId="{AB7C3E56-271F-4669-BE52-FA8C611A2C70}" srcOrd="0" destOrd="0" presId="urn:microsoft.com/office/officeart/2005/8/layout/hierarchy1"/>
    <dgm:cxn modelId="{7DD0C071-47E7-4F44-9B0D-0EA40A7397C7}" type="presParOf" srcId="{5D1FFA78-6F1F-453C-BEE2-5A707DE62FBE}" destId="{96065AD6-F2EC-4BAF-80D8-2331B234945D}" srcOrd="1" destOrd="0" presId="urn:microsoft.com/office/officeart/2005/8/layout/hierarchy1"/>
    <dgm:cxn modelId="{1E2B879D-E730-4CC1-A5F3-88CB35CF1EB1}" type="presParOf" srcId="{B768D522-22A7-4867-B447-08BFAB001FEA}" destId="{74F01613-0AC9-4607-AC99-5D6D3C9EE125}" srcOrd="1" destOrd="0" presId="urn:microsoft.com/office/officeart/2005/8/layout/hierarchy1"/>
    <dgm:cxn modelId="{4BFB573E-30D9-496D-9309-C8D47CDF3BF7}" type="presParOf" srcId="{0C99A2D9-5982-4E4E-9843-333F938A23B9}" destId="{BEEF34AA-176C-4DAE-8361-D688541153B5}" srcOrd="2" destOrd="0" presId="urn:microsoft.com/office/officeart/2005/8/layout/hierarchy1"/>
    <dgm:cxn modelId="{3F37A4D9-2336-40C1-89E7-F3B1776CF365}" type="presParOf" srcId="{BEEF34AA-176C-4DAE-8361-D688541153B5}" destId="{41845CAC-E834-4904-923F-2773054AD742}" srcOrd="0" destOrd="0" presId="urn:microsoft.com/office/officeart/2005/8/layout/hierarchy1"/>
    <dgm:cxn modelId="{51DC7F99-6A6C-49EC-B3AD-60D79DD4E8ED}" type="presParOf" srcId="{41845CAC-E834-4904-923F-2773054AD742}" destId="{25D51209-8416-41CD-8AA7-136C253234D4}" srcOrd="0" destOrd="0" presId="urn:microsoft.com/office/officeart/2005/8/layout/hierarchy1"/>
    <dgm:cxn modelId="{F0EFFAE8-65F9-4358-90C7-B7BC57A36167}" type="presParOf" srcId="{41845CAC-E834-4904-923F-2773054AD742}" destId="{261CE880-8D0F-43F2-AB84-07A6DEA02404}" srcOrd="1" destOrd="0" presId="urn:microsoft.com/office/officeart/2005/8/layout/hierarchy1"/>
    <dgm:cxn modelId="{B0092B25-B017-4ECE-B0BB-51D4BBC0AF4E}" type="presParOf" srcId="{BEEF34AA-176C-4DAE-8361-D688541153B5}" destId="{37E1722B-7360-45AC-913F-95C842B93A2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C24C561-733C-4860-84FA-A8C73938CB2D}" type="doc">
      <dgm:prSet loTypeId="urn:microsoft.com/office/officeart/2005/8/layout/process4" loCatId="list" qsTypeId="urn:microsoft.com/office/officeart/2005/8/quickstyle/3d1" qsCatId="3D" csTypeId="urn:microsoft.com/office/officeart/2005/8/colors/colorful5" csCatId="colorful"/>
      <dgm:spPr/>
      <dgm:t>
        <a:bodyPr/>
        <a:lstStyle/>
        <a:p>
          <a:endParaRPr lang="ru-RU"/>
        </a:p>
      </dgm:t>
    </dgm:pt>
    <dgm:pt modelId="{4940CF12-E450-4F81-B88D-31177E4B01D8}">
      <dgm:prSet/>
      <dgm:spPr/>
      <dgm:t>
        <a:bodyPr/>
        <a:lstStyle/>
        <a:p>
          <a:pPr rtl="0"/>
          <a:r>
            <a:rPr lang="ru-RU" dirty="0" smtClean="0"/>
            <a:t>Важной характеристикой вибрации является его </a:t>
          </a:r>
          <a:r>
            <a:rPr lang="ru-RU" b="1" i="1" dirty="0" smtClean="0"/>
            <a:t>частота </a:t>
          </a:r>
          <a:r>
            <a:rPr lang="ru-RU" dirty="0" smtClean="0"/>
            <a:t>(</a:t>
          </a:r>
          <a:r>
            <a:rPr lang="en-US" i="1" dirty="0" smtClean="0"/>
            <a:t>f</a:t>
          </a:r>
          <a:r>
            <a:rPr lang="ru-RU" dirty="0" smtClean="0"/>
            <a:t>) — количество колебаний в единицу времени. </a:t>
          </a:r>
          <a:endParaRPr lang="ru-RU" dirty="0"/>
        </a:p>
      </dgm:t>
    </dgm:pt>
    <dgm:pt modelId="{E3E5F66C-8C79-4C5D-B956-5E392F54248F}" type="parTrans" cxnId="{25A5679C-071F-4B4C-92FA-493A494C31E6}">
      <dgm:prSet/>
      <dgm:spPr/>
      <dgm:t>
        <a:bodyPr/>
        <a:lstStyle/>
        <a:p>
          <a:endParaRPr lang="ru-RU"/>
        </a:p>
      </dgm:t>
    </dgm:pt>
    <dgm:pt modelId="{E9CAFFDF-DD4D-4D52-A247-4542C906C630}" type="sibTrans" cxnId="{25A5679C-071F-4B4C-92FA-493A494C31E6}">
      <dgm:prSet/>
      <dgm:spPr/>
      <dgm:t>
        <a:bodyPr/>
        <a:lstStyle/>
        <a:p>
          <a:endParaRPr lang="ru-RU" dirty="0"/>
        </a:p>
      </dgm:t>
    </dgm:pt>
    <dgm:pt modelId="{F66F82B7-6560-48F6-B723-22E3C8117A8C}">
      <dgm:prSet/>
      <dgm:spPr/>
      <dgm:t>
        <a:bodyPr/>
        <a:lstStyle/>
        <a:p>
          <a:pPr rtl="0"/>
          <a:r>
            <a:rPr lang="ru-RU" dirty="0" smtClean="0"/>
            <a:t>Частота измеряется в герцах (Гц, 1/с) — количестве колебаний в секунду. </a:t>
          </a:r>
          <a:endParaRPr lang="ru-RU" dirty="0"/>
        </a:p>
      </dgm:t>
    </dgm:pt>
    <dgm:pt modelId="{E38C0CE7-E7D7-418A-B0B3-E55F55CA8D83}" type="parTrans" cxnId="{C530E9E4-87C3-443F-91EB-48953DE5336C}">
      <dgm:prSet/>
      <dgm:spPr/>
      <dgm:t>
        <a:bodyPr/>
        <a:lstStyle/>
        <a:p>
          <a:endParaRPr lang="ru-RU"/>
        </a:p>
      </dgm:t>
    </dgm:pt>
    <dgm:pt modelId="{AA675A9C-8364-486A-8E0F-9A54A5DB249F}" type="sibTrans" cxnId="{C530E9E4-87C3-443F-91EB-48953DE5336C}">
      <dgm:prSet/>
      <dgm:spPr/>
      <dgm:t>
        <a:bodyPr/>
        <a:lstStyle/>
        <a:p>
          <a:endParaRPr lang="ru-RU" dirty="0"/>
        </a:p>
      </dgm:t>
    </dgm:pt>
    <dgm:pt modelId="{D1FE1AB4-EA0F-4DF2-AB92-E5FA61102277}">
      <dgm:prSet/>
      <dgm:spPr/>
      <dgm:t>
        <a:bodyPr/>
        <a:lstStyle/>
        <a:p>
          <a:pPr rtl="0"/>
          <a:r>
            <a:rPr lang="ru-RU" dirty="0" smtClean="0"/>
            <a:t>Частоты производственных вибраций изменяются в широком диапазоне: от 0,5 до 8000 Гц.</a:t>
          </a:r>
          <a:endParaRPr lang="ru-RU" dirty="0"/>
        </a:p>
      </dgm:t>
    </dgm:pt>
    <dgm:pt modelId="{6D93EDFB-F511-4DDF-BEF5-FE3CCCF01F2A}" type="parTrans" cxnId="{6BC14F33-8E5F-4832-8829-3DF7A3492506}">
      <dgm:prSet/>
      <dgm:spPr/>
      <dgm:t>
        <a:bodyPr/>
        <a:lstStyle/>
        <a:p>
          <a:endParaRPr lang="ru-RU"/>
        </a:p>
      </dgm:t>
    </dgm:pt>
    <dgm:pt modelId="{663CD8D2-4874-4170-A3A5-4C0CD57B9671}" type="sibTrans" cxnId="{6BC14F33-8E5F-4832-8829-3DF7A3492506}">
      <dgm:prSet/>
      <dgm:spPr/>
      <dgm:t>
        <a:bodyPr/>
        <a:lstStyle/>
        <a:p>
          <a:endParaRPr lang="ru-RU" dirty="0"/>
        </a:p>
      </dgm:t>
    </dgm:pt>
    <dgm:pt modelId="{BA03C6A4-CCB9-4AD6-92B5-3727CFF92636}">
      <dgm:prSet/>
      <dgm:spPr/>
      <dgm:t>
        <a:bodyPr/>
        <a:lstStyle/>
        <a:p>
          <a:pPr rtl="0"/>
          <a:r>
            <a:rPr lang="ru-RU" dirty="0" smtClean="0"/>
            <a:t>Время, в течение которого происходит одно колебание, называется </a:t>
          </a:r>
          <a:r>
            <a:rPr lang="ru-RU" b="1" i="1" dirty="0" smtClean="0"/>
            <a:t>периодом колебания Т, с:</a:t>
          </a:r>
          <a:endParaRPr lang="ru-RU" dirty="0"/>
        </a:p>
      </dgm:t>
    </dgm:pt>
    <dgm:pt modelId="{4DF606C7-E18E-4C04-A88F-A28CC1549F4D}" type="parTrans" cxnId="{665AEC2E-CB9F-4EEA-AB3E-224B2355429D}">
      <dgm:prSet/>
      <dgm:spPr/>
      <dgm:t>
        <a:bodyPr/>
        <a:lstStyle/>
        <a:p>
          <a:endParaRPr lang="ru-RU"/>
        </a:p>
      </dgm:t>
    </dgm:pt>
    <dgm:pt modelId="{A681461E-4642-418F-BB59-FB7F554AB17C}" type="sibTrans" cxnId="{665AEC2E-CB9F-4EEA-AB3E-224B2355429D}">
      <dgm:prSet/>
      <dgm:spPr/>
      <dgm:t>
        <a:bodyPr/>
        <a:lstStyle/>
        <a:p>
          <a:endParaRPr lang="ru-RU" dirty="0"/>
        </a:p>
      </dgm:t>
    </dgm:pt>
    <dgm:pt modelId="{3E0BD750-DCB2-4007-B6F7-11BC3B7244D0}">
      <dgm:prSet/>
      <dgm:spPr/>
      <dgm:t>
        <a:bodyPr/>
        <a:lstStyle/>
        <a:p>
          <a:pPr rtl="0"/>
          <a:r>
            <a:rPr lang="ru-RU" i="1" dirty="0" smtClean="0"/>
            <a:t>Т=1/</a:t>
          </a:r>
          <a:r>
            <a:rPr lang="en-US" i="1" dirty="0" smtClean="0"/>
            <a:t> f</a:t>
          </a:r>
          <a:endParaRPr lang="ru-RU" i="1" dirty="0"/>
        </a:p>
      </dgm:t>
    </dgm:pt>
    <dgm:pt modelId="{14AA4CDA-FE5D-4BAD-9EE6-B11FDD838005}" type="parTrans" cxnId="{B1CD0D97-208B-4B98-B19A-06F8A53A4434}">
      <dgm:prSet/>
      <dgm:spPr/>
      <dgm:t>
        <a:bodyPr/>
        <a:lstStyle/>
        <a:p>
          <a:endParaRPr lang="ru-RU"/>
        </a:p>
      </dgm:t>
    </dgm:pt>
    <dgm:pt modelId="{69D2ECB6-F833-491F-BAA2-DFB5B718103E}" type="sibTrans" cxnId="{B1CD0D97-208B-4B98-B19A-06F8A53A4434}">
      <dgm:prSet/>
      <dgm:spPr/>
      <dgm:t>
        <a:bodyPr/>
        <a:lstStyle/>
        <a:p>
          <a:endParaRPr lang="ru-RU" dirty="0"/>
        </a:p>
      </dgm:t>
    </dgm:pt>
    <dgm:pt modelId="{D90A2E21-965A-44EB-9143-082135CC42E3}" type="pres">
      <dgm:prSet presAssocID="{CC24C561-733C-4860-84FA-A8C73938CB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0AC8F49-B632-4B48-B7D8-18C21282D323}" type="pres">
      <dgm:prSet presAssocID="{3E0BD750-DCB2-4007-B6F7-11BC3B7244D0}" presName="boxAndChildren" presStyleCnt="0"/>
      <dgm:spPr/>
    </dgm:pt>
    <dgm:pt modelId="{8EBDA3BD-F907-433B-AADD-DF9FA9460309}" type="pres">
      <dgm:prSet presAssocID="{3E0BD750-DCB2-4007-B6F7-11BC3B7244D0}" presName="parentTextBox" presStyleLbl="node1" presStyleIdx="0" presStyleCnt="5"/>
      <dgm:spPr/>
      <dgm:t>
        <a:bodyPr/>
        <a:lstStyle/>
        <a:p>
          <a:endParaRPr lang="ru-RU"/>
        </a:p>
      </dgm:t>
    </dgm:pt>
    <dgm:pt modelId="{B9132B46-73A1-4877-8C95-DF51AC38FD7A}" type="pres">
      <dgm:prSet presAssocID="{A681461E-4642-418F-BB59-FB7F554AB17C}" presName="sp" presStyleCnt="0"/>
      <dgm:spPr/>
    </dgm:pt>
    <dgm:pt modelId="{E03446B8-0ECB-483A-AECB-05E3A4A39C13}" type="pres">
      <dgm:prSet presAssocID="{BA03C6A4-CCB9-4AD6-92B5-3727CFF92636}" presName="arrowAndChildren" presStyleCnt="0"/>
      <dgm:spPr/>
    </dgm:pt>
    <dgm:pt modelId="{EEE9D78D-505A-4B5D-BEC7-EBE8076E8719}" type="pres">
      <dgm:prSet presAssocID="{BA03C6A4-CCB9-4AD6-92B5-3727CFF92636}" presName="parentTextArrow" presStyleLbl="node1" presStyleIdx="1" presStyleCnt="5"/>
      <dgm:spPr/>
      <dgm:t>
        <a:bodyPr/>
        <a:lstStyle/>
        <a:p>
          <a:endParaRPr lang="ru-RU"/>
        </a:p>
      </dgm:t>
    </dgm:pt>
    <dgm:pt modelId="{59B5F8D5-0B3C-461C-8AAA-1E7EF17E91F6}" type="pres">
      <dgm:prSet presAssocID="{663CD8D2-4874-4170-A3A5-4C0CD57B9671}" presName="sp" presStyleCnt="0"/>
      <dgm:spPr/>
    </dgm:pt>
    <dgm:pt modelId="{CF131617-45C9-4188-B374-67AFAA0F29FF}" type="pres">
      <dgm:prSet presAssocID="{D1FE1AB4-EA0F-4DF2-AB92-E5FA61102277}" presName="arrowAndChildren" presStyleCnt="0"/>
      <dgm:spPr/>
    </dgm:pt>
    <dgm:pt modelId="{1F1B4D2C-3B16-4532-AA04-8C75FDA299A9}" type="pres">
      <dgm:prSet presAssocID="{D1FE1AB4-EA0F-4DF2-AB92-E5FA61102277}" presName="parentTextArrow" presStyleLbl="node1" presStyleIdx="2" presStyleCnt="5"/>
      <dgm:spPr/>
      <dgm:t>
        <a:bodyPr/>
        <a:lstStyle/>
        <a:p>
          <a:endParaRPr lang="ru-RU"/>
        </a:p>
      </dgm:t>
    </dgm:pt>
    <dgm:pt modelId="{10BC2F8B-7BE3-43F6-BDFB-05D88C99FEBD}" type="pres">
      <dgm:prSet presAssocID="{AA675A9C-8364-486A-8E0F-9A54A5DB249F}" presName="sp" presStyleCnt="0"/>
      <dgm:spPr/>
    </dgm:pt>
    <dgm:pt modelId="{BD1BF917-0195-4BD8-B8E2-7CDE0FD314D1}" type="pres">
      <dgm:prSet presAssocID="{F66F82B7-6560-48F6-B723-22E3C8117A8C}" presName="arrowAndChildren" presStyleCnt="0"/>
      <dgm:spPr/>
    </dgm:pt>
    <dgm:pt modelId="{605E9509-6EB9-4A10-B008-EB65F356206A}" type="pres">
      <dgm:prSet presAssocID="{F66F82B7-6560-48F6-B723-22E3C8117A8C}" presName="parentTextArrow" presStyleLbl="node1" presStyleIdx="3" presStyleCnt="5"/>
      <dgm:spPr/>
      <dgm:t>
        <a:bodyPr/>
        <a:lstStyle/>
        <a:p>
          <a:endParaRPr lang="ru-RU"/>
        </a:p>
      </dgm:t>
    </dgm:pt>
    <dgm:pt modelId="{3A5B3433-C68D-4EB6-8F4D-AB504F80BB4A}" type="pres">
      <dgm:prSet presAssocID="{E9CAFFDF-DD4D-4D52-A247-4542C906C630}" presName="sp" presStyleCnt="0"/>
      <dgm:spPr/>
    </dgm:pt>
    <dgm:pt modelId="{939C5BF6-FD19-412B-8E83-8CFACC083E85}" type="pres">
      <dgm:prSet presAssocID="{4940CF12-E450-4F81-B88D-31177E4B01D8}" presName="arrowAndChildren" presStyleCnt="0"/>
      <dgm:spPr/>
    </dgm:pt>
    <dgm:pt modelId="{EE568A6A-07F7-4338-883B-F4FDEF9BC87A}" type="pres">
      <dgm:prSet presAssocID="{4940CF12-E450-4F81-B88D-31177E4B01D8}" presName="parentTextArrow" presStyleLbl="node1" presStyleIdx="4" presStyleCnt="5"/>
      <dgm:spPr/>
      <dgm:t>
        <a:bodyPr/>
        <a:lstStyle/>
        <a:p>
          <a:endParaRPr lang="ru-RU"/>
        </a:p>
      </dgm:t>
    </dgm:pt>
  </dgm:ptLst>
  <dgm:cxnLst>
    <dgm:cxn modelId="{BA08B03F-16D2-4561-B217-36D97E100438}" type="presOf" srcId="{F66F82B7-6560-48F6-B723-22E3C8117A8C}" destId="{605E9509-6EB9-4A10-B008-EB65F356206A}" srcOrd="0" destOrd="0" presId="urn:microsoft.com/office/officeart/2005/8/layout/process4"/>
    <dgm:cxn modelId="{25A5679C-071F-4B4C-92FA-493A494C31E6}" srcId="{CC24C561-733C-4860-84FA-A8C73938CB2D}" destId="{4940CF12-E450-4F81-B88D-31177E4B01D8}" srcOrd="0" destOrd="0" parTransId="{E3E5F66C-8C79-4C5D-B956-5E392F54248F}" sibTransId="{E9CAFFDF-DD4D-4D52-A247-4542C906C630}"/>
    <dgm:cxn modelId="{CE8C7073-689D-4B8D-A32E-25011EEBE4CE}" type="presOf" srcId="{3E0BD750-DCB2-4007-B6F7-11BC3B7244D0}" destId="{8EBDA3BD-F907-433B-AADD-DF9FA9460309}" srcOrd="0" destOrd="0" presId="urn:microsoft.com/office/officeart/2005/8/layout/process4"/>
    <dgm:cxn modelId="{B1CD0D97-208B-4B98-B19A-06F8A53A4434}" srcId="{CC24C561-733C-4860-84FA-A8C73938CB2D}" destId="{3E0BD750-DCB2-4007-B6F7-11BC3B7244D0}" srcOrd="4" destOrd="0" parTransId="{14AA4CDA-FE5D-4BAD-9EE6-B11FDD838005}" sibTransId="{69D2ECB6-F833-491F-BAA2-DFB5B718103E}"/>
    <dgm:cxn modelId="{C530E9E4-87C3-443F-91EB-48953DE5336C}" srcId="{CC24C561-733C-4860-84FA-A8C73938CB2D}" destId="{F66F82B7-6560-48F6-B723-22E3C8117A8C}" srcOrd="1" destOrd="0" parTransId="{E38C0CE7-E7D7-418A-B0B3-E55F55CA8D83}" sibTransId="{AA675A9C-8364-486A-8E0F-9A54A5DB249F}"/>
    <dgm:cxn modelId="{77E01985-0EB2-4C52-A453-96A68E3463BA}" type="presOf" srcId="{D1FE1AB4-EA0F-4DF2-AB92-E5FA61102277}" destId="{1F1B4D2C-3B16-4532-AA04-8C75FDA299A9}" srcOrd="0" destOrd="0" presId="urn:microsoft.com/office/officeart/2005/8/layout/process4"/>
    <dgm:cxn modelId="{E170847C-FDD1-4507-A76E-B61FD99699AC}" type="presOf" srcId="{4940CF12-E450-4F81-B88D-31177E4B01D8}" destId="{EE568A6A-07F7-4338-883B-F4FDEF9BC87A}" srcOrd="0" destOrd="0" presId="urn:microsoft.com/office/officeart/2005/8/layout/process4"/>
    <dgm:cxn modelId="{6BC14F33-8E5F-4832-8829-3DF7A3492506}" srcId="{CC24C561-733C-4860-84FA-A8C73938CB2D}" destId="{D1FE1AB4-EA0F-4DF2-AB92-E5FA61102277}" srcOrd="2" destOrd="0" parTransId="{6D93EDFB-F511-4DDF-BEF5-FE3CCCF01F2A}" sibTransId="{663CD8D2-4874-4170-A3A5-4C0CD57B9671}"/>
    <dgm:cxn modelId="{3AC2273C-2BFC-44C2-A053-3D6BB31104DA}" type="presOf" srcId="{BA03C6A4-CCB9-4AD6-92B5-3727CFF92636}" destId="{EEE9D78D-505A-4B5D-BEC7-EBE8076E8719}" srcOrd="0" destOrd="0" presId="urn:microsoft.com/office/officeart/2005/8/layout/process4"/>
    <dgm:cxn modelId="{665AEC2E-CB9F-4EEA-AB3E-224B2355429D}" srcId="{CC24C561-733C-4860-84FA-A8C73938CB2D}" destId="{BA03C6A4-CCB9-4AD6-92B5-3727CFF92636}" srcOrd="3" destOrd="0" parTransId="{4DF606C7-E18E-4C04-A88F-A28CC1549F4D}" sibTransId="{A681461E-4642-418F-BB59-FB7F554AB17C}"/>
    <dgm:cxn modelId="{25C08E26-CF5A-4419-9B6D-C07864D7C4CA}" type="presOf" srcId="{CC24C561-733C-4860-84FA-A8C73938CB2D}" destId="{D90A2E21-965A-44EB-9143-082135CC42E3}" srcOrd="0" destOrd="0" presId="urn:microsoft.com/office/officeart/2005/8/layout/process4"/>
    <dgm:cxn modelId="{7EE8CDEB-A925-4247-9571-21B99DA0EE0A}" type="presParOf" srcId="{D90A2E21-965A-44EB-9143-082135CC42E3}" destId="{80AC8F49-B632-4B48-B7D8-18C21282D323}" srcOrd="0" destOrd="0" presId="urn:microsoft.com/office/officeart/2005/8/layout/process4"/>
    <dgm:cxn modelId="{63670F36-F2B0-44AC-8B39-6340FF10DE52}" type="presParOf" srcId="{80AC8F49-B632-4B48-B7D8-18C21282D323}" destId="{8EBDA3BD-F907-433B-AADD-DF9FA9460309}" srcOrd="0" destOrd="0" presId="urn:microsoft.com/office/officeart/2005/8/layout/process4"/>
    <dgm:cxn modelId="{A612BE18-B52C-4661-AA27-20DD80AD9792}" type="presParOf" srcId="{D90A2E21-965A-44EB-9143-082135CC42E3}" destId="{B9132B46-73A1-4877-8C95-DF51AC38FD7A}" srcOrd="1" destOrd="0" presId="urn:microsoft.com/office/officeart/2005/8/layout/process4"/>
    <dgm:cxn modelId="{E24B6111-8DB7-42AA-A4C1-0EF77216D5DD}" type="presParOf" srcId="{D90A2E21-965A-44EB-9143-082135CC42E3}" destId="{E03446B8-0ECB-483A-AECB-05E3A4A39C13}" srcOrd="2" destOrd="0" presId="urn:microsoft.com/office/officeart/2005/8/layout/process4"/>
    <dgm:cxn modelId="{34D180D8-9061-488E-9AF8-B451243F5B1D}" type="presParOf" srcId="{E03446B8-0ECB-483A-AECB-05E3A4A39C13}" destId="{EEE9D78D-505A-4B5D-BEC7-EBE8076E8719}" srcOrd="0" destOrd="0" presId="urn:microsoft.com/office/officeart/2005/8/layout/process4"/>
    <dgm:cxn modelId="{AFEE3CA3-4DF6-44C3-A278-AD988B99544E}" type="presParOf" srcId="{D90A2E21-965A-44EB-9143-082135CC42E3}" destId="{59B5F8D5-0B3C-461C-8AAA-1E7EF17E91F6}" srcOrd="3" destOrd="0" presId="urn:microsoft.com/office/officeart/2005/8/layout/process4"/>
    <dgm:cxn modelId="{89340F2B-5CAF-44C0-BC1F-D507577D7327}" type="presParOf" srcId="{D90A2E21-965A-44EB-9143-082135CC42E3}" destId="{CF131617-45C9-4188-B374-67AFAA0F29FF}" srcOrd="4" destOrd="0" presId="urn:microsoft.com/office/officeart/2005/8/layout/process4"/>
    <dgm:cxn modelId="{EACFDB50-86CE-488D-B0DC-C72D00354CC3}" type="presParOf" srcId="{CF131617-45C9-4188-B374-67AFAA0F29FF}" destId="{1F1B4D2C-3B16-4532-AA04-8C75FDA299A9}" srcOrd="0" destOrd="0" presId="urn:microsoft.com/office/officeart/2005/8/layout/process4"/>
    <dgm:cxn modelId="{A1961255-D5BB-4035-A374-74CE5738CB81}" type="presParOf" srcId="{D90A2E21-965A-44EB-9143-082135CC42E3}" destId="{10BC2F8B-7BE3-43F6-BDFB-05D88C99FEBD}" srcOrd="5" destOrd="0" presId="urn:microsoft.com/office/officeart/2005/8/layout/process4"/>
    <dgm:cxn modelId="{F0EB6903-0303-4978-BF2B-ED9C0D6E977C}" type="presParOf" srcId="{D90A2E21-965A-44EB-9143-082135CC42E3}" destId="{BD1BF917-0195-4BD8-B8E2-7CDE0FD314D1}" srcOrd="6" destOrd="0" presId="urn:microsoft.com/office/officeart/2005/8/layout/process4"/>
    <dgm:cxn modelId="{526DFC1C-511C-4AD8-B787-89B73350EA2B}" type="presParOf" srcId="{BD1BF917-0195-4BD8-B8E2-7CDE0FD314D1}" destId="{605E9509-6EB9-4A10-B008-EB65F356206A}" srcOrd="0" destOrd="0" presId="urn:microsoft.com/office/officeart/2005/8/layout/process4"/>
    <dgm:cxn modelId="{01A69F8A-18EE-41DB-9909-2876659AE153}" type="presParOf" srcId="{D90A2E21-965A-44EB-9143-082135CC42E3}" destId="{3A5B3433-C68D-4EB6-8F4D-AB504F80BB4A}" srcOrd="7" destOrd="0" presId="urn:microsoft.com/office/officeart/2005/8/layout/process4"/>
    <dgm:cxn modelId="{AEE92168-D2FF-4340-BE3E-4503AEDC4B3B}" type="presParOf" srcId="{D90A2E21-965A-44EB-9143-082135CC42E3}" destId="{939C5BF6-FD19-412B-8E83-8CFACC083E85}" srcOrd="8" destOrd="0" presId="urn:microsoft.com/office/officeart/2005/8/layout/process4"/>
    <dgm:cxn modelId="{A4CFB1B5-1E5A-4157-9823-978E6CA5A308}" type="presParOf" srcId="{939C5BF6-FD19-412B-8E83-8CFACC083E85}" destId="{EE568A6A-07F7-4338-883B-F4FDEF9BC87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915851C-2B47-44FD-AD72-7151B358B7F4}" type="doc">
      <dgm:prSet loTypeId="urn:microsoft.com/office/officeart/2005/8/layout/cycle3" loCatId="cycle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8193D44F-69B5-4CB4-A25A-0963480CD727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rtl="0"/>
          <a:r>
            <a:rPr lang="ru-RU" b="1" i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Акустическими колебаниями</a:t>
          </a:r>
          <a:r>
            <a:rPr lang="ru-RU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 </a:t>
          </a:r>
          <a:r>
            <a:rPr lang="ru-RU" dirty="0" smtClean="0"/>
            <a:t>называют колебания упругой среды. </a:t>
          </a:r>
          <a:endParaRPr lang="ru-RU" dirty="0"/>
        </a:p>
      </dgm:t>
    </dgm:pt>
    <dgm:pt modelId="{DAB29831-5E33-4000-A65F-343750E7FA8F}" type="parTrans" cxnId="{2752D45F-FE18-404A-915C-327A646591C6}">
      <dgm:prSet/>
      <dgm:spPr/>
      <dgm:t>
        <a:bodyPr/>
        <a:lstStyle/>
        <a:p>
          <a:endParaRPr lang="ru-RU"/>
        </a:p>
      </dgm:t>
    </dgm:pt>
    <dgm:pt modelId="{580F1B36-8B07-4F12-93C2-69EC417A994C}" type="sibTrans" cxnId="{2752D45F-FE18-404A-915C-327A646591C6}">
      <dgm:prSet/>
      <dgm:spPr/>
      <dgm:t>
        <a:bodyPr/>
        <a:lstStyle/>
        <a:p>
          <a:endParaRPr lang="ru-RU" dirty="0"/>
        </a:p>
      </dgm:t>
    </dgm:pt>
    <dgm:pt modelId="{287F21F1-F431-4375-9BD1-E027FF065D57}">
      <dgm:prSet/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rtl="0"/>
          <a:r>
            <a:rPr lang="ru-RU" dirty="0" smtClean="0"/>
            <a:t>Акустические колебания с частотой менее 16 Гц называют </a:t>
          </a:r>
          <a:r>
            <a:rPr lang="ru-RU" b="1" i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инфразвуковыми</a:t>
          </a:r>
          <a:endParaRPr lang="ru-RU" b="1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89E606CD-8CC1-4ECB-835E-99AEEDE52C95}" type="parTrans" cxnId="{3B390214-7BF6-4D04-B40F-9A96EE9A639E}">
      <dgm:prSet/>
      <dgm:spPr/>
      <dgm:t>
        <a:bodyPr/>
        <a:lstStyle/>
        <a:p>
          <a:endParaRPr lang="ru-RU"/>
        </a:p>
      </dgm:t>
    </dgm:pt>
    <dgm:pt modelId="{F890A833-B577-4675-A8BE-9F08C4417559}" type="sibTrans" cxnId="{3B390214-7BF6-4D04-B40F-9A96EE9A639E}">
      <dgm:prSet/>
      <dgm:spPr/>
      <dgm:t>
        <a:bodyPr/>
        <a:lstStyle/>
        <a:p>
          <a:endParaRPr lang="ru-RU"/>
        </a:p>
      </dgm:t>
    </dgm:pt>
    <dgm:pt modelId="{0312C4F4-BF70-46A1-8474-12F296498888}">
      <dgm:prSet/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rtl="0"/>
          <a:r>
            <a:rPr lang="ru-RU" dirty="0" smtClean="0"/>
            <a:t>Область распространения акустических колебаний называют </a:t>
          </a:r>
          <a:r>
            <a:rPr lang="ru-RU" b="1" i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акустическим полем</a:t>
          </a:r>
          <a:endParaRPr lang="ru-RU" b="1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02DAF491-F495-45D3-95CB-E9C13AB9A5BC}" type="parTrans" cxnId="{97175110-695A-4E6C-930A-BE14A1125249}">
      <dgm:prSet/>
      <dgm:spPr/>
      <dgm:t>
        <a:bodyPr/>
        <a:lstStyle/>
        <a:p>
          <a:endParaRPr lang="ru-RU"/>
        </a:p>
      </dgm:t>
    </dgm:pt>
    <dgm:pt modelId="{26809886-3497-4923-8429-BA8C7208833E}" type="sibTrans" cxnId="{97175110-695A-4E6C-930A-BE14A1125249}">
      <dgm:prSet/>
      <dgm:spPr/>
      <dgm:t>
        <a:bodyPr/>
        <a:lstStyle/>
        <a:p>
          <a:endParaRPr lang="ru-RU"/>
        </a:p>
      </dgm:t>
    </dgm:pt>
    <dgm:pt modelId="{33045073-385C-46B0-BA3A-585FF7484BE0}">
      <dgm:prSet/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rtl="0"/>
          <a:r>
            <a:rPr lang="ru-RU" dirty="0" smtClean="0"/>
            <a:t>Акустические колебания с частотой выше 20 кГц называют </a:t>
          </a:r>
          <a:r>
            <a:rPr lang="ru-RU" b="1" i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ультразвуковыми</a:t>
          </a:r>
          <a:endParaRPr lang="ru-RU" dirty="0"/>
        </a:p>
      </dgm:t>
    </dgm:pt>
    <dgm:pt modelId="{F0FBD6EA-D6BF-4BF3-8491-BF6ED2651F33}" type="parTrans" cxnId="{B9FB49C0-FDF3-47B6-9EFB-4BB960BD09E8}">
      <dgm:prSet/>
      <dgm:spPr/>
      <dgm:t>
        <a:bodyPr/>
        <a:lstStyle/>
        <a:p>
          <a:endParaRPr lang="ru-RU"/>
        </a:p>
      </dgm:t>
    </dgm:pt>
    <dgm:pt modelId="{1E2FADE6-5EE3-4527-9F17-1E5A38C453DB}" type="sibTrans" cxnId="{B9FB49C0-FDF3-47B6-9EFB-4BB960BD09E8}">
      <dgm:prSet/>
      <dgm:spPr/>
      <dgm:t>
        <a:bodyPr/>
        <a:lstStyle/>
        <a:p>
          <a:endParaRPr lang="ru-RU"/>
        </a:p>
      </dgm:t>
    </dgm:pt>
    <dgm:pt modelId="{D597AA89-2A80-4C8D-97F8-C066B7B6C3BA}" type="pres">
      <dgm:prSet presAssocID="{1915851C-2B47-44FD-AD72-7151B358B7F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70348D-323C-4350-A947-736DB5196360}" type="pres">
      <dgm:prSet presAssocID="{1915851C-2B47-44FD-AD72-7151B358B7F4}" presName="cycle" presStyleCnt="0"/>
      <dgm:spPr/>
    </dgm:pt>
    <dgm:pt modelId="{56701372-707E-4544-BDEE-43685BE9D089}" type="pres">
      <dgm:prSet presAssocID="{8193D44F-69B5-4CB4-A25A-0963480CD727}" presName="nodeFirs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166CA6-A2D5-46D7-8C5E-BE422FE7AC1F}" type="pres">
      <dgm:prSet presAssocID="{580F1B36-8B07-4F12-93C2-69EC417A994C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3540F500-FFB4-435A-9258-C6CDCBCEE794}" type="pres">
      <dgm:prSet presAssocID="{287F21F1-F431-4375-9BD1-E027FF065D57}" presName="nodeFollowingNodes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08D010-BE12-4238-9DA5-6FAF4DDAB87C}" type="pres">
      <dgm:prSet presAssocID="{33045073-385C-46B0-BA3A-585FF7484BE0}" presName="nodeFollowingNodes" presStyleLbl="node1" presStyleIdx="2" presStyleCnt="4" custRadScaleRad="97183" custRadScaleInc="-3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85D496-E2AD-4080-8E88-927E86435F04}" type="pres">
      <dgm:prSet presAssocID="{0312C4F4-BF70-46A1-8474-12F296498888}" presName="nodeFollowingNodes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41B478-8A95-4641-B30B-D7ABAB9F74FA}" type="presOf" srcId="{33045073-385C-46B0-BA3A-585FF7484BE0}" destId="{3408D010-BE12-4238-9DA5-6FAF4DDAB87C}" srcOrd="0" destOrd="0" presId="urn:microsoft.com/office/officeart/2005/8/layout/cycle3"/>
    <dgm:cxn modelId="{70B3D9C1-060F-43E1-9660-1B39A9C358E6}" type="presOf" srcId="{1915851C-2B47-44FD-AD72-7151B358B7F4}" destId="{D597AA89-2A80-4C8D-97F8-C066B7B6C3BA}" srcOrd="0" destOrd="0" presId="urn:microsoft.com/office/officeart/2005/8/layout/cycle3"/>
    <dgm:cxn modelId="{B9FB49C0-FDF3-47B6-9EFB-4BB960BD09E8}" srcId="{1915851C-2B47-44FD-AD72-7151B358B7F4}" destId="{33045073-385C-46B0-BA3A-585FF7484BE0}" srcOrd="2" destOrd="0" parTransId="{F0FBD6EA-D6BF-4BF3-8491-BF6ED2651F33}" sibTransId="{1E2FADE6-5EE3-4527-9F17-1E5A38C453DB}"/>
    <dgm:cxn modelId="{EBC776A4-4890-4057-A6E6-257218185A65}" type="presOf" srcId="{8193D44F-69B5-4CB4-A25A-0963480CD727}" destId="{56701372-707E-4544-BDEE-43685BE9D089}" srcOrd="0" destOrd="0" presId="urn:microsoft.com/office/officeart/2005/8/layout/cycle3"/>
    <dgm:cxn modelId="{F3107637-F86F-4525-A107-C3E0D0D9EA97}" type="presOf" srcId="{287F21F1-F431-4375-9BD1-E027FF065D57}" destId="{3540F500-FFB4-435A-9258-C6CDCBCEE794}" srcOrd="0" destOrd="0" presId="urn:microsoft.com/office/officeart/2005/8/layout/cycle3"/>
    <dgm:cxn modelId="{11EFEAAC-B4D2-4E16-BD8F-5AC7508B20EA}" type="presOf" srcId="{580F1B36-8B07-4F12-93C2-69EC417A994C}" destId="{96166CA6-A2D5-46D7-8C5E-BE422FE7AC1F}" srcOrd="0" destOrd="0" presId="urn:microsoft.com/office/officeart/2005/8/layout/cycle3"/>
    <dgm:cxn modelId="{97175110-695A-4E6C-930A-BE14A1125249}" srcId="{1915851C-2B47-44FD-AD72-7151B358B7F4}" destId="{0312C4F4-BF70-46A1-8474-12F296498888}" srcOrd="3" destOrd="0" parTransId="{02DAF491-F495-45D3-95CB-E9C13AB9A5BC}" sibTransId="{26809886-3497-4923-8429-BA8C7208833E}"/>
    <dgm:cxn modelId="{66BE46D6-4BBF-4A92-A263-16074CBD68E2}" type="presOf" srcId="{0312C4F4-BF70-46A1-8474-12F296498888}" destId="{DF85D496-E2AD-4080-8E88-927E86435F04}" srcOrd="0" destOrd="0" presId="urn:microsoft.com/office/officeart/2005/8/layout/cycle3"/>
    <dgm:cxn modelId="{2752D45F-FE18-404A-915C-327A646591C6}" srcId="{1915851C-2B47-44FD-AD72-7151B358B7F4}" destId="{8193D44F-69B5-4CB4-A25A-0963480CD727}" srcOrd="0" destOrd="0" parTransId="{DAB29831-5E33-4000-A65F-343750E7FA8F}" sibTransId="{580F1B36-8B07-4F12-93C2-69EC417A994C}"/>
    <dgm:cxn modelId="{3B390214-7BF6-4D04-B40F-9A96EE9A639E}" srcId="{1915851C-2B47-44FD-AD72-7151B358B7F4}" destId="{287F21F1-F431-4375-9BD1-E027FF065D57}" srcOrd="1" destOrd="0" parTransId="{89E606CD-8CC1-4ECB-835E-99AEEDE52C95}" sibTransId="{F890A833-B577-4675-A8BE-9F08C4417559}"/>
    <dgm:cxn modelId="{D8B01D7C-256D-44D7-9945-4BCEFD629A15}" type="presParOf" srcId="{D597AA89-2A80-4C8D-97F8-C066B7B6C3BA}" destId="{0C70348D-323C-4350-A947-736DB5196360}" srcOrd="0" destOrd="0" presId="urn:microsoft.com/office/officeart/2005/8/layout/cycle3"/>
    <dgm:cxn modelId="{389DB8A9-E03E-4A00-8803-67815B15D6EB}" type="presParOf" srcId="{0C70348D-323C-4350-A947-736DB5196360}" destId="{56701372-707E-4544-BDEE-43685BE9D089}" srcOrd="0" destOrd="0" presId="urn:microsoft.com/office/officeart/2005/8/layout/cycle3"/>
    <dgm:cxn modelId="{3EE5C232-D049-4B50-8B31-D60E30F502E5}" type="presParOf" srcId="{0C70348D-323C-4350-A947-736DB5196360}" destId="{96166CA6-A2D5-46D7-8C5E-BE422FE7AC1F}" srcOrd="1" destOrd="0" presId="urn:microsoft.com/office/officeart/2005/8/layout/cycle3"/>
    <dgm:cxn modelId="{CEC9A7B8-F148-4C91-BC09-BB23CB3088A6}" type="presParOf" srcId="{0C70348D-323C-4350-A947-736DB5196360}" destId="{3540F500-FFB4-435A-9258-C6CDCBCEE794}" srcOrd="2" destOrd="0" presId="urn:microsoft.com/office/officeart/2005/8/layout/cycle3"/>
    <dgm:cxn modelId="{CDD90BAE-3D13-4E72-A72A-3AC6C427A0B1}" type="presParOf" srcId="{0C70348D-323C-4350-A947-736DB5196360}" destId="{3408D010-BE12-4238-9DA5-6FAF4DDAB87C}" srcOrd="3" destOrd="0" presId="urn:microsoft.com/office/officeart/2005/8/layout/cycle3"/>
    <dgm:cxn modelId="{38F3AED3-0C18-4969-BC75-A1AB313C8CFA}" type="presParOf" srcId="{0C70348D-323C-4350-A947-736DB5196360}" destId="{DF85D496-E2AD-4080-8E88-927E86435F04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ACF131B-5E7F-47B9-8E5D-93EAD832673A}" type="doc">
      <dgm:prSet loTypeId="urn:microsoft.com/office/officeart/2005/8/layout/venn1" loCatId="relationship" qsTypeId="urn:microsoft.com/office/officeart/2005/8/quickstyle/3d1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600F3010-E5FA-4FF0-BFD4-FFF60663B1D5}">
      <dgm:prSet/>
      <dgm:spPr/>
      <dgm:t>
        <a:bodyPr/>
        <a:lstStyle/>
        <a:p>
          <a:pPr rtl="0"/>
          <a:r>
            <a:rPr lang="ru-RU" b="1" i="1" dirty="0" smtClean="0"/>
            <a:t>Шумом</a:t>
          </a:r>
          <a:r>
            <a:rPr lang="ru-RU" i="1" dirty="0" smtClean="0"/>
            <a:t> </a:t>
          </a:r>
          <a:r>
            <a:rPr lang="ru-RU" dirty="0" smtClean="0"/>
            <a:t>принято называть апериодические звуки различной интенсивности и частоты. С физиологической точки зрения шум — это всякий неблагоприятно воспринимаемый человеком звук.</a:t>
          </a:r>
          <a:endParaRPr lang="ru-RU" dirty="0"/>
        </a:p>
      </dgm:t>
    </dgm:pt>
    <dgm:pt modelId="{6DD74978-5875-4A32-88C0-C11FFFC8B743}" type="parTrans" cxnId="{228C9BCC-2611-44A4-A786-E8AA4E34C98B}">
      <dgm:prSet/>
      <dgm:spPr/>
      <dgm:t>
        <a:bodyPr/>
        <a:lstStyle/>
        <a:p>
          <a:endParaRPr lang="ru-RU"/>
        </a:p>
      </dgm:t>
    </dgm:pt>
    <dgm:pt modelId="{A7DA9B39-7913-48D2-AFEF-B2A72C5C91DE}" type="sibTrans" cxnId="{228C9BCC-2611-44A4-A786-E8AA4E34C98B}">
      <dgm:prSet/>
      <dgm:spPr/>
      <dgm:t>
        <a:bodyPr/>
        <a:lstStyle/>
        <a:p>
          <a:endParaRPr lang="ru-RU"/>
        </a:p>
      </dgm:t>
    </dgm:pt>
    <dgm:pt modelId="{2A32BA74-B452-4CBF-AB1F-5840C9AFD10C}" type="pres">
      <dgm:prSet presAssocID="{2ACF131B-5E7F-47B9-8E5D-93EAD832673A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BDC113-5A99-4DB8-A0E5-0B98558557A5}" type="pres">
      <dgm:prSet presAssocID="{600F3010-E5FA-4FF0-BFD4-FFF60663B1D5}" presName="circ1TxSh" presStyleLbl="vennNode1" presStyleIdx="0" presStyleCnt="1" custScaleX="119570" custLinFactNeighborX="-453" custLinFactNeighborY="-352"/>
      <dgm:spPr>
        <a:prstGeom prst="irregularSeal2">
          <a:avLst/>
        </a:prstGeom>
      </dgm:spPr>
      <dgm:t>
        <a:bodyPr/>
        <a:lstStyle/>
        <a:p>
          <a:endParaRPr lang="ru-RU"/>
        </a:p>
      </dgm:t>
    </dgm:pt>
  </dgm:ptLst>
  <dgm:cxnLst>
    <dgm:cxn modelId="{5966A61F-3D22-4773-8DBA-3FDE04554026}" type="presOf" srcId="{2ACF131B-5E7F-47B9-8E5D-93EAD832673A}" destId="{2A32BA74-B452-4CBF-AB1F-5840C9AFD10C}" srcOrd="0" destOrd="0" presId="urn:microsoft.com/office/officeart/2005/8/layout/venn1"/>
    <dgm:cxn modelId="{8CD01A55-E97D-4DBF-B4A5-176E63723351}" type="presOf" srcId="{600F3010-E5FA-4FF0-BFD4-FFF60663B1D5}" destId="{E2BDC113-5A99-4DB8-A0E5-0B98558557A5}" srcOrd="0" destOrd="0" presId="urn:microsoft.com/office/officeart/2005/8/layout/venn1"/>
    <dgm:cxn modelId="{228C9BCC-2611-44A4-A786-E8AA4E34C98B}" srcId="{2ACF131B-5E7F-47B9-8E5D-93EAD832673A}" destId="{600F3010-E5FA-4FF0-BFD4-FFF60663B1D5}" srcOrd="0" destOrd="0" parTransId="{6DD74978-5875-4A32-88C0-C11FFFC8B743}" sibTransId="{A7DA9B39-7913-48D2-AFEF-B2A72C5C91DE}"/>
    <dgm:cxn modelId="{06EF733F-34FC-4F19-8A7F-FC5FD0B10D93}" type="presParOf" srcId="{2A32BA74-B452-4CBF-AB1F-5840C9AFD10C}" destId="{E2BDC113-5A99-4DB8-A0E5-0B98558557A5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AA2ED8F-DD96-4A29-99A5-CD37E4C1F984}" type="doc">
      <dgm:prSet loTypeId="urn:microsoft.com/office/officeart/2005/8/layout/bProcess2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FB6737F-F821-4CF0-998A-E38A76D5D80B}">
      <dgm:prSet custT="1"/>
      <dgm:spPr/>
      <dgm:t>
        <a:bodyPr/>
        <a:lstStyle/>
        <a:p>
          <a:pPr rtl="0"/>
          <a:r>
            <a:rPr lang="ru-RU" sz="1600" b="1" i="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Источники</a:t>
          </a:r>
          <a:r>
            <a:rPr lang="ru-RU" sz="1600" b="1" i="0" dirty="0" smtClean="0">
              <a:solidFill>
                <a:schemeClr val="accent4">
                  <a:lumMod val="1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rPr>
            <a:t> </a:t>
          </a:r>
          <a:r>
            <a:rPr lang="ru-RU" sz="1600" b="1" i="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шума на производстве </a:t>
          </a:r>
          <a:endParaRPr lang="ru-RU" sz="1600" b="1" i="0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0FF8B2E2-7E12-4584-ACEA-B201C5F5478D}" type="parTrans" cxnId="{10A1231F-DA58-478B-BAA1-7F9990FCC44A}">
      <dgm:prSet/>
      <dgm:spPr/>
      <dgm:t>
        <a:bodyPr/>
        <a:lstStyle/>
        <a:p>
          <a:endParaRPr lang="ru-RU">
            <a:solidFill>
              <a:schemeClr val="accent4">
                <a:lumMod val="10000"/>
              </a:schemeClr>
            </a:solidFill>
          </a:endParaRPr>
        </a:p>
      </dgm:t>
    </dgm:pt>
    <dgm:pt modelId="{FC52C3F8-F685-4F63-AFCA-B38EE340ADC8}" type="sibTrans" cxnId="{10A1231F-DA58-478B-BAA1-7F9990FCC44A}">
      <dgm:prSet/>
      <dgm:spPr/>
      <dgm:t>
        <a:bodyPr/>
        <a:lstStyle/>
        <a:p>
          <a:endParaRPr lang="ru-RU" dirty="0">
            <a:solidFill>
              <a:schemeClr val="accent4">
                <a:lumMod val="10000"/>
              </a:schemeClr>
            </a:solidFill>
          </a:endParaRPr>
        </a:p>
      </dgm:t>
    </dgm:pt>
    <dgm:pt modelId="{1CA76461-CCB6-4425-8EE9-6E4E4F1EF98A}">
      <dgm:prSet custT="1"/>
      <dgm:spPr/>
      <dgm:t>
        <a:bodyPr/>
        <a:lstStyle/>
        <a:p>
          <a:pPr rtl="0"/>
          <a:r>
            <a:rPr lang="ru-RU" sz="1600" dirty="0" smtClean="0">
              <a:solidFill>
                <a:schemeClr val="accent4">
                  <a:lumMod val="10000"/>
                </a:schemeClr>
              </a:solidFill>
            </a:rPr>
            <a:t>транспорт</a:t>
          </a:r>
          <a:endParaRPr lang="ru-RU" sz="1600" dirty="0">
            <a:solidFill>
              <a:schemeClr val="accent4">
                <a:lumMod val="10000"/>
              </a:schemeClr>
            </a:solidFill>
          </a:endParaRPr>
        </a:p>
      </dgm:t>
    </dgm:pt>
    <dgm:pt modelId="{46465399-2025-4D01-A831-50C3D66D3FA6}" type="parTrans" cxnId="{F4CCABE3-E6F7-4B2A-A4AD-E09FAF02964D}">
      <dgm:prSet/>
      <dgm:spPr/>
      <dgm:t>
        <a:bodyPr/>
        <a:lstStyle/>
        <a:p>
          <a:endParaRPr lang="ru-RU">
            <a:solidFill>
              <a:schemeClr val="accent4">
                <a:lumMod val="10000"/>
              </a:schemeClr>
            </a:solidFill>
          </a:endParaRPr>
        </a:p>
      </dgm:t>
    </dgm:pt>
    <dgm:pt modelId="{5278A7A6-BE61-4E4C-AC64-3959BA585E25}" type="sibTrans" cxnId="{F4CCABE3-E6F7-4B2A-A4AD-E09FAF02964D}">
      <dgm:prSet/>
      <dgm:spPr/>
      <dgm:t>
        <a:bodyPr/>
        <a:lstStyle/>
        <a:p>
          <a:endParaRPr lang="ru-RU" dirty="0">
            <a:solidFill>
              <a:schemeClr val="accent4">
                <a:lumMod val="10000"/>
              </a:schemeClr>
            </a:solidFill>
          </a:endParaRPr>
        </a:p>
      </dgm:t>
    </dgm:pt>
    <dgm:pt modelId="{2F8AD4D7-82A0-43BA-AC47-3563D2903EC4}">
      <dgm:prSet custT="1"/>
      <dgm:spPr/>
      <dgm:t>
        <a:bodyPr/>
        <a:lstStyle/>
        <a:p>
          <a:pPr rtl="0"/>
          <a:r>
            <a:rPr lang="ru-RU" sz="1600" dirty="0" smtClean="0">
              <a:solidFill>
                <a:schemeClr val="accent4">
                  <a:lumMod val="10000"/>
                </a:schemeClr>
              </a:solidFill>
            </a:rPr>
            <a:t>технологическое оборудование</a:t>
          </a:r>
          <a:endParaRPr lang="ru-RU" sz="1600" dirty="0">
            <a:solidFill>
              <a:schemeClr val="accent4">
                <a:lumMod val="10000"/>
              </a:schemeClr>
            </a:solidFill>
          </a:endParaRPr>
        </a:p>
      </dgm:t>
    </dgm:pt>
    <dgm:pt modelId="{736A6A6C-86F9-4A21-8782-534E4F787735}" type="parTrans" cxnId="{282D689C-B8EA-48BC-9CE3-F80E4DD0F4F4}">
      <dgm:prSet/>
      <dgm:spPr/>
      <dgm:t>
        <a:bodyPr/>
        <a:lstStyle/>
        <a:p>
          <a:endParaRPr lang="ru-RU">
            <a:solidFill>
              <a:schemeClr val="accent4">
                <a:lumMod val="10000"/>
              </a:schemeClr>
            </a:solidFill>
          </a:endParaRPr>
        </a:p>
      </dgm:t>
    </dgm:pt>
    <dgm:pt modelId="{54D4BDB2-746F-454B-91B2-DCCA8222D643}" type="sibTrans" cxnId="{282D689C-B8EA-48BC-9CE3-F80E4DD0F4F4}">
      <dgm:prSet/>
      <dgm:spPr/>
      <dgm:t>
        <a:bodyPr/>
        <a:lstStyle/>
        <a:p>
          <a:endParaRPr lang="ru-RU" dirty="0">
            <a:solidFill>
              <a:schemeClr val="accent4">
                <a:lumMod val="10000"/>
              </a:schemeClr>
            </a:solidFill>
          </a:endParaRPr>
        </a:p>
      </dgm:t>
    </dgm:pt>
    <dgm:pt modelId="{FC07AB5F-A944-4E3B-AFEF-56B728F803AC}">
      <dgm:prSet custT="1"/>
      <dgm:spPr/>
      <dgm:t>
        <a:bodyPr/>
        <a:lstStyle/>
        <a:p>
          <a:pPr rtl="0"/>
          <a:r>
            <a:rPr lang="ru-RU" sz="1600" dirty="0" smtClean="0">
              <a:solidFill>
                <a:schemeClr val="accent4">
                  <a:lumMod val="10000"/>
                </a:schemeClr>
              </a:solidFill>
            </a:rPr>
            <a:t>системы вентиляции</a:t>
          </a:r>
          <a:endParaRPr lang="ru-RU" sz="1600" dirty="0">
            <a:solidFill>
              <a:schemeClr val="accent4">
                <a:lumMod val="10000"/>
              </a:schemeClr>
            </a:solidFill>
          </a:endParaRPr>
        </a:p>
      </dgm:t>
    </dgm:pt>
    <dgm:pt modelId="{F652CE0E-33DE-4F62-A043-7DFE34F6F0C3}" type="parTrans" cxnId="{A31A8C6F-EC73-4D16-9315-2A1CC99F101D}">
      <dgm:prSet/>
      <dgm:spPr/>
      <dgm:t>
        <a:bodyPr/>
        <a:lstStyle/>
        <a:p>
          <a:endParaRPr lang="ru-RU">
            <a:solidFill>
              <a:schemeClr val="accent4">
                <a:lumMod val="10000"/>
              </a:schemeClr>
            </a:solidFill>
          </a:endParaRPr>
        </a:p>
      </dgm:t>
    </dgm:pt>
    <dgm:pt modelId="{476FB88D-442E-4819-8DEE-8C0DACD1B7AF}" type="sibTrans" cxnId="{A31A8C6F-EC73-4D16-9315-2A1CC99F101D}">
      <dgm:prSet/>
      <dgm:spPr/>
      <dgm:t>
        <a:bodyPr/>
        <a:lstStyle/>
        <a:p>
          <a:endParaRPr lang="ru-RU" dirty="0">
            <a:solidFill>
              <a:schemeClr val="accent4">
                <a:lumMod val="10000"/>
              </a:schemeClr>
            </a:solidFill>
          </a:endParaRPr>
        </a:p>
      </dgm:t>
    </dgm:pt>
    <dgm:pt modelId="{F8F69804-5FF2-44A8-A59A-FFCD4FC736FE}">
      <dgm:prSet custT="1"/>
      <dgm:spPr/>
      <dgm:t>
        <a:bodyPr/>
        <a:lstStyle/>
        <a:p>
          <a:pPr rtl="0"/>
          <a:r>
            <a:rPr lang="ru-RU" sz="1600" dirty="0" smtClean="0">
              <a:solidFill>
                <a:schemeClr val="accent4">
                  <a:lumMod val="10000"/>
                </a:schemeClr>
              </a:solidFill>
            </a:rPr>
            <a:t>пневмо- и гидроагрегаты</a:t>
          </a:r>
          <a:endParaRPr lang="ru-RU" sz="1600" dirty="0">
            <a:solidFill>
              <a:schemeClr val="accent4">
                <a:lumMod val="10000"/>
              </a:schemeClr>
            </a:solidFill>
          </a:endParaRPr>
        </a:p>
      </dgm:t>
    </dgm:pt>
    <dgm:pt modelId="{64CB5BE8-5582-4D90-A13C-EBDFD55F8DD7}" type="parTrans" cxnId="{F7B860A2-B016-4317-9DC2-43596ED70F45}">
      <dgm:prSet/>
      <dgm:spPr/>
      <dgm:t>
        <a:bodyPr/>
        <a:lstStyle/>
        <a:p>
          <a:endParaRPr lang="ru-RU">
            <a:solidFill>
              <a:schemeClr val="accent4">
                <a:lumMod val="10000"/>
              </a:schemeClr>
            </a:solidFill>
          </a:endParaRPr>
        </a:p>
      </dgm:t>
    </dgm:pt>
    <dgm:pt modelId="{E4A6949D-723F-47EB-8BA8-2E17A35735B6}" type="sibTrans" cxnId="{F7B860A2-B016-4317-9DC2-43596ED70F45}">
      <dgm:prSet/>
      <dgm:spPr/>
      <dgm:t>
        <a:bodyPr/>
        <a:lstStyle/>
        <a:p>
          <a:endParaRPr lang="ru-RU" dirty="0">
            <a:solidFill>
              <a:schemeClr val="accent4">
                <a:lumMod val="10000"/>
              </a:schemeClr>
            </a:solidFill>
          </a:endParaRPr>
        </a:p>
      </dgm:t>
    </dgm:pt>
    <dgm:pt modelId="{D4EA43DD-E00F-4C13-9220-E697B053E436}">
      <dgm:prSet custT="1"/>
      <dgm:spPr/>
      <dgm:t>
        <a:bodyPr/>
        <a:lstStyle/>
        <a:p>
          <a:pPr rtl="0"/>
          <a:r>
            <a:rPr lang="ru-RU" sz="1600" dirty="0" smtClean="0">
              <a:solidFill>
                <a:schemeClr val="accent4">
                  <a:lumMod val="10000"/>
                </a:schemeClr>
              </a:solidFill>
            </a:rPr>
            <a:t>источники, вызывающие вибрацию</a:t>
          </a:r>
          <a:endParaRPr lang="ru-RU" sz="1600" dirty="0">
            <a:solidFill>
              <a:schemeClr val="accent4">
                <a:lumMod val="10000"/>
              </a:schemeClr>
            </a:solidFill>
          </a:endParaRPr>
        </a:p>
      </dgm:t>
    </dgm:pt>
    <dgm:pt modelId="{27DF43EA-590B-44BF-92D3-4A2752C9C73A}" type="parTrans" cxnId="{793A524F-AF52-4544-BE71-84B18EA855FF}">
      <dgm:prSet/>
      <dgm:spPr/>
      <dgm:t>
        <a:bodyPr/>
        <a:lstStyle/>
        <a:p>
          <a:endParaRPr lang="ru-RU">
            <a:solidFill>
              <a:schemeClr val="accent4">
                <a:lumMod val="10000"/>
              </a:schemeClr>
            </a:solidFill>
          </a:endParaRPr>
        </a:p>
      </dgm:t>
    </dgm:pt>
    <dgm:pt modelId="{230C6EE7-9DBA-480C-9405-F992E316DAE1}" type="sibTrans" cxnId="{793A524F-AF52-4544-BE71-84B18EA855FF}">
      <dgm:prSet/>
      <dgm:spPr/>
      <dgm:t>
        <a:bodyPr/>
        <a:lstStyle/>
        <a:p>
          <a:endParaRPr lang="ru-RU">
            <a:solidFill>
              <a:schemeClr val="accent4">
                <a:lumMod val="10000"/>
              </a:schemeClr>
            </a:solidFill>
          </a:endParaRPr>
        </a:p>
      </dgm:t>
    </dgm:pt>
    <dgm:pt modelId="{B360AF78-ADFE-4701-82CB-2B8A9C506DD9}" type="pres">
      <dgm:prSet presAssocID="{6AA2ED8F-DD96-4A29-99A5-CD37E4C1F984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222CB1F4-3640-49CB-9B55-D8A1BB78549B}" type="pres">
      <dgm:prSet presAssocID="{EFB6737F-F821-4CF0-998A-E38A76D5D80B}" presName="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5D95B2-2B21-481C-ADD6-13DAC2F29D5E}" type="pres">
      <dgm:prSet presAssocID="{FC52C3F8-F685-4F63-AFCA-B38EE340ADC8}" presName="sibTrans" presStyleLbl="sibTrans2D1" presStyleIdx="0" presStyleCnt="5"/>
      <dgm:spPr/>
      <dgm:t>
        <a:bodyPr/>
        <a:lstStyle/>
        <a:p>
          <a:endParaRPr lang="ru-RU"/>
        </a:p>
      </dgm:t>
    </dgm:pt>
    <dgm:pt modelId="{8792CD7F-F836-4162-B913-B6EFEE544DC2}" type="pres">
      <dgm:prSet presAssocID="{1CA76461-CCB6-4425-8EE9-6E4E4F1EF98A}" presName="middleNode" presStyleCnt="0"/>
      <dgm:spPr/>
    </dgm:pt>
    <dgm:pt modelId="{1D31B269-81BD-40F0-87E5-C7716C764200}" type="pres">
      <dgm:prSet presAssocID="{1CA76461-CCB6-4425-8EE9-6E4E4F1EF98A}" presName="padding" presStyleLbl="node1" presStyleIdx="0" presStyleCnt="6"/>
      <dgm:spPr/>
    </dgm:pt>
    <dgm:pt modelId="{6C48F0A2-6B9F-4F9F-AE1E-79156572A592}" type="pres">
      <dgm:prSet presAssocID="{1CA76461-CCB6-4425-8EE9-6E4E4F1EF98A}" presName="shape" presStyleLbl="node1" presStyleIdx="1" presStyleCnt="6" custScaleX="110000" custScaleY="11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C9D746-C002-4658-8514-8694372CB6C4}" type="pres">
      <dgm:prSet presAssocID="{5278A7A6-BE61-4E4C-AC64-3959BA585E25}" presName="sibTrans" presStyleLbl="sibTrans2D1" presStyleIdx="1" presStyleCnt="5"/>
      <dgm:spPr/>
      <dgm:t>
        <a:bodyPr/>
        <a:lstStyle/>
        <a:p>
          <a:endParaRPr lang="ru-RU"/>
        </a:p>
      </dgm:t>
    </dgm:pt>
    <dgm:pt modelId="{99176093-1733-4030-BDC8-8651E4E492F8}" type="pres">
      <dgm:prSet presAssocID="{2F8AD4D7-82A0-43BA-AC47-3563D2903EC4}" presName="middleNode" presStyleCnt="0"/>
      <dgm:spPr/>
    </dgm:pt>
    <dgm:pt modelId="{2CFD85CB-544A-4502-A154-BC8CBC3CCD34}" type="pres">
      <dgm:prSet presAssocID="{2F8AD4D7-82A0-43BA-AC47-3563D2903EC4}" presName="padding" presStyleLbl="node1" presStyleIdx="1" presStyleCnt="6"/>
      <dgm:spPr/>
    </dgm:pt>
    <dgm:pt modelId="{91C91328-661A-4024-8E80-19E5E0CACE9E}" type="pres">
      <dgm:prSet presAssocID="{2F8AD4D7-82A0-43BA-AC47-3563D2903EC4}" presName="shape" presStyleLbl="node1" presStyleIdx="2" presStyleCnt="6" custScaleX="110000" custScaleY="110000" custLinFactNeighborX="-839" custLinFactNeighborY="18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38BD65-E55A-4265-BE1B-80A14E2A2600}" type="pres">
      <dgm:prSet presAssocID="{54D4BDB2-746F-454B-91B2-DCCA8222D643}" presName="sibTrans" presStyleLbl="sibTrans2D1" presStyleIdx="2" presStyleCnt="5"/>
      <dgm:spPr/>
      <dgm:t>
        <a:bodyPr/>
        <a:lstStyle/>
        <a:p>
          <a:endParaRPr lang="ru-RU"/>
        </a:p>
      </dgm:t>
    </dgm:pt>
    <dgm:pt modelId="{C69DAA95-1652-4A23-A0F6-D42E84C5DEF5}" type="pres">
      <dgm:prSet presAssocID="{FC07AB5F-A944-4E3B-AFEF-56B728F803AC}" presName="middleNode" presStyleCnt="0"/>
      <dgm:spPr/>
    </dgm:pt>
    <dgm:pt modelId="{7DE83A49-09C9-4BDF-ACAA-E7A7B0085F29}" type="pres">
      <dgm:prSet presAssocID="{FC07AB5F-A944-4E3B-AFEF-56B728F803AC}" presName="padding" presStyleLbl="node1" presStyleIdx="2" presStyleCnt="6"/>
      <dgm:spPr/>
    </dgm:pt>
    <dgm:pt modelId="{709F2848-B72B-438C-88E8-EA31F127ED07}" type="pres">
      <dgm:prSet presAssocID="{FC07AB5F-A944-4E3B-AFEF-56B728F803AC}" presName="shape" presStyleLbl="node1" presStyleIdx="3" presStyleCnt="6" custScaleX="121000" custScaleY="121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C24B96-1E6A-40F9-9353-7D742C3933C0}" type="pres">
      <dgm:prSet presAssocID="{476FB88D-442E-4819-8DEE-8C0DACD1B7AF}" presName="sibTrans" presStyleLbl="sibTrans2D1" presStyleIdx="3" presStyleCnt="5"/>
      <dgm:spPr/>
      <dgm:t>
        <a:bodyPr/>
        <a:lstStyle/>
        <a:p>
          <a:endParaRPr lang="ru-RU"/>
        </a:p>
      </dgm:t>
    </dgm:pt>
    <dgm:pt modelId="{C0FE23DB-0FDE-42F4-969C-3722F3C409E5}" type="pres">
      <dgm:prSet presAssocID="{F8F69804-5FF2-44A8-A59A-FFCD4FC736FE}" presName="middleNode" presStyleCnt="0"/>
      <dgm:spPr/>
    </dgm:pt>
    <dgm:pt modelId="{93B1E43C-B748-4EF2-857B-4EE8DA39023B}" type="pres">
      <dgm:prSet presAssocID="{F8F69804-5FF2-44A8-A59A-FFCD4FC736FE}" presName="padding" presStyleLbl="node1" presStyleIdx="3" presStyleCnt="6"/>
      <dgm:spPr/>
    </dgm:pt>
    <dgm:pt modelId="{56AC953F-A303-4B6F-A2D2-89836C2D9FD8}" type="pres">
      <dgm:prSet presAssocID="{F8F69804-5FF2-44A8-A59A-FFCD4FC736FE}" presName="shape" presStyleLbl="node1" presStyleIdx="4" presStyleCnt="6" custScaleX="110000" custScaleY="11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B830FF-2CF3-412B-9CED-9883378C745A}" type="pres">
      <dgm:prSet presAssocID="{E4A6949D-723F-47EB-8BA8-2E17A35735B6}" presName="sibTrans" presStyleLbl="sibTrans2D1" presStyleIdx="4" presStyleCnt="5"/>
      <dgm:spPr/>
      <dgm:t>
        <a:bodyPr/>
        <a:lstStyle/>
        <a:p>
          <a:endParaRPr lang="ru-RU"/>
        </a:p>
      </dgm:t>
    </dgm:pt>
    <dgm:pt modelId="{99A3F3DC-5C92-4252-9833-BF6C8887CBB7}" type="pres">
      <dgm:prSet presAssocID="{D4EA43DD-E00F-4C13-9220-E697B053E436}" presName="lastNode" presStyleLbl="node1" presStyleIdx="5" presStyleCnt="6" custScaleX="75132" custScaleY="751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4CCABE3-E6F7-4B2A-A4AD-E09FAF02964D}" srcId="{6AA2ED8F-DD96-4A29-99A5-CD37E4C1F984}" destId="{1CA76461-CCB6-4425-8EE9-6E4E4F1EF98A}" srcOrd="1" destOrd="0" parTransId="{46465399-2025-4D01-A831-50C3D66D3FA6}" sibTransId="{5278A7A6-BE61-4E4C-AC64-3959BA585E25}"/>
    <dgm:cxn modelId="{E64FB6DC-E717-443E-8492-0BA69C885ECE}" type="presOf" srcId="{EFB6737F-F821-4CF0-998A-E38A76D5D80B}" destId="{222CB1F4-3640-49CB-9B55-D8A1BB78549B}" srcOrd="0" destOrd="0" presId="urn:microsoft.com/office/officeart/2005/8/layout/bProcess2"/>
    <dgm:cxn modelId="{10A1231F-DA58-478B-BAA1-7F9990FCC44A}" srcId="{6AA2ED8F-DD96-4A29-99A5-CD37E4C1F984}" destId="{EFB6737F-F821-4CF0-998A-E38A76D5D80B}" srcOrd="0" destOrd="0" parTransId="{0FF8B2E2-7E12-4584-ACEA-B201C5F5478D}" sibTransId="{FC52C3F8-F685-4F63-AFCA-B38EE340ADC8}"/>
    <dgm:cxn modelId="{031F6523-C83A-44AB-B6B8-0698AA056446}" type="presOf" srcId="{D4EA43DD-E00F-4C13-9220-E697B053E436}" destId="{99A3F3DC-5C92-4252-9833-BF6C8887CBB7}" srcOrd="0" destOrd="0" presId="urn:microsoft.com/office/officeart/2005/8/layout/bProcess2"/>
    <dgm:cxn modelId="{5F483E3C-4EED-49D5-8ABB-F67DD75C6408}" type="presOf" srcId="{1CA76461-CCB6-4425-8EE9-6E4E4F1EF98A}" destId="{6C48F0A2-6B9F-4F9F-AE1E-79156572A592}" srcOrd="0" destOrd="0" presId="urn:microsoft.com/office/officeart/2005/8/layout/bProcess2"/>
    <dgm:cxn modelId="{D30327AA-D51C-46DC-BBC8-32AAA8F92C93}" type="presOf" srcId="{54D4BDB2-746F-454B-91B2-DCCA8222D643}" destId="{1338BD65-E55A-4265-BE1B-80A14E2A2600}" srcOrd="0" destOrd="0" presId="urn:microsoft.com/office/officeart/2005/8/layout/bProcess2"/>
    <dgm:cxn modelId="{0E7FB57A-E4C6-4BBD-9BA8-E6FE1A06FA07}" type="presOf" srcId="{476FB88D-442E-4819-8DEE-8C0DACD1B7AF}" destId="{3FC24B96-1E6A-40F9-9353-7D742C3933C0}" srcOrd="0" destOrd="0" presId="urn:microsoft.com/office/officeart/2005/8/layout/bProcess2"/>
    <dgm:cxn modelId="{28345866-B1A5-4901-9671-C5C39C9951B2}" type="presOf" srcId="{5278A7A6-BE61-4E4C-AC64-3959BA585E25}" destId="{7CC9D746-C002-4658-8514-8694372CB6C4}" srcOrd="0" destOrd="0" presId="urn:microsoft.com/office/officeart/2005/8/layout/bProcess2"/>
    <dgm:cxn modelId="{34BB4A51-5072-4290-BB9F-E0549E94654E}" type="presOf" srcId="{FC52C3F8-F685-4F63-AFCA-B38EE340ADC8}" destId="{D45D95B2-2B21-481C-ADD6-13DAC2F29D5E}" srcOrd="0" destOrd="0" presId="urn:microsoft.com/office/officeart/2005/8/layout/bProcess2"/>
    <dgm:cxn modelId="{5D5E6602-CB6E-4033-AE98-8D10D6A84CCB}" type="presOf" srcId="{E4A6949D-723F-47EB-8BA8-2E17A35735B6}" destId="{32B830FF-2CF3-412B-9CED-9883378C745A}" srcOrd="0" destOrd="0" presId="urn:microsoft.com/office/officeart/2005/8/layout/bProcess2"/>
    <dgm:cxn modelId="{DDA1C168-E76B-489F-BB19-3699E55BD32F}" type="presOf" srcId="{FC07AB5F-A944-4E3B-AFEF-56B728F803AC}" destId="{709F2848-B72B-438C-88E8-EA31F127ED07}" srcOrd="0" destOrd="0" presId="urn:microsoft.com/office/officeart/2005/8/layout/bProcess2"/>
    <dgm:cxn modelId="{282D689C-B8EA-48BC-9CE3-F80E4DD0F4F4}" srcId="{6AA2ED8F-DD96-4A29-99A5-CD37E4C1F984}" destId="{2F8AD4D7-82A0-43BA-AC47-3563D2903EC4}" srcOrd="2" destOrd="0" parTransId="{736A6A6C-86F9-4A21-8782-534E4F787735}" sibTransId="{54D4BDB2-746F-454B-91B2-DCCA8222D643}"/>
    <dgm:cxn modelId="{F7B860A2-B016-4317-9DC2-43596ED70F45}" srcId="{6AA2ED8F-DD96-4A29-99A5-CD37E4C1F984}" destId="{F8F69804-5FF2-44A8-A59A-FFCD4FC736FE}" srcOrd="4" destOrd="0" parTransId="{64CB5BE8-5582-4D90-A13C-EBDFD55F8DD7}" sibTransId="{E4A6949D-723F-47EB-8BA8-2E17A35735B6}"/>
    <dgm:cxn modelId="{793A524F-AF52-4544-BE71-84B18EA855FF}" srcId="{6AA2ED8F-DD96-4A29-99A5-CD37E4C1F984}" destId="{D4EA43DD-E00F-4C13-9220-E697B053E436}" srcOrd="5" destOrd="0" parTransId="{27DF43EA-590B-44BF-92D3-4A2752C9C73A}" sibTransId="{230C6EE7-9DBA-480C-9405-F992E316DAE1}"/>
    <dgm:cxn modelId="{A31A8C6F-EC73-4D16-9315-2A1CC99F101D}" srcId="{6AA2ED8F-DD96-4A29-99A5-CD37E4C1F984}" destId="{FC07AB5F-A944-4E3B-AFEF-56B728F803AC}" srcOrd="3" destOrd="0" parTransId="{F652CE0E-33DE-4F62-A043-7DFE34F6F0C3}" sibTransId="{476FB88D-442E-4819-8DEE-8C0DACD1B7AF}"/>
    <dgm:cxn modelId="{C1E698E3-7520-4394-AF3C-50A4A8D689C4}" type="presOf" srcId="{F8F69804-5FF2-44A8-A59A-FFCD4FC736FE}" destId="{56AC953F-A303-4B6F-A2D2-89836C2D9FD8}" srcOrd="0" destOrd="0" presId="urn:microsoft.com/office/officeart/2005/8/layout/bProcess2"/>
    <dgm:cxn modelId="{D771CA80-3EDE-4816-93A7-DEE8B20053B4}" type="presOf" srcId="{6AA2ED8F-DD96-4A29-99A5-CD37E4C1F984}" destId="{B360AF78-ADFE-4701-82CB-2B8A9C506DD9}" srcOrd="0" destOrd="0" presId="urn:microsoft.com/office/officeart/2005/8/layout/bProcess2"/>
    <dgm:cxn modelId="{3CBAB51F-261E-470E-B2EE-76BF8997ECD0}" type="presOf" srcId="{2F8AD4D7-82A0-43BA-AC47-3563D2903EC4}" destId="{91C91328-661A-4024-8E80-19E5E0CACE9E}" srcOrd="0" destOrd="0" presId="urn:microsoft.com/office/officeart/2005/8/layout/bProcess2"/>
    <dgm:cxn modelId="{23BADABC-78CD-4E5B-91D1-236C5164E88D}" type="presParOf" srcId="{B360AF78-ADFE-4701-82CB-2B8A9C506DD9}" destId="{222CB1F4-3640-49CB-9B55-D8A1BB78549B}" srcOrd="0" destOrd="0" presId="urn:microsoft.com/office/officeart/2005/8/layout/bProcess2"/>
    <dgm:cxn modelId="{B7110B14-355F-4B6D-8242-8454A634F223}" type="presParOf" srcId="{B360AF78-ADFE-4701-82CB-2B8A9C506DD9}" destId="{D45D95B2-2B21-481C-ADD6-13DAC2F29D5E}" srcOrd="1" destOrd="0" presId="urn:microsoft.com/office/officeart/2005/8/layout/bProcess2"/>
    <dgm:cxn modelId="{4E35A7D2-5861-4774-845C-DBCFD897C517}" type="presParOf" srcId="{B360AF78-ADFE-4701-82CB-2B8A9C506DD9}" destId="{8792CD7F-F836-4162-B913-B6EFEE544DC2}" srcOrd="2" destOrd="0" presId="urn:microsoft.com/office/officeart/2005/8/layout/bProcess2"/>
    <dgm:cxn modelId="{14F3EEC7-035F-4F57-A342-8AD169E59171}" type="presParOf" srcId="{8792CD7F-F836-4162-B913-B6EFEE544DC2}" destId="{1D31B269-81BD-40F0-87E5-C7716C764200}" srcOrd="0" destOrd="0" presId="urn:microsoft.com/office/officeart/2005/8/layout/bProcess2"/>
    <dgm:cxn modelId="{386D8022-E983-4248-BF6E-5603B9664F51}" type="presParOf" srcId="{8792CD7F-F836-4162-B913-B6EFEE544DC2}" destId="{6C48F0A2-6B9F-4F9F-AE1E-79156572A592}" srcOrd="1" destOrd="0" presId="urn:microsoft.com/office/officeart/2005/8/layout/bProcess2"/>
    <dgm:cxn modelId="{636C6552-2B48-4E29-AEB9-23798FF7D13D}" type="presParOf" srcId="{B360AF78-ADFE-4701-82CB-2B8A9C506DD9}" destId="{7CC9D746-C002-4658-8514-8694372CB6C4}" srcOrd="3" destOrd="0" presId="urn:microsoft.com/office/officeart/2005/8/layout/bProcess2"/>
    <dgm:cxn modelId="{4C225D59-8D41-4045-BB83-E31890D774E7}" type="presParOf" srcId="{B360AF78-ADFE-4701-82CB-2B8A9C506DD9}" destId="{99176093-1733-4030-BDC8-8651E4E492F8}" srcOrd="4" destOrd="0" presId="urn:microsoft.com/office/officeart/2005/8/layout/bProcess2"/>
    <dgm:cxn modelId="{484A467D-63C8-4651-940A-36974E855EC8}" type="presParOf" srcId="{99176093-1733-4030-BDC8-8651E4E492F8}" destId="{2CFD85CB-544A-4502-A154-BC8CBC3CCD34}" srcOrd="0" destOrd="0" presId="urn:microsoft.com/office/officeart/2005/8/layout/bProcess2"/>
    <dgm:cxn modelId="{C81A2694-A797-4F16-A6C6-680D1878C5D8}" type="presParOf" srcId="{99176093-1733-4030-BDC8-8651E4E492F8}" destId="{91C91328-661A-4024-8E80-19E5E0CACE9E}" srcOrd="1" destOrd="0" presId="urn:microsoft.com/office/officeart/2005/8/layout/bProcess2"/>
    <dgm:cxn modelId="{59DBC375-C618-4EC2-8C0C-FB196B916848}" type="presParOf" srcId="{B360AF78-ADFE-4701-82CB-2B8A9C506DD9}" destId="{1338BD65-E55A-4265-BE1B-80A14E2A2600}" srcOrd="5" destOrd="0" presId="urn:microsoft.com/office/officeart/2005/8/layout/bProcess2"/>
    <dgm:cxn modelId="{342CB0C3-F5D7-4D1F-8D6A-9FFAD87F7342}" type="presParOf" srcId="{B360AF78-ADFE-4701-82CB-2B8A9C506DD9}" destId="{C69DAA95-1652-4A23-A0F6-D42E84C5DEF5}" srcOrd="6" destOrd="0" presId="urn:microsoft.com/office/officeart/2005/8/layout/bProcess2"/>
    <dgm:cxn modelId="{61FCE25D-47B8-48E8-BDD9-ED4D86A4C6A9}" type="presParOf" srcId="{C69DAA95-1652-4A23-A0F6-D42E84C5DEF5}" destId="{7DE83A49-09C9-4BDF-ACAA-E7A7B0085F29}" srcOrd="0" destOrd="0" presId="urn:microsoft.com/office/officeart/2005/8/layout/bProcess2"/>
    <dgm:cxn modelId="{00A8F81F-4A7E-4EDF-BDDD-FA2864AD8035}" type="presParOf" srcId="{C69DAA95-1652-4A23-A0F6-D42E84C5DEF5}" destId="{709F2848-B72B-438C-88E8-EA31F127ED07}" srcOrd="1" destOrd="0" presId="urn:microsoft.com/office/officeart/2005/8/layout/bProcess2"/>
    <dgm:cxn modelId="{40A94066-F6F6-4635-A13F-E425E8A2A2FA}" type="presParOf" srcId="{B360AF78-ADFE-4701-82CB-2B8A9C506DD9}" destId="{3FC24B96-1E6A-40F9-9353-7D742C3933C0}" srcOrd="7" destOrd="0" presId="urn:microsoft.com/office/officeart/2005/8/layout/bProcess2"/>
    <dgm:cxn modelId="{21074EF1-A7F9-49AB-92C7-E031825FF149}" type="presParOf" srcId="{B360AF78-ADFE-4701-82CB-2B8A9C506DD9}" destId="{C0FE23DB-0FDE-42F4-969C-3722F3C409E5}" srcOrd="8" destOrd="0" presId="urn:microsoft.com/office/officeart/2005/8/layout/bProcess2"/>
    <dgm:cxn modelId="{EFBEE078-EBA4-415D-BE7B-FC16B84AEDFC}" type="presParOf" srcId="{C0FE23DB-0FDE-42F4-969C-3722F3C409E5}" destId="{93B1E43C-B748-4EF2-857B-4EE8DA39023B}" srcOrd="0" destOrd="0" presId="urn:microsoft.com/office/officeart/2005/8/layout/bProcess2"/>
    <dgm:cxn modelId="{FE6911FA-6679-4CB4-A232-55215930DF2A}" type="presParOf" srcId="{C0FE23DB-0FDE-42F4-969C-3722F3C409E5}" destId="{56AC953F-A303-4B6F-A2D2-89836C2D9FD8}" srcOrd="1" destOrd="0" presId="urn:microsoft.com/office/officeart/2005/8/layout/bProcess2"/>
    <dgm:cxn modelId="{33BA9EAC-1BC4-4578-993C-D00614C37675}" type="presParOf" srcId="{B360AF78-ADFE-4701-82CB-2B8A9C506DD9}" destId="{32B830FF-2CF3-412B-9CED-9883378C745A}" srcOrd="9" destOrd="0" presId="urn:microsoft.com/office/officeart/2005/8/layout/bProcess2"/>
    <dgm:cxn modelId="{95BF2A5A-6F8A-4A2B-A72F-7F410AA9B519}" type="presParOf" srcId="{B360AF78-ADFE-4701-82CB-2B8A9C506DD9}" destId="{99A3F3DC-5C92-4252-9833-BF6C8887CBB7}" srcOrd="1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47CEFFCD-6D24-4EAC-B124-684450B80EA5}" type="doc">
      <dgm:prSet loTypeId="urn:microsoft.com/office/officeart/2005/8/layout/radial4" loCatId="relationship" qsTypeId="urn:microsoft.com/office/officeart/2005/8/quickstyle/3d4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EFAA817-B661-4F39-8776-B56C8A5E551A}">
      <dgm:prSet/>
      <dgm:spPr/>
      <dgm:t>
        <a:bodyPr/>
        <a:lstStyle/>
        <a:p>
          <a:pPr rtl="0"/>
          <a:r>
            <a:rPr lang="ru-RU" dirty="0" smtClean="0"/>
            <a:t>Химические вещества в зависимости от их практического использования</a:t>
          </a:r>
          <a:endParaRPr lang="ru-RU" dirty="0"/>
        </a:p>
      </dgm:t>
    </dgm:pt>
    <dgm:pt modelId="{4D63DC20-DA2F-4615-A279-901D38A6D809}" type="parTrans" cxnId="{8E25FA16-08C8-49BE-AE4A-3BE9124862D6}">
      <dgm:prSet/>
      <dgm:spPr/>
      <dgm:t>
        <a:bodyPr/>
        <a:lstStyle/>
        <a:p>
          <a:endParaRPr lang="ru-RU"/>
        </a:p>
      </dgm:t>
    </dgm:pt>
    <dgm:pt modelId="{3DB7A3FD-615B-4A13-A7D0-715B8A30107E}" type="sibTrans" cxnId="{8E25FA16-08C8-49BE-AE4A-3BE9124862D6}">
      <dgm:prSet/>
      <dgm:spPr/>
      <dgm:t>
        <a:bodyPr/>
        <a:lstStyle/>
        <a:p>
          <a:endParaRPr lang="ru-RU"/>
        </a:p>
      </dgm:t>
    </dgm:pt>
    <dgm:pt modelId="{872AF07D-8AF2-4E9A-AB73-E4BA48909DD4}">
      <dgm:prSet/>
      <dgm:spPr/>
      <dgm:t>
        <a:bodyPr/>
        <a:lstStyle/>
        <a:p>
          <a:pPr rtl="0"/>
          <a:r>
            <a:rPr lang="ru-RU" dirty="0" smtClean="0"/>
            <a:t>промышленные яды — используемые в производстве органические растворители, топливо, красители</a:t>
          </a:r>
          <a:endParaRPr lang="ru-RU" dirty="0"/>
        </a:p>
      </dgm:t>
    </dgm:pt>
    <dgm:pt modelId="{B6B3E5F9-02E8-476E-990A-1201F48D1290}" type="parTrans" cxnId="{B1A2E498-7B40-45E7-8CD8-EFFFF7AEBF59}">
      <dgm:prSet/>
      <dgm:spPr/>
      <dgm:t>
        <a:bodyPr/>
        <a:lstStyle/>
        <a:p>
          <a:endParaRPr lang="ru-RU" dirty="0"/>
        </a:p>
      </dgm:t>
    </dgm:pt>
    <dgm:pt modelId="{D18E4ECF-8CED-4F2C-8899-0FCEB9095FBB}" type="sibTrans" cxnId="{B1A2E498-7B40-45E7-8CD8-EFFFF7AEBF59}">
      <dgm:prSet/>
      <dgm:spPr/>
      <dgm:t>
        <a:bodyPr/>
        <a:lstStyle/>
        <a:p>
          <a:endParaRPr lang="ru-RU"/>
        </a:p>
      </dgm:t>
    </dgm:pt>
    <dgm:pt modelId="{D95E3CB3-78DC-48B0-B980-4436571A96D3}">
      <dgm:prSet/>
      <dgm:spPr/>
      <dgm:t>
        <a:bodyPr/>
        <a:lstStyle/>
        <a:p>
          <a:pPr rtl="0"/>
          <a:r>
            <a:rPr lang="ru-RU" dirty="0" smtClean="0"/>
            <a:t>ядохимикаты — используемые в сельском хозяйстве пестициды и др.</a:t>
          </a:r>
          <a:endParaRPr lang="ru-RU" dirty="0"/>
        </a:p>
      </dgm:t>
    </dgm:pt>
    <dgm:pt modelId="{2E0EF60B-AD95-4EE2-902D-966878B583CF}" type="parTrans" cxnId="{6C712EBF-15B0-498A-9FD2-98DFAC6B167A}">
      <dgm:prSet/>
      <dgm:spPr/>
      <dgm:t>
        <a:bodyPr/>
        <a:lstStyle/>
        <a:p>
          <a:endParaRPr lang="ru-RU" dirty="0"/>
        </a:p>
      </dgm:t>
    </dgm:pt>
    <dgm:pt modelId="{DCF3D32C-0CCA-44A9-A955-1BA5151574F0}" type="sibTrans" cxnId="{6C712EBF-15B0-498A-9FD2-98DFAC6B167A}">
      <dgm:prSet/>
      <dgm:spPr/>
      <dgm:t>
        <a:bodyPr/>
        <a:lstStyle/>
        <a:p>
          <a:endParaRPr lang="ru-RU"/>
        </a:p>
      </dgm:t>
    </dgm:pt>
    <dgm:pt modelId="{F8A757D6-B66B-45CA-89AF-64BFF02B6A0E}">
      <dgm:prSet/>
      <dgm:spPr/>
      <dgm:t>
        <a:bodyPr/>
        <a:lstStyle/>
        <a:p>
          <a:pPr rtl="0"/>
          <a:r>
            <a:rPr lang="ru-RU" dirty="0" smtClean="0"/>
            <a:t>лекарственные средства</a:t>
          </a:r>
          <a:endParaRPr lang="ru-RU" dirty="0"/>
        </a:p>
      </dgm:t>
    </dgm:pt>
    <dgm:pt modelId="{51FC536D-0F03-42B0-8C4B-AB6D631175A2}" type="parTrans" cxnId="{05A8B472-02F1-41E1-B0E5-54F806EB91BE}">
      <dgm:prSet/>
      <dgm:spPr/>
      <dgm:t>
        <a:bodyPr/>
        <a:lstStyle/>
        <a:p>
          <a:endParaRPr lang="ru-RU" dirty="0"/>
        </a:p>
      </dgm:t>
    </dgm:pt>
    <dgm:pt modelId="{30393521-E6FD-4552-9A6E-014C24BE9B6A}" type="sibTrans" cxnId="{05A8B472-02F1-41E1-B0E5-54F806EB91BE}">
      <dgm:prSet/>
      <dgm:spPr/>
      <dgm:t>
        <a:bodyPr/>
        <a:lstStyle/>
        <a:p>
          <a:endParaRPr lang="ru-RU"/>
        </a:p>
      </dgm:t>
    </dgm:pt>
    <dgm:pt modelId="{AF98239B-008C-4E01-8FC8-882FD51FDEF8}" type="pres">
      <dgm:prSet presAssocID="{47CEFFCD-6D24-4EAC-B124-684450B80EA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D2630C-4847-4BBD-8549-091BC6180319}" type="pres">
      <dgm:prSet presAssocID="{9EFAA817-B661-4F39-8776-B56C8A5E551A}" presName="centerShape" presStyleLbl="node0" presStyleIdx="0" presStyleCnt="1"/>
      <dgm:spPr/>
      <dgm:t>
        <a:bodyPr/>
        <a:lstStyle/>
        <a:p>
          <a:endParaRPr lang="ru-RU"/>
        </a:p>
      </dgm:t>
    </dgm:pt>
    <dgm:pt modelId="{BB0FC2D9-6C46-46B1-82D0-011CC5CA290A}" type="pres">
      <dgm:prSet presAssocID="{B6B3E5F9-02E8-476E-990A-1201F48D1290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F0ED256A-9E5C-4892-9E67-0D8B4B70E7A2}" type="pres">
      <dgm:prSet presAssocID="{872AF07D-8AF2-4E9A-AB73-E4BA48909DD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58169B-8A1A-48E8-BF5A-16543382A9E1}" type="pres">
      <dgm:prSet presAssocID="{2E0EF60B-AD95-4EE2-902D-966878B583CF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F0ABAE61-C199-49B6-A320-C39CDF749CB4}" type="pres">
      <dgm:prSet presAssocID="{D95E3CB3-78DC-48B0-B980-4436571A96D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C96E7B-0F60-4BB6-A7EA-7D4548AF9D27}" type="pres">
      <dgm:prSet presAssocID="{51FC536D-0F03-42B0-8C4B-AB6D631175A2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AE8D4F16-A476-4E10-B209-9F65BEA5B0A7}" type="pres">
      <dgm:prSet presAssocID="{F8A757D6-B66B-45CA-89AF-64BFF02B6A0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A8B472-02F1-41E1-B0E5-54F806EB91BE}" srcId="{9EFAA817-B661-4F39-8776-B56C8A5E551A}" destId="{F8A757D6-B66B-45CA-89AF-64BFF02B6A0E}" srcOrd="2" destOrd="0" parTransId="{51FC536D-0F03-42B0-8C4B-AB6D631175A2}" sibTransId="{30393521-E6FD-4552-9A6E-014C24BE9B6A}"/>
    <dgm:cxn modelId="{E58AB512-17D9-4F6C-B534-E6407D64FAF5}" type="presOf" srcId="{47CEFFCD-6D24-4EAC-B124-684450B80EA5}" destId="{AF98239B-008C-4E01-8FC8-882FD51FDEF8}" srcOrd="0" destOrd="0" presId="urn:microsoft.com/office/officeart/2005/8/layout/radial4"/>
    <dgm:cxn modelId="{6C712EBF-15B0-498A-9FD2-98DFAC6B167A}" srcId="{9EFAA817-B661-4F39-8776-B56C8A5E551A}" destId="{D95E3CB3-78DC-48B0-B980-4436571A96D3}" srcOrd="1" destOrd="0" parTransId="{2E0EF60B-AD95-4EE2-902D-966878B583CF}" sibTransId="{DCF3D32C-0CCA-44A9-A955-1BA5151574F0}"/>
    <dgm:cxn modelId="{9952B09A-5B85-49B3-8D20-5033186BF97D}" type="presOf" srcId="{872AF07D-8AF2-4E9A-AB73-E4BA48909DD4}" destId="{F0ED256A-9E5C-4892-9E67-0D8B4B70E7A2}" srcOrd="0" destOrd="0" presId="urn:microsoft.com/office/officeart/2005/8/layout/radial4"/>
    <dgm:cxn modelId="{262209A8-673B-40B5-89B8-A0BF2D6BF823}" type="presOf" srcId="{2E0EF60B-AD95-4EE2-902D-966878B583CF}" destId="{3558169B-8A1A-48E8-BF5A-16543382A9E1}" srcOrd="0" destOrd="0" presId="urn:microsoft.com/office/officeart/2005/8/layout/radial4"/>
    <dgm:cxn modelId="{6DB5C629-D51C-4D00-B0A2-1F119F592194}" type="presOf" srcId="{D95E3CB3-78DC-48B0-B980-4436571A96D3}" destId="{F0ABAE61-C199-49B6-A320-C39CDF749CB4}" srcOrd="0" destOrd="0" presId="urn:microsoft.com/office/officeart/2005/8/layout/radial4"/>
    <dgm:cxn modelId="{3044EFED-3CA8-40A9-9590-B42AC9862B86}" type="presOf" srcId="{B6B3E5F9-02E8-476E-990A-1201F48D1290}" destId="{BB0FC2D9-6C46-46B1-82D0-011CC5CA290A}" srcOrd="0" destOrd="0" presId="urn:microsoft.com/office/officeart/2005/8/layout/radial4"/>
    <dgm:cxn modelId="{E8EEB159-C334-45F4-8C2E-1462F16C5F63}" type="presOf" srcId="{51FC536D-0F03-42B0-8C4B-AB6D631175A2}" destId="{99C96E7B-0F60-4BB6-A7EA-7D4548AF9D27}" srcOrd="0" destOrd="0" presId="urn:microsoft.com/office/officeart/2005/8/layout/radial4"/>
    <dgm:cxn modelId="{B1A2E498-7B40-45E7-8CD8-EFFFF7AEBF59}" srcId="{9EFAA817-B661-4F39-8776-B56C8A5E551A}" destId="{872AF07D-8AF2-4E9A-AB73-E4BA48909DD4}" srcOrd="0" destOrd="0" parTransId="{B6B3E5F9-02E8-476E-990A-1201F48D1290}" sibTransId="{D18E4ECF-8CED-4F2C-8899-0FCEB9095FBB}"/>
    <dgm:cxn modelId="{8E25FA16-08C8-49BE-AE4A-3BE9124862D6}" srcId="{47CEFFCD-6D24-4EAC-B124-684450B80EA5}" destId="{9EFAA817-B661-4F39-8776-B56C8A5E551A}" srcOrd="0" destOrd="0" parTransId="{4D63DC20-DA2F-4615-A279-901D38A6D809}" sibTransId="{3DB7A3FD-615B-4A13-A7D0-715B8A30107E}"/>
    <dgm:cxn modelId="{621B16ED-D069-4DEB-B2A9-0DAD1F16F2E8}" type="presOf" srcId="{9EFAA817-B661-4F39-8776-B56C8A5E551A}" destId="{FFD2630C-4847-4BBD-8549-091BC6180319}" srcOrd="0" destOrd="0" presId="urn:microsoft.com/office/officeart/2005/8/layout/radial4"/>
    <dgm:cxn modelId="{09EE8021-D90A-4D2C-88C7-CAD60AD362C1}" type="presOf" srcId="{F8A757D6-B66B-45CA-89AF-64BFF02B6A0E}" destId="{AE8D4F16-A476-4E10-B209-9F65BEA5B0A7}" srcOrd="0" destOrd="0" presId="urn:microsoft.com/office/officeart/2005/8/layout/radial4"/>
    <dgm:cxn modelId="{081830F0-DA69-4FBC-BF5F-A714386BAE9F}" type="presParOf" srcId="{AF98239B-008C-4E01-8FC8-882FD51FDEF8}" destId="{FFD2630C-4847-4BBD-8549-091BC6180319}" srcOrd="0" destOrd="0" presId="urn:microsoft.com/office/officeart/2005/8/layout/radial4"/>
    <dgm:cxn modelId="{B4E9984C-0ABC-43B8-A577-1062CE4C90D6}" type="presParOf" srcId="{AF98239B-008C-4E01-8FC8-882FD51FDEF8}" destId="{BB0FC2D9-6C46-46B1-82D0-011CC5CA290A}" srcOrd="1" destOrd="0" presId="urn:microsoft.com/office/officeart/2005/8/layout/radial4"/>
    <dgm:cxn modelId="{A526AA38-6CC4-4D88-97C5-29F06B22B14A}" type="presParOf" srcId="{AF98239B-008C-4E01-8FC8-882FD51FDEF8}" destId="{F0ED256A-9E5C-4892-9E67-0D8B4B70E7A2}" srcOrd="2" destOrd="0" presId="urn:microsoft.com/office/officeart/2005/8/layout/radial4"/>
    <dgm:cxn modelId="{F0684841-A4ED-4FC7-9626-BF9081ABE699}" type="presParOf" srcId="{AF98239B-008C-4E01-8FC8-882FD51FDEF8}" destId="{3558169B-8A1A-48E8-BF5A-16543382A9E1}" srcOrd="3" destOrd="0" presId="urn:microsoft.com/office/officeart/2005/8/layout/radial4"/>
    <dgm:cxn modelId="{8A4CDA60-3C5F-4E29-BA7A-80B3979E2DA6}" type="presParOf" srcId="{AF98239B-008C-4E01-8FC8-882FD51FDEF8}" destId="{F0ABAE61-C199-49B6-A320-C39CDF749CB4}" srcOrd="4" destOrd="0" presId="urn:microsoft.com/office/officeart/2005/8/layout/radial4"/>
    <dgm:cxn modelId="{1E648425-853B-4459-8411-9EA98C329194}" type="presParOf" srcId="{AF98239B-008C-4E01-8FC8-882FD51FDEF8}" destId="{99C96E7B-0F60-4BB6-A7EA-7D4548AF9D27}" srcOrd="5" destOrd="0" presId="urn:microsoft.com/office/officeart/2005/8/layout/radial4"/>
    <dgm:cxn modelId="{8F116479-186C-4AE7-B161-F98DF932EF46}" type="presParOf" srcId="{AF98239B-008C-4E01-8FC8-882FD51FDEF8}" destId="{AE8D4F16-A476-4E10-B209-9F65BEA5B0A7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0108EE5-7DE3-466E-AA08-EA1BE28EC2BE}" type="doc">
      <dgm:prSet loTypeId="urn:microsoft.com/office/officeart/2005/8/layout/radial6" loCatId="relationship" qsTypeId="urn:microsoft.com/office/officeart/2005/8/quickstyle/3d3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C750AE9B-839D-446E-8E3E-BC50FB83FE1F}">
      <dgm:prSet/>
      <dgm:spPr/>
      <dgm:t>
        <a:bodyPr/>
        <a:lstStyle/>
        <a:p>
          <a:pPr rtl="0"/>
          <a:r>
            <a:rPr lang="ru-RU" dirty="0" smtClean="0"/>
            <a:t>В организм человека вредные химические вещества могут проникать через </a:t>
          </a:r>
          <a:endParaRPr lang="ru-RU" dirty="0"/>
        </a:p>
      </dgm:t>
    </dgm:pt>
    <dgm:pt modelId="{27220F1F-8A1A-4973-9EDE-61517BB188C1}" type="parTrans" cxnId="{EEED5BE0-7D70-480E-A14C-DEA656872F3A}">
      <dgm:prSet/>
      <dgm:spPr/>
      <dgm:t>
        <a:bodyPr/>
        <a:lstStyle/>
        <a:p>
          <a:endParaRPr lang="ru-RU"/>
        </a:p>
      </dgm:t>
    </dgm:pt>
    <dgm:pt modelId="{6EC3F84A-134E-412A-AE88-C5D16A42E32D}" type="sibTrans" cxnId="{EEED5BE0-7D70-480E-A14C-DEA656872F3A}">
      <dgm:prSet/>
      <dgm:spPr/>
      <dgm:t>
        <a:bodyPr/>
        <a:lstStyle/>
        <a:p>
          <a:endParaRPr lang="ru-RU"/>
        </a:p>
      </dgm:t>
    </dgm:pt>
    <dgm:pt modelId="{88B6F108-D50D-496A-B005-96ED4F2D70FB}">
      <dgm:prSet/>
      <dgm:spPr/>
      <dgm:t>
        <a:bodyPr/>
        <a:lstStyle/>
        <a:p>
          <a:pPr rtl="0"/>
          <a:r>
            <a:rPr lang="ru-RU" dirty="0" smtClean="0"/>
            <a:t>органы дыхания, </a:t>
          </a:r>
          <a:endParaRPr lang="ru-RU" dirty="0"/>
        </a:p>
      </dgm:t>
    </dgm:pt>
    <dgm:pt modelId="{B950EFBF-35AF-4750-932E-E22898F6A30C}" type="parTrans" cxnId="{7187687D-0EAE-4A56-9454-EA6F52C33F0B}">
      <dgm:prSet/>
      <dgm:spPr/>
      <dgm:t>
        <a:bodyPr/>
        <a:lstStyle/>
        <a:p>
          <a:endParaRPr lang="ru-RU"/>
        </a:p>
      </dgm:t>
    </dgm:pt>
    <dgm:pt modelId="{0349C6BD-931E-4A96-8EF6-CFB1EDED716A}" type="sibTrans" cxnId="{7187687D-0EAE-4A56-9454-EA6F52C33F0B}">
      <dgm:prSet/>
      <dgm:spPr/>
      <dgm:t>
        <a:bodyPr/>
        <a:lstStyle/>
        <a:p>
          <a:endParaRPr lang="ru-RU"/>
        </a:p>
      </dgm:t>
    </dgm:pt>
    <dgm:pt modelId="{C95A36B7-E6A2-4087-8F5C-0A38A5725F18}">
      <dgm:prSet/>
      <dgm:spPr/>
      <dgm:t>
        <a:bodyPr/>
        <a:lstStyle/>
        <a:p>
          <a:pPr rtl="0"/>
          <a:r>
            <a:rPr lang="ru-RU" dirty="0" smtClean="0"/>
            <a:t>желудочно-кишечный тракт</a:t>
          </a:r>
          <a:endParaRPr lang="ru-RU" dirty="0"/>
        </a:p>
      </dgm:t>
    </dgm:pt>
    <dgm:pt modelId="{F70C9E79-61E3-4670-B679-742D0CB80DF6}" type="parTrans" cxnId="{3E78D777-AFB6-4E45-9AC2-9D43F3A24810}">
      <dgm:prSet/>
      <dgm:spPr/>
      <dgm:t>
        <a:bodyPr/>
        <a:lstStyle/>
        <a:p>
          <a:endParaRPr lang="ru-RU"/>
        </a:p>
      </dgm:t>
    </dgm:pt>
    <dgm:pt modelId="{307CE435-4C36-4AA9-AB4F-3169E1866DE1}" type="sibTrans" cxnId="{3E78D777-AFB6-4E45-9AC2-9D43F3A24810}">
      <dgm:prSet/>
      <dgm:spPr/>
      <dgm:t>
        <a:bodyPr/>
        <a:lstStyle/>
        <a:p>
          <a:endParaRPr lang="ru-RU"/>
        </a:p>
      </dgm:t>
    </dgm:pt>
    <dgm:pt modelId="{DE0B2DFF-DDC8-4AE2-BBC7-E56EB84D065C}">
      <dgm:prSet/>
      <dgm:spPr/>
      <dgm:t>
        <a:bodyPr/>
        <a:lstStyle/>
        <a:p>
          <a:pPr rtl="0"/>
          <a:r>
            <a:rPr lang="ru-RU" dirty="0" smtClean="0"/>
            <a:t>кожные покровы</a:t>
          </a:r>
          <a:endParaRPr lang="ru-RU" dirty="0"/>
        </a:p>
      </dgm:t>
    </dgm:pt>
    <dgm:pt modelId="{C0FA6768-50DD-4954-96CE-FDC332CEC260}" type="parTrans" cxnId="{3ACD8030-9CD4-4D61-BBD3-BA6B9184C48A}">
      <dgm:prSet/>
      <dgm:spPr/>
      <dgm:t>
        <a:bodyPr/>
        <a:lstStyle/>
        <a:p>
          <a:endParaRPr lang="ru-RU"/>
        </a:p>
      </dgm:t>
    </dgm:pt>
    <dgm:pt modelId="{8D2128BA-F385-4DD2-A965-25ADA91E2CD5}" type="sibTrans" cxnId="{3ACD8030-9CD4-4D61-BBD3-BA6B9184C48A}">
      <dgm:prSet/>
      <dgm:spPr/>
      <dgm:t>
        <a:bodyPr/>
        <a:lstStyle/>
        <a:p>
          <a:endParaRPr lang="ru-RU"/>
        </a:p>
      </dgm:t>
    </dgm:pt>
    <dgm:pt modelId="{E2207C51-8B77-419D-8FDE-919F0180EF33}">
      <dgm:prSet/>
      <dgm:spPr/>
      <dgm:t>
        <a:bodyPr/>
        <a:lstStyle/>
        <a:p>
          <a:pPr rtl="0"/>
          <a:r>
            <a:rPr lang="ru-RU" dirty="0" smtClean="0"/>
            <a:t>Слизистые оболочки</a:t>
          </a:r>
          <a:endParaRPr lang="ru-RU" dirty="0"/>
        </a:p>
      </dgm:t>
    </dgm:pt>
    <dgm:pt modelId="{7F389C47-CB97-426F-9C97-027B04BD3011}" type="parTrans" cxnId="{716B193C-EAD8-4749-B68E-FFC87BF76FE7}">
      <dgm:prSet/>
      <dgm:spPr/>
      <dgm:t>
        <a:bodyPr/>
        <a:lstStyle/>
        <a:p>
          <a:endParaRPr lang="ru-RU"/>
        </a:p>
      </dgm:t>
    </dgm:pt>
    <dgm:pt modelId="{87192C74-43AC-4894-9760-2FA90EBCE71E}" type="sibTrans" cxnId="{716B193C-EAD8-4749-B68E-FFC87BF76FE7}">
      <dgm:prSet/>
      <dgm:spPr/>
      <dgm:t>
        <a:bodyPr/>
        <a:lstStyle/>
        <a:p>
          <a:endParaRPr lang="ru-RU"/>
        </a:p>
      </dgm:t>
    </dgm:pt>
    <dgm:pt modelId="{FA51B2EB-271F-4400-8632-E7E0C0091E3D}">
      <dgm:prSet/>
      <dgm:spPr/>
      <dgm:t>
        <a:bodyPr/>
        <a:lstStyle/>
        <a:p>
          <a:endParaRPr lang="ru-RU"/>
        </a:p>
      </dgm:t>
    </dgm:pt>
    <dgm:pt modelId="{0E82EF86-972B-408E-81CF-21035F8FF91C}" type="parTrans" cxnId="{F914D467-1B33-4688-8FCF-983FE70DF4AD}">
      <dgm:prSet/>
      <dgm:spPr/>
      <dgm:t>
        <a:bodyPr/>
        <a:lstStyle/>
        <a:p>
          <a:endParaRPr lang="ru-RU"/>
        </a:p>
      </dgm:t>
    </dgm:pt>
    <dgm:pt modelId="{43B9DD8D-F598-48F6-9B1B-7EAD39496F1D}" type="sibTrans" cxnId="{F914D467-1B33-4688-8FCF-983FE70DF4AD}">
      <dgm:prSet/>
      <dgm:spPr/>
      <dgm:t>
        <a:bodyPr/>
        <a:lstStyle/>
        <a:p>
          <a:endParaRPr lang="ru-RU"/>
        </a:p>
      </dgm:t>
    </dgm:pt>
    <dgm:pt modelId="{BE5F0AFF-6161-42B2-A067-4A570289C309}" type="pres">
      <dgm:prSet presAssocID="{10108EE5-7DE3-466E-AA08-EA1BE28EC2B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C42F25F-779B-4730-A2A6-83197098E650}" type="pres">
      <dgm:prSet presAssocID="{C750AE9B-839D-446E-8E3E-BC50FB83FE1F}" presName="centerShape" presStyleLbl="node0" presStyleIdx="0" presStyleCnt="1"/>
      <dgm:spPr/>
      <dgm:t>
        <a:bodyPr/>
        <a:lstStyle/>
        <a:p>
          <a:endParaRPr lang="ru-RU"/>
        </a:p>
      </dgm:t>
    </dgm:pt>
    <dgm:pt modelId="{067BA973-4E1C-4914-B24E-BC6A90848C7D}" type="pres">
      <dgm:prSet presAssocID="{88B6F108-D50D-496A-B005-96ED4F2D70F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C926B-EA2F-44D3-80B6-4CD52C48488D}" type="pres">
      <dgm:prSet presAssocID="{88B6F108-D50D-496A-B005-96ED4F2D70FB}" presName="dummy" presStyleCnt="0"/>
      <dgm:spPr/>
    </dgm:pt>
    <dgm:pt modelId="{316603F0-0A4A-4716-B55A-730696337F80}" type="pres">
      <dgm:prSet presAssocID="{0349C6BD-931E-4A96-8EF6-CFB1EDED716A}" presName="sibTrans" presStyleLbl="sibTrans2D1" presStyleIdx="0" presStyleCnt="4"/>
      <dgm:spPr/>
      <dgm:t>
        <a:bodyPr/>
        <a:lstStyle/>
        <a:p>
          <a:endParaRPr lang="ru-RU"/>
        </a:p>
      </dgm:t>
    </dgm:pt>
    <dgm:pt modelId="{DED2F407-129B-4C8F-B8A3-5947AD10FF5D}" type="pres">
      <dgm:prSet presAssocID="{C95A36B7-E6A2-4087-8F5C-0A38A5725F1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7A4820-E0A3-467D-951A-07DCA83A3E4A}" type="pres">
      <dgm:prSet presAssocID="{C95A36B7-E6A2-4087-8F5C-0A38A5725F18}" presName="dummy" presStyleCnt="0"/>
      <dgm:spPr/>
    </dgm:pt>
    <dgm:pt modelId="{9AFD7B8E-A139-42CD-B216-063A4037C8B6}" type="pres">
      <dgm:prSet presAssocID="{307CE435-4C36-4AA9-AB4F-3169E1866DE1}" presName="sibTrans" presStyleLbl="sibTrans2D1" presStyleIdx="1" presStyleCnt="4"/>
      <dgm:spPr/>
      <dgm:t>
        <a:bodyPr/>
        <a:lstStyle/>
        <a:p>
          <a:endParaRPr lang="ru-RU"/>
        </a:p>
      </dgm:t>
    </dgm:pt>
    <dgm:pt modelId="{DF00B392-1D89-42B6-BD43-DBACF4E03B9C}" type="pres">
      <dgm:prSet presAssocID="{DE0B2DFF-DDC8-4AE2-BBC7-E56EB84D065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19DB76-6912-4C7E-BDFD-4C30B0358B16}" type="pres">
      <dgm:prSet presAssocID="{DE0B2DFF-DDC8-4AE2-BBC7-E56EB84D065C}" presName="dummy" presStyleCnt="0"/>
      <dgm:spPr/>
    </dgm:pt>
    <dgm:pt modelId="{89ABA02B-495C-4E45-9F5D-112DC819890E}" type="pres">
      <dgm:prSet presAssocID="{8D2128BA-F385-4DD2-A965-25ADA91E2CD5}" presName="sibTrans" presStyleLbl="sibTrans2D1" presStyleIdx="2" presStyleCnt="4"/>
      <dgm:spPr/>
      <dgm:t>
        <a:bodyPr/>
        <a:lstStyle/>
        <a:p>
          <a:endParaRPr lang="ru-RU"/>
        </a:p>
      </dgm:t>
    </dgm:pt>
    <dgm:pt modelId="{EF1EFD01-BAC6-4F31-B31B-96DB56B0DB7E}" type="pres">
      <dgm:prSet presAssocID="{E2207C51-8B77-419D-8FDE-919F0180EF3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5BB2D5-5957-4EFD-82CD-0EC894AFC3D1}" type="pres">
      <dgm:prSet presAssocID="{E2207C51-8B77-419D-8FDE-919F0180EF33}" presName="dummy" presStyleCnt="0"/>
      <dgm:spPr/>
    </dgm:pt>
    <dgm:pt modelId="{F2533199-7891-4A6F-93E8-AEAE40BA46E3}" type="pres">
      <dgm:prSet presAssocID="{87192C74-43AC-4894-9760-2FA90EBCE71E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DACF431D-D6DC-4298-AF28-8A4CD085DC35}" type="presOf" srcId="{E2207C51-8B77-419D-8FDE-919F0180EF33}" destId="{EF1EFD01-BAC6-4F31-B31B-96DB56B0DB7E}" srcOrd="0" destOrd="0" presId="urn:microsoft.com/office/officeart/2005/8/layout/radial6"/>
    <dgm:cxn modelId="{3ACD8030-9CD4-4D61-BBD3-BA6B9184C48A}" srcId="{C750AE9B-839D-446E-8E3E-BC50FB83FE1F}" destId="{DE0B2DFF-DDC8-4AE2-BBC7-E56EB84D065C}" srcOrd="2" destOrd="0" parTransId="{C0FA6768-50DD-4954-96CE-FDC332CEC260}" sibTransId="{8D2128BA-F385-4DD2-A965-25ADA91E2CD5}"/>
    <dgm:cxn modelId="{F914D467-1B33-4688-8FCF-983FE70DF4AD}" srcId="{10108EE5-7DE3-466E-AA08-EA1BE28EC2BE}" destId="{FA51B2EB-271F-4400-8632-E7E0C0091E3D}" srcOrd="1" destOrd="0" parTransId="{0E82EF86-972B-408E-81CF-21035F8FF91C}" sibTransId="{43B9DD8D-F598-48F6-9B1B-7EAD39496F1D}"/>
    <dgm:cxn modelId="{3E78D777-AFB6-4E45-9AC2-9D43F3A24810}" srcId="{C750AE9B-839D-446E-8E3E-BC50FB83FE1F}" destId="{C95A36B7-E6A2-4087-8F5C-0A38A5725F18}" srcOrd="1" destOrd="0" parTransId="{F70C9E79-61E3-4670-B679-742D0CB80DF6}" sibTransId="{307CE435-4C36-4AA9-AB4F-3169E1866DE1}"/>
    <dgm:cxn modelId="{C82CEAC5-584A-40A0-B8B7-A6D7F96B5F79}" type="presOf" srcId="{307CE435-4C36-4AA9-AB4F-3169E1866DE1}" destId="{9AFD7B8E-A139-42CD-B216-063A4037C8B6}" srcOrd="0" destOrd="0" presId="urn:microsoft.com/office/officeart/2005/8/layout/radial6"/>
    <dgm:cxn modelId="{C97DA9F5-C48D-4E16-B2CD-3CEB60B144A6}" type="presOf" srcId="{C95A36B7-E6A2-4087-8F5C-0A38A5725F18}" destId="{DED2F407-129B-4C8F-B8A3-5947AD10FF5D}" srcOrd="0" destOrd="0" presId="urn:microsoft.com/office/officeart/2005/8/layout/radial6"/>
    <dgm:cxn modelId="{28155B91-6FE7-4D23-8ADC-755A5CB8B4A5}" type="presOf" srcId="{10108EE5-7DE3-466E-AA08-EA1BE28EC2BE}" destId="{BE5F0AFF-6161-42B2-A067-4A570289C309}" srcOrd="0" destOrd="0" presId="urn:microsoft.com/office/officeart/2005/8/layout/radial6"/>
    <dgm:cxn modelId="{757753B6-0F52-4041-83FB-B08214D3BEEE}" type="presOf" srcId="{C750AE9B-839D-446E-8E3E-BC50FB83FE1F}" destId="{AC42F25F-779B-4730-A2A6-83197098E650}" srcOrd="0" destOrd="0" presId="urn:microsoft.com/office/officeart/2005/8/layout/radial6"/>
    <dgm:cxn modelId="{EEED5BE0-7D70-480E-A14C-DEA656872F3A}" srcId="{10108EE5-7DE3-466E-AA08-EA1BE28EC2BE}" destId="{C750AE9B-839D-446E-8E3E-BC50FB83FE1F}" srcOrd="0" destOrd="0" parTransId="{27220F1F-8A1A-4973-9EDE-61517BB188C1}" sibTransId="{6EC3F84A-134E-412A-AE88-C5D16A42E32D}"/>
    <dgm:cxn modelId="{716B193C-EAD8-4749-B68E-FFC87BF76FE7}" srcId="{C750AE9B-839D-446E-8E3E-BC50FB83FE1F}" destId="{E2207C51-8B77-419D-8FDE-919F0180EF33}" srcOrd="3" destOrd="0" parTransId="{7F389C47-CB97-426F-9C97-027B04BD3011}" sibTransId="{87192C74-43AC-4894-9760-2FA90EBCE71E}"/>
    <dgm:cxn modelId="{484F178B-A351-4469-B677-83D9CA194B26}" type="presOf" srcId="{DE0B2DFF-DDC8-4AE2-BBC7-E56EB84D065C}" destId="{DF00B392-1D89-42B6-BD43-DBACF4E03B9C}" srcOrd="0" destOrd="0" presId="urn:microsoft.com/office/officeart/2005/8/layout/radial6"/>
    <dgm:cxn modelId="{7187687D-0EAE-4A56-9454-EA6F52C33F0B}" srcId="{C750AE9B-839D-446E-8E3E-BC50FB83FE1F}" destId="{88B6F108-D50D-496A-B005-96ED4F2D70FB}" srcOrd="0" destOrd="0" parTransId="{B950EFBF-35AF-4750-932E-E22898F6A30C}" sibTransId="{0349C6BD-931E-4A96-8EF6-CFB1EDED716A}"/>
    <dgm:cxn modelId="{7E43BE9F-FBBE-4842-8959-9EC76BA5338F}" type="presOf" srcId="{8D2128BA-F385-4DD2-A965-25ADA91E2CD5}" destId="{89ABA02B-495C-4E45-9F5D-112DC819890E}" srcOrd="0" destOrd="0" presId="urn:microsoft.com/office/officeart/2005/8/layout/radial6"/>
    <dgm:cxn modelId="{8BAFBBFE-95AA-4838-93E4-1A2904E9DC27}" type="presOf" srcId="{88B6F108-D50D-496A-B005-96ED4F2D70FB}" destId="{067BA973-4E1C-4914-B24E-BC6A90848C7D}" srcOrd="0" destOrd="0" presId="urn:microsoft.com/office/officeart/2005/8/layout/radial6"/>
    <dgm:cxn modelId="{F4DFAFA9-59D8-437A-963D-80887A000518}" type="presOf" srcId="{87192C74-43AC-4894-9760-2FA90EBCE71E}" destId="{F2533199-7891-4A6F-93E8-AEAE40BA46E3}" srcOrd="0" destOrd="0" presId="urn:microsoft.com/office/officeart/2005/8/layout/radial6"/>
    <dgm:cxn modelId="{31A9E4CD-01B9-4107-A649-4D01DA8017C0}" type="presOf" srcId="{0349C6BD-931E-4A96-8EF6-CFB1EDED716A}" destId="{316603F0-0A4A-4716-B55A-730696337F80}" srcOrd="0" destOrd="0" presId="urn:microsoft.com/office/officeart/2005/8/layout/radial6"/>
    <dgm:cxn modelId="{537CE55A-120F-49E6-B2A7-3E85DA5205BF}" type="presParOf" srcId="{BE5F0AFF-6161-42B2-A067-4A570289C309}" destId="{AC42F25F-779B-4730-A2A6-83197098E650}" srcOrd="0" destOrd="0" presId="urn:microsoft.com/office/officeart/2005/8/layout/radial6"/>
    <dgm:cxn modelId="{0CD77C0D-F098-47EF-890E-A3AB20D59000}" type="presParOf" srcId="{BE5F0AFF-6161-42B2-A067-4A570289C309}" destId="{067BA973-4E1C-4914-B24E-BC6A90848C7D}" srcOrd="1" destOrd="0" presId="urn:microsoft.com/office/officeart/2005/8/layout/radial6"/>
    <dgm:cxn modelId="{543CA6E4-2409-4FAC-AF11-E3C01AE7C636}" type="presParOf" srcId="{BE5F0AFF-6161-42B2-A067-4A570289C309}" destId="{6F6C926B-EA2F-44D3-80B6-4CD52C48488D}" srcOrd="2" destOrd="0" presId="urn:microsoft.com/office/officeart/2005/8/layout/radial6"/>
    <dgm:cxn modelId="{AC64A0DA-7FF9-4C92-A03D-5616FEE2B3FE}" type="presParOf" srcId="{BE5F0AFF-6161-42B2-A067-4A570289C309}" destId="{316603F0-0A4A-4716-B55A-730696337F80}" srcOrd="3" destOrd="0" presId="urn:microsoft.com/office/officeart/2005/8/layout/radial6"/>
    <dgm:cxn modelId="{EC87AF24-87F6-43DE-898D-41D65848E00A}" type="presParOf" srcId="{BE5F0AFF-6161-42B2-A067-4A570289C309}" destId="{DED2F407-129B-4C8F-B8A3-5947AD10FF5D}" srcOrd="4" destOrd="0" presId="urn:microsoft.com/office/officeart/2005/8/layout/radial6"/>
    <dgm:cxn modelId="{FA0CFB74-508C-4AAD-90FB-246BDBA61CE3}" type="presParOf" srcId="{BE5F0AFF-6161-42B2-A067-4A570289C309}" destId="{A97A4820-E0A3-467D-951A-07DCA83A3E4A}" srcOrd="5" destOrd="0" presId="urn:microsoft.com/office/officeart/2005/8/layout/radial6"/>
    <dgm:cxn modelId="{EFD372D1-7663-4FDF-9EF7-467D0B00F290}" type="presParOf" srcId="{BE5F0AFF-6161-42B2-A067-4A570289C309}" destId="{9AFD7B8E-A139-42CD-B216-063A4037C8B6}" srcOrd="6" destOrd="0" presId="urn:microsoft.com/office/officeart/2005/8/layout/radial6"/>
    <dgm:cxn modelId="{EE832E55-6160-49F2-82AB-E6EBF6B16596}" type="presParOf" srcId="{BE5F0AFF-6161-42B2-A067-4A570289C309}" destId="{DF00B392-1D89-42B6-BD43-DBACF4E03B9C}" srcOrd="7" destOrd="0" presId="urn:microsoft.com/office/officeart/2005/8/layout/radial6"/>
    <dgm:cxn modelId="{019A6179-3338-46A9-95D2-E2306D4926AC}" type="presParOf" srcId="{BE5F0AFF-6161-42B2-A067-4A570289C309}" destId="{1319DB76-6912-4C7E-BDFD-4C30B0358B16}" srcOrd="8" destOrd="0" presId="urn:microsoft.com/office/officeart/2005/8/layout/radial6"/>
    <dgm:cxn modelId="{10A5055A-5DD4-4FBF-B6B9-F036BCD747D2}" type="presParOf" srcId="{BE5F0AFF-6161-42B2-A067-4A570289C309}" destId="{89ABA02B-495C-4E45-9F5D-112DC819890E}" srcOrd="9" destOrd="0" presId="urn:microsoft.com/office/officeart/2005/8/layout/radial6"/>
    <dgm:cxn modelId="{3C39EFF9-77B5-4795-95C5-494A3583194B}" type="presParOf" srcId="{BE5F0AFF-6161-42B2-A067-4A570289C309}" destId="{EF1EFD01-BAC6-4F31-B31B-96DB56B0DB7E}" srcOrd="10" destOrd="0" presId="urn:microsoft.com/office/officeart/2005/8/layout/radial6"/>
    <dgm:cxn modelId="{FDA98BB6-1E8B-4DB3-85E5-A52056310FDC}" type="presParOf" srcId="{BE5F0AFF-6161-42B2-A067-4A570289C309}" destId="{5B5BB2D5-5957-4EFD-82CD-0EC894AFC3D1}" srcOrd="11" destOrd="0" presId="urn:microsoft.com/office/officeart/2005/8/layout/radial6"/>
    <dgm:cxn modelId="{2E94CFB7-1903-4F4F-9BD1-3FA47268B713}" type="presParOf" srcId="{BE5F0AFF-6161-42B2-A067-4A570289C309}" destId="{F2533199-7891-4A6F-93E8-AEAE40BA46E3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3F638D77-8313-4E5C-8C12-1A23C584C1CF}" type="doc">
      <dgm:prSet loTypeId="urn:microsoft.com/office/officeart/2005/8/layout/target3" loCatId="relationship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1DCB97B-CE32-44C0-BB95-192398969C8F}">
      <dgm:prSet/>
      <dgm:spPr/>
      <dgm:t>
        <a:bodyPr/>
        <a:lstStyle/>
        <a:p>
          <a:pPr marL="0" indent="355600" rtl="0"/>
          <a:r>
            <a:rPr lang="ru-RU" dirty="0" smtClean="0"/>
            <a:t>Область токсикологии, изучающая действие химических веществ на человека в условиях производства, называется </a:t>
          </a:r>
          <a:r>
            <a:rPr lang="ru-RU" b="1" i="1" dirty="0" smtClean="0">
              <a:solidFill>
                <a:schemeClr val="bg2">
                  <a:lumMod val="75000"/>
                  <a:lumOff val="25000"/>
                </a:schemeClr>
              </a:solidFill>
            </a:rPr>
            <a:t>промышленной токсикологией.</a:t>
          </a:r>
          <a:endParaRPr lang="ru-RU" dirty="0">
            <a:solidFill>
              <a:schemeClr val="bg2">
                <a:lumMod val="75000"/>
                <a:lumOff val="25000"/>
              </a:schemeClr>
            </a:solidFill>
          </a:endParaRPr>
        </a:p>
      </dgm:t>
    </dgm:pt>
    <dgm:pt modelId="{5269E3E5-3739-4939-BC71-9290EE4ED43A}" type="parTrans" cxnId="{02AE498F-7ACC-4D6F-B81D-2631B82862E0}">
      <dgm:prSet/>
      <dgm:spPr/>
      <dgm:t>
        <a:bodyPr/>
        <a:lstStyle/>
        <a:p>
          <a:endParaRPr lang="ru-RU"/>
        </a:p>
      </dgm:t>
    </dgm:pt>
    <dgm:pt modelId="{5C6D7279-F5A5-4845-A979-26BAA7B04A49}" type="sibTrans" cxnId="{02AE498F-7ACC-4D6F-B81D-2631B82862E0}">
      <dgm:prSet/>
      <dgm:spPr/>
      <dgm:t>
        <a:bodyPr/>
        <a:lstStyle/>
        <a:p>
          <a:endParaRPr lang="ru-RU"/>
        </a:p>
      </dgm:t>
    </dgm:pt>
    <dgm:pt modelId="{F36FFEB5-4C2A-4EC5-92A4-31940A6219F8}">
      <dgm:prSet/>
      <dgm:spPr/>
      <dgm:t>
        <a:bodyPr/>
        <a:lstStyle/>
        <a:p>
          <a:pPr rtl="0"/>
          <a:r>
            <a:rPr lang="ru-RU" b="1" i="1" dirty="0" smtClean="0">
              <a:solidFill>
                <a:schemeClr val="bg2">
                  <a:lumMod val="75000"/>
                  <a:lumOff val="25000"/>
                </a:schemeClr>
              </a:solidFill>
            </a:rPr>
            <a:t>Токсичность</a:t>
          </a:r>
          <a:r>
            <a:rPr lang="ru-RU" b="1" dirty="0" smtClean="0">
              <a:solidFill>
                <a:schemeClr val="bg2">
                  <a:lumMod val="75000"/>
                  <a:lumOff val="25000"/>
                </a:schemeClr>
              </a:solidFill>
            </a:rPr>
            <a:t> </a:t>
          </a:r>
          <a:r>
            <a:rPr lang="ru-RU" dirty="0" smtClean="0"/>
            <a:t>— это способность веществ оказывать вредное действие на живые организмы.</a:t>
          </a:r>
          <a:endParaRPr lang="ru-RU" dirty="0"/>
        </a:p>
      </dgm:t>
    </dgm:pt>
    <dgm:pt modelId="{9E287F50-B432-4ADC-A6A8-1DD46D4F9337}" type="parTrans" cxnId="{98240068-F986-49B0-BB8F-FCF823BC75EE}">
      <dgm:prSet/>
      <dgm:spPr/>
      <dgm:t>
        <a:bodyPr/>
        <a:lstStyle/>
        <a:p>
          <a:endParaRPr lang="ru-RU"/>
        </a:p>
      </dgm:t>
    </dgm:pt>
    <dgm:pt modelId="{71CCE687-95C0-430C-8398-D16F50F5D602}" type="sibTrans" cxnId="{98240068-F986-49B0-BB8F-FCF823BC75EE}">
      <dgm:prSet/>
      <dgm:spPr/>
      <dgm:t>
        <a:bodyPr/>
        <a:lstStyle/>
        <a:p>
          <a:endParaRPr lang="ru-RU"/>
        </a:p>
      </dgm:t>
    </dgm:pt>
    <dgm:pt modelId="{27C2B9EC-F751-482D-97A7-757DD9F67F2B}">
      <dgm:prSet/>
      <dgm:spPr/>
      <dgm:t>
        <a:bodyPr/>
        <a:lstStyle/>
        <a:p>
          <a:pPr rtl="0"/>
          <a:r>
            <a:rPr lang="ru-RU" dirty="0" smtClean="0"/>
            <a:t>Основным критерием (показателем) токсичности вещества и является </a:t>
          </a:r>
          <a:r>
            <a:rPr lang="ru-RU" dirty="0" smtClean="0">
              <a:solidFill>
                <a:schemeClr val="bg2">
                  <a:lumMod val="75000"/>
                  <a:lumOff val="25000"/>
                </a:schemeClr>
              </a:solidFill>
            </a:rPr>
            <a:t>ПДК </a:t>
          </a:r>
          <a:r>
            <a:rPr lang="ru-RU" dirty="0" smtClean="0"/>
            <a:t>(единицей измерения концентрации является мг/м). </a:t>
          </a:r>
          <a:endParaRPr lang="ru-RU" dirty="0"/>
        </a:p>
      </dgm:t>
    </dgm:pt>
    <dgm:pt modelId="{F28468A1-5A22-49EF-B380-4B04FCE6D5EF}" type="parTrans" cxnId="{A9DFD64E-BB5A-421D-9E13-AAC88F235B95}">
      <dgm:prSet/>
      <dgm:spPr/>
      <dgm:t>
        <a:bodyPr/>
        <a:lstStyle/>
        <a:p>
          <a:endParaRPr lang="ru-RU"/>
        </a:p>
      </dgm:t>
    </dgm:pt>
    <dgm:pt modelId="{354E3F19-6875-4227-B2B8-D6E5E4AC279E}" type="sibTrans" cxnId="{A9DFD64E-BB5A-421D-9E13-AAC88F235B95}">
      <dgm:prSet/>
      <dgm:spPr/>
      <dgm:t>
        <a:bodyPr/>
        <a:lstStyle/>
        <a:p>
          <a:endParaRPr lang="ru-RU"/>
        </a:p>
      </dgm:t>
    </dgm:pt>
    <dgm:pt modelId="{281F5B74-2F9A-4DE4-AF7D-AE2BE358CDCD}">
      <dgm:prSet/>
      <dgm:spPr/>
      <dgm:t>
        <a:bodyPr/>
        <a:lstStyle/>
        <a:p>
          <a:pPr rtl="0"/>
          <a:r>
            <a:rPr lang="ru-RU" dirty="0" smtClean="0"/>
            <a:t>Показатель токсичности вещества определяет его опасность. </a:t>
          </a:r>
          <a:endParaRPr lang="ru-RU" dirty="0"/>
        </a:p>
      </dgm:t>
    </dgm:pt>
    <dgm:pt modelId="{490C90BA-A38C-4568-9847-5FDE39306FBF}" type="parTrans" cxnId="{F5F581C7-3959-4A5B-8213-D3E83F0BF25C}">
      <dgm:prSet/>
      <dgm:spPr/>
      <dgm:t>
        <a:bodyPr/>
        <a:lstStyle/>
        <a:p>
          <a:endParaRPr lang="ru-RU"/>
        </a:p>
      </dgm:t>
    </dgm:pt>
    <dgm:pt modelId="{1E6A11F4-6147-4B4B-9419-D13DFDD2703B}" type="sibTrans" cxnId="{F5F581C7-3959-4A5B-8213-D3E83F0BF25C}">
      <dgm:prSet/>
      <dgm:spPr/>
      <dgm:t>
        <a:bodyPr/>
        <a:lstStyle/>
        <a:p>
          <a:endParaRPr lang="ru-RU"/>
        </a:p>
      </dgm:t>
    </dgm:pt>
    <dgm:pt modelId="{D025CEBB-AF03-4099-9FFF-09FC8A3A2CA1}">
      <dgm:prSet/>
      <dgm:spPr/>
      <dgm:t>
        <a:bodyPr/>
        <a:lstStyle/>
        <a:p>
          <a:pPr rtl="0"/>
          <a:r>
            <a:rPr lang="ru-RU" dirty="0" smtClean="0"/>
            <a:t>По степени  опасности  вредные  вещества  разделяют на  четыре  класса</a:t>
          </a:r>
          <a:endParaRPr lang="ru-RU" dirty="0"/>
        </a:p>
      </dgm:t>
    </dgm:pt>
    <dgm:pt modelId="{D2AFB2CD-880B-449C-8534-C1FD1C52E426}" type="parTrans" cxnId="{B92889AF-CF11-4B11-BBAB-DCE00B0F4483}">
      <dgm:prSet/>
      <dgm:spPr/>
      <dgm:t>
        <a:bodyPr/>
        <a:lstStyle/>
        <a:p>
          <a:endParaRPr lang="ru-RU"/>
        </a:p>
      </dgm:t>
    </dgm:pt>
    <dgm:pt modelId="{547FAF75-2559-4A7E-BBC3-4206372F3E5A}" type="sibTrans" cxnId="{B92889AF-CF11-4B11-BBAB-DCE00B0F4483}">
      <dgm:prSet/>
      <dgm:spPr/>
      <dgm:t>
        <a:bodyPr/>
        <a:lstStyle/>
        <a:p>
          <a:endParaRPr lang="ru-RU"/>
        </a:p>
      </dgm:t>
    </dgm:pt>
    <dgm:pt modelId="{662E29BA-6E10-4090-B5A9-5528915DE01F}" type="pres">
      <dgm:prSet presAssocID="{3F638D77-8313-4E5C-8C12-1A23C584C1C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8FDBB69-F2F5-4454-B2D3-84B4939F680E}" type="pres">
      <dgm:prSet presAssocID="{E1DCB97B-CE32-44C0-BB95-192398969C8F}" presName="circle1" presStyleLbl="node1" presStyleIdx="0" presStyleCnt="5"/>
      <dgm:spPr/>
    </dgm:pt>
    <dgm:pt modelId="{B3386960-976A-406B-B108-E901D0CC1B03}" type="pres">
      <dgm:prSet presAssocID="{E1DCB97B-CE32-44C0-BB95-192398969C8F}" presName="space" presStyleCnt="0"/>
      <dgm:spPr/>
    </dgm:pt>
    <dgm:pt modelId="{FBE53914-EC79-46E2-8CFB-2727759934F3}" type="pres">
      <dgm:prSet presAssocID="{E1DCB97B-CE32-44C0-BB95-192398969C8F}" presName="rect1" presStyleLbl="alignAcc1" presStyleIdx="0" presStyleCnt="5"/>
      <dgm:spPr/>
      <dgm:t>
        <a:bodyPr/>
        <a:lstStyle/>
        <a:p>
          <a:endParaRPr lang="ru-RU"/>
        </a:p>
      </dgm:t>
    </dgm:pt>
    <dgm:pt modelId="{FB1F3E64-3447-4121-A3C4-6C00FA585E21}" type="pres">
      <dgm:prSet presAssocID="{F36FFEB5-4C2A-4EC5-92A4-31940A6219F8}" presName="vertSpace2" presStyleLbl="node1" presStyleIdx="0" presStyleCnt="5"/>
      <dgm:spPr/>
    </dgm:pt>
    <dgm:pt modelId="{1D639AC4-E836-483B-B4D6-8563C65AE5B0}" type="pres">
      <dgm:prSet presAssocID="{F36FFEB5-4C2A-4EC5-92A4-31940A6219F8}" presName="circle2" presStyleLbl="node1" presStyleIdx="1" presStyleCnt="5"/>
      <dgm:spPr/>
    </dgm:pt>
    <dgm:pt modelId="{771EC78C-56D3-4F30-A45C-C736495B6A2D}" type="pres">
      <dgm:prSet presAssocID="{F36FFEB5-4C2A-4EC5-92A4-31940A6219F8}" presName="rect2" presStyleLbl="alignAcc1" presStyleIdx="1" presStyleCnt="5"/>
      <dgm:spPr/>
      <dgm:t>
        <a:bodyPr/>
        <a:lstStyle/>
        <a:p>
          <a:endParaRPr lang="ru-RU"/>
        </a:p>
      </dgm:t>
    </dgm:pt>
    <dgm:pt modelId="{1F023407-D0C9-4522-BF5D-171043EFBD28}" type="pres">
      <dgm:prSet presAssocID="{27C2B9EC-F751-482D-97A7-757DD9F67F2B}" presName="vertSpace3" presStyleLbl="node1" presStyleIdx="1" presStyleCnt="5"/>
      <dgm:spPr/>
    </dgm:pt>
    <dgm:pt modelId="{8D901B1B-FA1E-4BB3-8256-67252ADAF491}" type="pres">
      <dgm:prSet presAssocID="{27C2B9EC-F751-482D-97A7-757DD9F67F2B}" presName="circle3" presStyleLbl="node1" presStyleIdx="2" presStyleCnt="5"/>
      <dgm:spPr/>
    </dgm:pt>
    <dgm:pt modelId="{CF26E459-6781-4A10-A7DD-75BDB3D57051}" type="pres">
      <dgm:prSet presAssocID="{27C2B9EC-F751-482D-97A7-757DD9F67F2B}" presName="rect3" presStyleLbl="alignAcc1" presStyleIdx="2" presStyleCnt="5"/>
      <dgm:spPr/>
      <dgm:t>
        <a:bodyPr/>
        <a:lstStyle/>
        <a:p>
          <a:endParaRPr lang="ru-RU"/>
        </a:p>
      </dgm:t>
    </dgm:pt>
    <dgm:pt modelId="{A7FDA4C9-B08A-4C2B-95CD-D875DFB02A57}" type="pres">
      <dgm:prSet presAssocID="{281F5B74-2F9A-4DE4-AF7D-AE2BE358CDCD}" presName="vertSpace4" presStyleLbl="node1" presStyleIdx="2" presStyleCnt="5"/>
      <dgm:spPr/>
    </dgm:pt>
    <dgm:pt modelId="{1DDED8F5-98BF-4CE1-8D2A-ED2A5C42CA3B}" type="pres">
      <dgm:prSet presAssocID="{281F5B74-2F9A-4DE4-AF7D-AE2BE358CDCD}" presName="circle4" presStyleLbl="node1" presStyleIdx="3" presStyleCnt="5"/>
      <dgm:spPr/>
    </dgm:pt>
    <dgm:pt modelId="{E15D147B-EA08-4AA8-87B6-29F061DC27FE}" type="pres">
      <dgm:prSet presAssocID="{281F5B74-2F9A-4DE4-AF7D-AE2BE358CDCD}" presName="rect4" presStyleLbl="alignAcc1" presStyleIdx="3" presStyleCnt="5"/>
      <dgm:spPr/>
      <dgm:t>
        <a:bodyPr/>
        <a:lstStyle/>
        <a:p>
          <a:endParaRPr lang="ru-RU"/>
        </a:p>
      </dgm:t>
    </dgm:pt>
    <dgm:pt modelId="{F218D6D1-871F-4A10-AD2C-0947DA23A3D4}" type="pres">
      <dgm:prSet presAssocID="{D025CEBB-AF03-4099-9FFF-09FC8A3A2CA1}" presName="vertSpace5" presStyleLbl="node1" presStyleIdx="3" presStyleCnt="5"/>
      <dgm:spPr/>
    </dgm:pt>
    <dgm:pt modelId="{AE6B0C54-309C-4A68-9E50-0D51CBB8C8C5}" type="pres">
      <dgm:prSet presAssocID="{D025CEBB-AF03-4099-9FFF-09FC8A3A2CA1}" presName="circle5" presStyleLbl="node1" presStyleIdx="4" presStyleCnt="5"/>
      <dgm:spPr/>
    </dgm:pt>
    <dgm:pt modelId="{9B220243-227C-498A-86AA-D132E62FF2F4}" type="pres">
      <dgm:prSet presAssocID="{D025CEBB-AF03-4099-9FFF-09FC8A3A2CA1}" presName="rect5" presStyleLbl="alignAcc1" presStyleIdx="4" presStyleCnt="5"/>
      <dgm:spPr/>
      <dgm:t>
        <a:bodyPr/>
        <a:lstStyle/>
        <a:p>
          <a:endParaRPr lang="ru-RU"/>
        </a:p>
      </dgm:t>
    </dgm:pt>
    <dgm:pt modelId="{7D219CB5-D488-409F-87E2-8C6AEB26491C}" type="pres">
      <dgm:prSet presAssocID="{E1DCB97B-CE32-44C0-BB95-192398969C8F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677D86-E502-4780-8263-A7CC042FE807}" type="pres">
      <dgm:prSet presAssocID="{F36FFEB5-4C2A-4EC5-92A4-31940A6219F8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614D0F-21EF-4663-ADEF-3C983A4C3ADB}" type="pres">
      <dgm:prSet presAssocID="{27C2B9EC-F751-482D-97A7-757DD9F67F2B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6EF3BC-F5CA-4545-AC7A-849BEAB80A85}" type="pres">
      <dgm:prSet presAssocID="{281F5B74-2F9A-4DE4-AF7D-AE2BE358CDCD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86B14F-F17B-491F-BE6B-68EE7675558B}" type="pres">
      <dgm:prSet presAssocID="{D025CEBB-AF03-4099-9FFF-09FC8A3A2CA1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521874-176E-40C4-AF16-3072BA0CBF55}" type="presOf" srcId="{3F638D77-8313-4E5C-8C12-1A23C584C1CF}" destId="{662E29BA-6E10-4090-B5A9-5528915DE01F}" srcOrd="0" destOrd="0" presId="urn:microsoft.com/office/officeart/2005/8/layout/target3"/>
    <dgm:cxn modelId="{F3EDC8EA-67A7-41DB-A9EE-52F111432753}" type="presOf" srcId="{27C2B9EC-F751-482D-97A7-757DD9F67F2B}" destId="{4D614D0F-21EF-4663-ADEF-3C983A4C3ADB}" srcOrd="1" destOrd="0" presId="urn:microsoft.com/office/officeart/2005/8/layout/target3"/>
    <dgm:cxn modelId="{B92889AF-CF11-4B11-BBAB-DCE00B0F4483}" srcId="{3F638D77-8313-4E5C-8C12-1A23C584C1CF}" destId="{D025CEBB-AF03-4099-9FFF-09FC8A3A2CA1}" srcOrd="4" destOrd="0" parTransId="{D2AFB2CD-880B-449C-8534-C1FD1C52E426}" sibTransId="{547FAF75-2559-4A7E-BBC3-4206372F3E5A}"/>
    <dgm:cxn modelId="{02AE498F-7ACC-4D6F-B81D-2631B82862E0}" srcId="{3F638D77-8313-4E5C-8C12-1A23C584C1CF}" destId="{E1DCB97B-CE32-44C0-BB95-192398969C8F}" srcOrd="0" destOrd="0" parTransId="{5269E3E5-3739-4939-BC71-9290EE4ED43A}" sibTransId="{5C6D7279-F5A5-4845-A979-26BAA7B04A49}"/>
    <dgm:cxn modelId="{B546959B-D612-4DE2-9FB4-51CDDF03AFBD}" type="presOf" srcId="{D025CEBB-AF03-4099-9FFF-09FC8A3A2CA1}" destId="{9B220243-227C-498A-86AA-D132E62FF2F4}" srcOrd="0" destOrd="0" presId="urn:microsoft.com/office/officeart/2005/8/layout/target3"/>
    <dgm:cxn modelId="{F5F581C7-3959-4A5B-8213-D3E83F0BF25C}" srcId="{3F638D77-8313-4E5C-8C12-1A23C584C1CF}" destId="{281F5B74-2F9A-4DE4-AF7D-AE2BE358CDCD}" srcOrd="3" destOrd="0" parTransId="{490C90BA-A38C-4568-9847-5FDE39306FBF}" sibTransId="{1E6A11F4-6147-4B4B-9419-D13DFDD2703B}"/>
    <dgm:cxn modelId="{3EF3669B-A140-4B8B-9EF6-25447B08798F}" type="presOf" srcId="{F36FFEB5-4C2A-4EC5-92A4-31940A6219F8}" destId="{771EC78C-56D3-4F30-A45C-C736495B6A2D}" srcOrd="0" destOrd="0" presId="urn:microsoft.com/office/officeart/2005/8/layout/target3"/>
    <dgm:cxn modelId="{F33DCB3E-6E3C-4801-B7DD-5CA50375954A}" type="presOf" srcId="{F36FFEB5-4C2A-4EC5-92A4-31940A6219F8}" destId="{15677D86-E502-4780-8263-A7CC042FE807}" srcOrd="1" destOrd="0" presId="urn:microsoft.com/office/officeart/2005/8/layout/target3"/>
    <dgm:cxn modelId="{98240068-F986-49B0-BB8F-FCF823BC75EE}" srcId="{3F638D77-8313-4E5C-8C12-1A23C584C1CF}" destId="{F36FFEB5-4C2A-4EC5-92A4-31940A6219F8}" srcOrd="1" destOrd="0" parTransId="{9E287F50-B432-4ADC-A6A8-1DD46D4F9337}" sibTransId="{71CCE687-95C0-430C-8398-D16F50F5D602}"/>
    <dgm:cxn modelId="{BAC2400E-C4F8-4067-A863-9211E3344DB0}" type="presOf" srcId="{281F5B74-2F9A-4DE4-AF7D-AE2BE358CDCD}" destId="{E15D147B-EA08-4AA8-87B6-29F061DC27FE}" srcOrd="0" destOrd="0" presId="urn:microsoft.com/office/officeart/2005/8/layout/target3"/>
    <dgm:cxn modelId="{56E590BA-1687-4331-8990-12A274EEDAB4}" type="presOf" srcId="{281F5B74-2F9A-4DE4-AF7D-AE2BE358CDCD}" destId="{CE6EF3BC-F5CA-4545-AC7A-849BEAB80A85}" srcOrd="1" destOrd="0" presId="urn:microsoft.com/office/officeart/2005/8/layout/target3"/>
    <dgm:cxn modelId="{911C9754-2E0E-4A26-8023-86267D2E154E}" type="presOf" srcId="{D025CEBB-AF03-4099-9FFF-09FC8A3A2CA1}" destId="{E686B14F-F17B-491F-BE6B-68EE7675558B}" srcOrd="1" destOrd="0" presId="urn:microsoft.com/office/officeart/2005/8/layout/target3"/>
    <dgm:cxn modelId="{72268813-B6ED-495C-93D4-2D30B7A73CE0}" type="presOf" srcId="{E1DCB97B-CE32-44C0-BB95-192398969C8F}" destId="{7D219CB5-D488-409F-87E2-8C6AEB26491C}" srcOrd="1" destOrd="0" presId="urn:microsoft.com/office/officeart/2005/8/layout/target3"/>
    <dgm:cxn modelId="{A2787324-C6BC-448E-8805-8727667F4A61}" type="presOf" srcId="{E1DCB97B-CE32-44C0-BB95-192398969C8F}" destId="{FBE53914-EC79-46E2-8CFB-2727759934F3}" srcOrd="0" destOrd="0" presId="urn:microsoft.com/office/officeart/2005/8/layout/target3"/>
    <dgm:cxn modelId="{C28C6B96-FD7C-4BC7-A6E1-F7638591E429}" type="presOf" srcId="{27C2B9EC-F751-482D-97A7-757DD9F67F2B}" destId="{CF26E459-6781-4A10-A7DD-75BDB3D57051}" srcOrd="0" destOrd="0" presId="urn:microsoft.com/office/officeart/2005/8/layout/target3"/>
    <dgm:cxn modelId="{A9DFD64E-BB5A-421D-9E13-AAC88F235B95}" srcId="{3F638D77-8313-4E5C-8C12-1A23C584C1CF}" destId="{27C2B9EC-F751-482D-97A7-757DD9F67F2B}" srcOrd="2" destOrd="0" parTransId="{F28468A1-5A22-49EF-B380-4B04FCE6D5EF}" sibTransId="{354E3F19-6875-4227-B2B8-D6E5E4AC279E}"/>
    <dgm:cxn modelId="{FBFFAD6E-23C1-46AC-BB82-745BED9BC13B}" type="presParOf" srcId="{662E29BA-6E10-4090-B5A9-5528915DE01F}" destId="{A8FDBB69-F2F5-4454-B2D3-84B4939F680E}" srcOrd="0" destOrd="0" presId="urn:microsoft.com/office/officeart/2005/8/layout/target3"/>
    <dgm:cxn modelId="{CCC261DF-8DE5-48C0-A78C-B16E866DC483}" type="presParOf" srcId="{662E29BA-6E10-4090-B5A9-5528915DE01F}" destId="{B3386960-976A-406B-B108-E901D0CC1B03}" srcOrd="1" destOrd="0" presId="urn:microsoft.com/office/officeart/2005/8/layout/target3"/>
    <dgm:cxn modelId="{D170E0C3-9A1E-42CA-B55F-8DD422790AA0}" type="presParOf" srcId="{662E29BA-6E10-4090-B5A9-5528915DE01F}" destId="{FBE53914-EC79-46E2-8CFB-2727759934F3}" srcOrd="2" destOrd="0" presId="urn:microsoft.com/office/officeart/2005/8/layout/target3"/>
    <dgm:cxn modelId="{10CB0616-FF78-49F3-B0BF-1388E807EC7A}" type="presParOf" srcId="{662E29BA-6E10-4090-B5A9-5528915DE01F}" destId="{FB1F3E64-3447-4121-A3C4-6C00FA585E21}" srcOrd="3" destOrd="0" presId="urn:microsoft.com/office/officeart/2005/8/layout/target3"/>
    <dgm:cxn modelId="{AF2595EB-602C-4FDA-B338-5C2C443ED931}" type="presParOf" srcId="{662E29BA-6E10-4090-B5A9-5528915DE01F}" destId="{1D639AC4-E836-483B-B4D6-8563C65AE5B0}" srcOrd="4" destOrd="0" presId="urn:microsoft.com/office/officeart/2005/8/layout/target3"/>
    <dgm:cxn modelId="{20C09626-6F63-43AE-93DC-B27C481A3E77}" type="presParOf" srcId="{662E29BA-6E10-4090-B5A9-5528915DE01F}" destId="{771EC78C-56D3-4F30-A45C-C736495B6A2D}" srcOrd="5" destOrd="0" presId="urn:microsoft.com/office/officeart/2005/8/layout/target3"/>
    <dgm:cxn modelId="{F85A648D-008C-464A-B72A-F5D57A9C3C6D}" type="presParOf" srcId="{662E29BA-6E10-4090-B5A9-5528915DE01F}" destId="{1F023407-D0C9-4522-BF5D-171043EFBD28}" srcOrd="6" destOrd="0" presId="urn:microsoft.com/office/officeart/2005/8/layout/target3"/>
    <dgm:cxn modelId="{3E962A32-FD06-4C1D-AB55-AF336DF83482}" type="presParOf" srcId="{662E29BA-6E10-4090-B5A9-5528915DE01F}" destId="{8D901B1B-FA1E-4BB3-8256-67252ADAF491}" srcOrd="7" destOrd="0" presId="urn:microsoft.com/office/officeart/2005/8/layout/target3"/>
    <dgm:cxn modelId="{B619640C-524A-4968-8D71-BCCB52E7F6F3}" type="presParOf" srcId="{662E29BA-6E10-4090-B5A9-5528915DE01F}" destId="{CF26E459-6781-4A10-A7DD-75BDB3D57051}" srcOrd="8" destOrd="0" presId="urn:microsoft.com/office/officeart/2005/8/layout/target3"/>
    <dgm:cxn modelId="{A6DEF9DE-89C5-4DBE-9EFC-4E1E81616CB1}" type="presParOf" srcId="{662E29BA-6E10-4090-B5A9-5528915DE01F}" destId="{A7FDA4C9-B08A-4C2B-95CD-D875DFB02A57}" srcOrd="9" destOrd="0" presId="urn:microsoft.com/office/officeart/2005/8/layout/target3"/>
    <dgm:cxn modelId="{4ACC52D6-5715-4683-A6CF-3FB9EDB44D97}" type="presParOf" srcId="{662E29BA-6E10-4090-B5A9-5528915DE01F}" destId="{1DDED8F5-98BF-4CE1-8D2A-ED2A5C42CA3B}" srcOrd="10" destOrd="0" presId="urn:microsoft.com/office/officeart/2005/8/layout/target3"/>
    <dgm:cxn modelId="{47ABB0DE-1253-4345-814D-4D48D5EF4A28}" type="presParOf" srcId="{662E29BA-6E10-4090-B5A9-5528915DE01F}" destId="{E15D147B-EA08-4AA8-87B6-29F061DC27FE}" srcOrd="11" destOrd="0" presId="urn:microsoft.com/office/officeart/2005/8/layout/target3"/>
    <dgm:cxn modelId="{4E092D1C-0388-47F3-A3D1-4AA5675D1278}" type="presParOf" srcId="{662E29BA-6E10-4090-B5A9-5528915DE01F}" destId="{F218D6D1-871F-4A10-AD2C-0947DA23A3D4}" srcOrd="12" destOrd="0" presId="urn:microsoft.com/office/officeart/2005/8/layout/target3"/>
    <dgm:cxn modelId="{39ECB52F-A320-477C-AB66-DF9A3BDC3D61}" type="presParOf" srcId="{662E29BA-6E10-4090-B5A9-5528915DE01F}" destId="{AE6B0C54-309C-4A68-9E50-0D51CBB8C8C5}" srcOrd="13" destOrd="0" presId="urn:microsoft.com/office/officeart/2005/8/layout/target3"/>
    <dgm:cxn modelId="{0951F009-E8C4-4B94-914F-58A4E4E97C77}" type="presParOf" srcId="{662E29BA-6E10-4090-B5A9-5528915DE01F}" destId="{9B220243-227C-498A-86AA-D132E62FF2F4}" srcOrd="14" destOrd="0" presId="urn:microsoft.com/office/officeart/2005/8/layout/target3"/>
    <dgm:cxn modelId="{B0C86811-F1E0-47D0-B3D7-B270E20EE9FD}" type="presParOf" srcId="{662E29BA-6E10-4090-B5A9-5528915DE01F}" destId="{7D219CB5-D488-409F-87E2-8C6AEB26491C}" srcOrd="15" destOrd="0" presId="urn:microsoft.com/office/officeart/2005/8/layout/target3"/>
    <dgm:cxn modelId="{F642691C-55C3-4E41-9324-1C405F046909}" type="presParOf" srcId="{662E29BA-6E10-4090-B5A9-5528915DE01F}" destId="{15677D86-E502-4780-8263-A7CC042FE807}" srcOrd="16" destOrd="0" presId="urn:microsoft.com/office/officeart/2005/8/layout/target3"/>
    <dgm:cxn modelId="{E77448E7-6F89-4360-BB9C-138AF2C20D55}" type="presParOf" srcId="{662E29BA-6E10-4090-B5A9-5528915DE01F}" destId="{4D614D0F-21EF-4663-ADEF-3C983A4C3ADB}" srcOrd="17" destOrd="0" presId="urn:microsoft.com/office/officeart/2005/8/layout/target3"/>
    <dgm:cxn modelId="{C928EF9E-68E4-4F11-A5A2-F6D9FAB23033}" type="presParOf" srcId="{662E29BA-6E10-4090-B5A9-5528915DE01F}" destId="{CE6EF3BC-F5CA-4545-AC7A-849BEAB80A85}" srcOrd="18" destOrd="0" presId="urn:microsoft.com/office/officeart/2005/8/layout/target3"/>
    <dgm:cxn modelId="{30B1C4B2-47CF-4283-9AD4-A8FF67B5FD0A}" type="presParOf" srcId="{662E29BA-6E10-4090-B5A9-5528915DE01F}" destId="{E686B14F-F17B-491F-BE6B-68EE7675558B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1FF39B-59A9-4CF0-BB47-2642E6BA152D}" type="doc">
      <dgm:prSet loTypeId="urn:microsoft.com/office/officeart/2005/8/layout/radial4" loCatId="relationship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AF63AE59-C7D8-45B3-8368-C37F0DD146E5}">
      <dgm:prSet custT="1"/>
      <dgm:spPr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pPr rtl="0"/>
          <a:r>
            <a:rPr lang="ru-RU" sz="2000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Физические</a:t>
          </a:r>
          <a:endParaRPr lang="ru-RU" sz="2000" b="1" cap="none" spc="0" dirty="0">
            <a:ln w="900" cmpd="sng">
              <a:solidFill>
                <a:schemeClr val="accent1">
                  <a:satMod val="190000"/>
                  <a:alpha val="55000"/>
                </a:schemeClr>
              </a:solidFill>
              <a:prstDash val="solid"/>
            </a:ln>
            <a:solidFill>
              <a:schemeClr val="accent1">
                <a:satMod val="200000"/>
                <a:tint val="3000"/>
              </a:schemeClr>
            </a:solidFill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gm:t>
    </dgm:pt>
    <dgm:pt modelId="{F41509F6-765F-4292-BA4F-2CF6919A8FB1}" type="parTrans" cxnId="{B510E357-0B72-4B98-8763-8CDB9EF790EF}">
      <dgm:prSet/>
      <dgm:spPr/>
      <dgm:t>
        <a:bodyPr/>
        <a:lstStyle/>
        <a:p>
          <a:endParaRPr lang="ru-RU"/>
        </a:p>
      </dgm:t>
    </dgm:pt>
    <dgm:pt modelId="{337FA42D-E5A7-4F8A-B2C2-D998ADAAC984}" type="sibTrans" cxnId="{B510E357-0B72-4B98-8763-8CDB9EF790EF}">
      <dgm:prSet/>
      <dgm:spPr/>
      <dgm:t>
        <a:bodyPr/>
        <a:lstStyle/>
        <a:p>
          <a:endParaRPr lang="ru-RU"/>
        </a:p>
      </dgm:t>
    </dgm:pt>
    <dgm:pt modelId="{60E271DB-BD3D-4C64-8570-F9F53F2EEC80}">
      <dgm:prSet custT="1"/>
      <dgm:spPr/>
      <dgm:t>
        <a:bodyPr/>
        <a:lstStyle/>
        <a:p>
          <a:pPr rtl="0"/>
          <a:r>
            <a:rPr lang="ru-RU" sz="1600" dirty="0" smtClean="0"/>
            <a:t>Механические</a:t>
          </a:r>
          <a:endParaRPr lang="ru-RU" sz="1600" dirty="0"/>
        </a:p>
      </dgm:t>
    </dgm:pt>
    <dgm:pt modelId="{7B276160-B718-4F9B-9218-1199FC6FD116}" type="parTrans" cxnId="{FEF16C96-F8DF-43D6-A1EF-8CC19B7C6DBF}">
      <dgm:prSet/>
      <dgm:spPr/>
      <dgm:t>
        <a:bodyPr/>
        <a:lstStyle/>
        <a:p>
          <a:endParaRPr lang="ru-RU" dirty="0"/>
        </a:p>
      </dgm:t>
    </dgm:pt>
    <dgm:pt modelId="{77B4BDCB-A7F2-49D1-80F6-0CBE3879DDC9}" type="sibTrans" cxnId="{FEF16C96-F8DF-43D6-A1EF-8CC19B7C6DBF}">
      <dgm:prSet/>
      <dgm:spPr/>
      <dgm:t>
        <a:bodyPr/>
        <a:lstStyle/>
        <a:p>
          <a:endParaRPr lang="ru-RU"/>
        </a:p>
      </dgm:t>
    </dgm:pt>
    <dgm:pt modelId="{2A1A722F-2E74-4EBE-8BA3-CF7AF660240A}">
      <dgm:prSet custT="1"/>
      <dgm:spPr/>
      <dgm:t>
        <a:bodyPr/>
        <a:lstStyle/>
        <a:p>
          <a:pPr rtl="0"/>
          <a:r>
            <a:rPr lang="ru-RU" sz="1600" dirty="0" smtClean="0">
              <a:solidFill>
                <a:schemeClr val="tx1">
                  <a:lumMod val="25000"/>
                </a:schemeClr>
              </a:solidFill>
            </a:rPr>
            <a:t>Вибрация</a:t>
          </a:r>
          <a:endParaRPr lang="ru-RU" sz="1600" dirty="0">
            <a:solidFill>
              <a:schemeClr val="tx1">
                <a:lumMod val="25000"/>
              </a:schemeClr>
            </a:solidFill>
          </a:endParaRPr>
        </a:p>
      </dgm:t>
    </dgm:pt>
    <dgm:pt modelId="{27FA3848-3118-4914-9224-461D0A912494}" type="parTrans" cxnId="{7204C729-7430-4971-BEE4-3124CF09D41A}">
      <dgm:prSet/>
      <dgm:spPr/>
      <dgm:t>
        <a:bodyPr/>
        <a:lstStyle/>
        <a:p>
          <a:endParaRPr lang="ru-RU" dirty="0"/>
        </a:p>
      </dgm:t>
    </dgm:pt>
    <dgm:pt modelId="{DC7BCDDE-5325-4002-AE73-88C997F8723D}" type="sibTrans" cxnId="{7204C729-7430-4971-BEE4-3124CF09D41A}">
      <dgm:prSet/>
      <dgm:spPr/>
      <dgm:t>
        <a:bodyPr/>
        <a:lstStyle/>
        <a:p>
          <a:endParaRPr lang="ru-RU"/>
        </a:p>
      </dgm:t>
    </dgm:pt>
    <dgm:pt modelId="{66EC44F2-4226-4756-AF88-2D22B18413DA}">
      <dgm:prSet custT="1"/>
      <dgm:spPr/>
      <dgm:t>
        <a:bodyPr/>
        <a:lstStyle/>
        <a:p>
          <a:pPr rtl="0"/>
          <a:r>
            <a:rPr lang="ru-RU" sz="1600" dirty="0" smtClean="0">
              <a:solidFill>
                <a:schemeClr val="bg1"/>
              </a:solidFill>
            </a:rPr>
            <a:t>Акустические колебания</a:t>
          </a:r>
          <a:endParaRPr lang="ru-RU" sz="1600" dirty="0">
            <a:solidFill>
              <a:schemeClr val="bg1"/>
            </a:solidFill>
          </a:endParaRPr>
        </a:p>
      </dgm:t>
    </dgm:pt>
    <dgm:pt modelId="{0E6FD43D-644C-4056-97F8-77A463039288}" type="parTrans" cxnId="{413B2D29-FB35-4401-A3CA-4F83FA85FC14}">
      <dgm:prSet/>
      <dgm:spPr/>
      <dgm:t>
        <a:bodyPr/>
        <a:lstStyle/>
        <a:p>
          <a:endParaRPr lang="ru-RU" dirty="0"/>
        </a:p>
      </dgm:t>
    </dgm:pt>
    <dgm:pt modelId="{5752B2C2-5C2B-424F-B513-6D6E8451B5F1}" type="sibTrans" cxnId="{413B2D29-FB35-4401-A3CA-4F83FA85FC14}">
      <dgm:prSet/>
      <dgm:spPr/>
      <dgm:t>
        <a:bodyPr/>
        <a:lstStyle/>
        <a:p>
          <a:endParaRPr lang="ru-RU"/>
        </a:p>
      </dgm:t>
    </dgm:pt>
    <dgm:pt modelId="{EBCD1533-E6DB-4472-B175-16B96DB8A63C}">
      <dgm:prSet custT="1"/>
      <dgm:spPr/>
      <dgm:t>
        <a:bodyPr/>
        <a:lstStyle/>
        <a:p>
          <a:pPr rtl="0"/>
          <a:r>
            <a:rPr lang="ru-RU" sz="1600" dirty="0" smtClean="0">
              <a:solidFill>
                <a:schemeClr val="bg2">
                  <a:lumMod val="75000"/>
                  <a:lumOff val="25000"/>
                </a:schemeClr>
              </a:solidFill>
            </a:rPr>
            <a:t>Электромагнитные излучения (ЭМИ)</a:t>
          </a:r>
          <a:endParaRPr lang="ru-RU" sz="1600" dirty="0">
            <a:solidFill>
              <a:schemeClr val="bg2">
                <a:lumMod val="75000"/>
                <a:lumOff val="25000"/>
              </a:schemeClr>
            </a:solidFill>
          </a:endParaRPr>
        </a:p>
      </dgm:t>
    </dgm:pt>
    <dgm:pt modelId="{A8B3EE7E-7010-4BD7-A8AC-8929370B1DCA}" type="parTrans" cxnId="{5A7398BB-C3A5-4757-AA9D-50F02E6DF16F}">
      <dgm:prSet/>
      <dgm:spPr/>
      <dgm:t>
        <a:bodyPr/>
        <a:lstStyle/>
        <a:p>
          <a:endParaRPr lang="ru-RU" dirty="0"/>
        </a:p>
      </dgm:t>
    </dgm:pt>
    <dgm:pt modelId="{18F06105-7DF0-4DFA-A037-1213F7E40B7E}" type="sibTrans" cxnId="{5A7398BB-C3A5-4757-AA9D-50F02E6DF16F}">
      <dgm:prSet/>
      <dgm:spPr/>
      <dgm:t>
        <a:bodyPr/>
        <a:lstStyle/>
        <a:p>
          <a:endParaRPr lang="ru-RU"/>
        </a:p>
      </dgm:t>
    </dgm:pt>
    <dgm:pt modelId="{49C5DB65-894C-4FF2-BDDD-F1C5478471C8}">
      <dgm:prSet custT="1"/>
      <dgm:spPr/>
      <dgm:t>
        <a:bodyPr/>
        <a:lstStyle/>
        <a:p>
          <a:pPr rtl="0"/>
          <a:r>
            <a:rPr lang="ru-RU" sz="1600" dirty="0" smtClean="0"/>
            <a:t>Постоянные электрические и магнитные поля</a:t>
          </a:r>
          <a:endParaRPr lang="ru-RU" sz="1600" dirty="0"/>
        </a:p>
      </dgm:t>
    </dgm:pt>
    <dgm:pt modelId="{F86C6A6D-78D9-4E0E-977B-CB489CF6D7D4}" type="parTrans" cxnId="{32921210-BE2F-4E74-B5F5-7AEE4B780683}">
      <dgm:prSet/>
      <dgm:spPr/>
      <dgm:t>
        <a:bodyPr/>
        <a:lstStyle/>
        <a:p>
          <a:endParaRPr lang="ru-RU" dirty="0"/>
        </a:p>
      </dgm:t>
    </dgm:pt>
    <dgm:pt modelId="{874EB41B-EC09-4FE1-92C3-34FD0DC2B1AE}" type="sibTrans" cxnId="{32921210-BE2F-4E74-B5F5-7AEE4B780683}">
      <dgm:prSet/>
      <dgm:spPr/>
      <dgm:t>
        <a:bodyPr/>
        <a:lstStyle/>
        <a:p>
          <a:endParaRPr lang="ru-RU"/>
        </a:p>
      </dgm:t>
    </dgm:pt>
    <dgm:pt modelId="{AB0C9260-2CDF-4A0E-BE9C-FA87844EB0B3}">
      <dgm:prSet custT="1"/>
      <dgm:spPr/>
      <dgm:t>
        <a:bodyPr/>
        <a:lstStyle/>
        <a:p>
          <a:pPr rtl="0"/>
          <a:r>
            <a:rPr lang="ru-RU" sz="1600" dirty="0" smtClean="0"/>
            <a:t>Ионизирующие излучения</a:t>
          </a:r>
          <a:endParaRPr lang="ru-RU" sz="1600" dirty="0"/>
        </a:p>
      </dgm:t>
    </dgm:pt>
    <dgm:pt modelId="{3AB253D7-B0AB-4B9F-BB24-27F54FEC73DF}" type="parTrans" cxnId="{50D4AC76-33EC-47F3-996F-7E840EBC93CB}">
      <dgm:prSet/>
      <dgm:spPr/>
      <dgm:t>
        <a:bodyPr/>
        <a:lstStyle/>
        <a:p>
          <a:endParaRPr lang="ru-RU" dirty="0"/>
        </a:p>
      </dgm:t>
    </dgm:pt>
    <dgm:pt modelId="{94D474A3-83D7-4284-B9F1-71EC45F4AE5A}" type="sibTrans" cxnId="{50D4AC76-33EC-47F3-996F-7E840EBC93CB}">
      <dgm:prSet/>
      <dgm:spPr/>
      <dgm:t>
        <a:bodyPr/>
        <a:lstStyle/>
        <a:p>
          <a:endParaRPr lang="ru-RU"/>
        </a:p>
      </dgm:t>
    </dgm:pt>
    <dgm:pt modelId="{A04A8477-DFA3-497C-8F2C-983D36C86431}">
      <dgm:prSet custT="1"/>
      <dgm:spPr/>
      <dgm:t>
        <a:bodyPr/>
        <a:lstStyle/>
        <a:p>
          <a:pPr rtl="0"/>
          <a:r>
            <a:rPr lang="ru-RU" sz="1600" dirty="0" smtClean="0">
              <a:solidFill>
                <a:schemeClr val="tx1">
                  <a:lumMod val="25000"/>
                </a:schemeClr>
              </a:solidFill>
            </a:rPr>
            <a:t>Электрический ток</a:t>
          </a:r>
          <a:endParaRPr lang="ru-RU" sz="1600" dirty="0">
            <a:solidFill>
              <a:schemeClr val="tx1">
                <a:lumMod val="25000"/>
              </a:schemeClr>
            </a:solidFill>
          </a:endParaRPr>
        </a:p>
      </dgm:t>
    </dgm:pt>
    <dgm:pt modelId="{AF84D1A0-E077-4572-A459-744158797789}" type="parTrans" cxnId="{60904C72-217A-4FAF-8880-3E2B28AF013F}">
      <dgm:prSet/>
      <dgm:spPr/>
      <dgm:t>
        <a:bodyPr/>
        <a:lstStyle/>
        <a:p>
          <a:endParaRPr lang="ru-RU" dirty="0"/>
        </a:p>
      </dgm:t>
    </dgm:pt>
    <dgm:pt modelId="{57ED5E60-A59B-4040-813D-1B2378C976C8}" type="sibTrans" cxnId="{60904C72-217A-4FAF-8880-3E2B28AF013F}">
      <dgm:prSet/>
      <dgm:spPr/>
      <dgm:t>
        <a:bodyPr/>
        <a:lstStyle/>
        <a:p>
          <a:endParaRPr lang="ru-RU"/>
        </a:p>
      </dgm:t>
    </dgm:pt>
    <dgm:pt modelId="{A061FEF2-5CED-4495-85E1-FF515859B01B}">
      <dgm:prSet/>
      <dgm:spPr/>
      <dgm:t>
        <a:bodyPr/>
        <a:lstStyle/>
        <a:p>
          <a:pPr rtl="0"/>
          <a:r>
            <a:rPr lang="ru-RU" dirty="0" smtClean="0">
              <a:solidFill>
                <a:schemeClr val="tx1">
                  <a:lumMod val="25000"/>
                </a:schemeClr>
              </a:solidFill>
            </a:rPr>
            <a:t>Пониженная и повышенная температура</a:t>
          </a:r>
          <a:endParaRPr lang="ru-RU" dirty="0">
            <a:solidFill>
              <a:schemeClr val="tx1">
                <a:lumMod val="25000"/>
              </a:schemeClr>
            </a:solidFill>
          </a:endParaRPr>
        </a:p>
      </dgm:t>
    </dgm:pt>
    <dgm:pt modelId="{DE8E6507-67E8-457B-89EF-EC0A43E4E7AC}" type="parTrans" cxnId="{978C993A-79C1-4966-8560-B0605F2CA2E3}">
      <dgm:prSet/>
      <dgm:spPr/>
      <dgm:t>
        <a:bodyPr/>
        <a:lstStyle/>
        <a:p>
          <a:endParaRPr lang="ru-RU" dirty="0"/>
        </a:p>
      </dgm:t>
    </dgm:pt>
    <dgm:pt modelId="{5BCBCC90-A952-4ED9-8430-9B25084D4FE4}" type="sibTrans" cxnId="{978C993A-79C1-4966-8560-B0605F2CA2E3}">
      <dgm:prSet/>
      <dgm:spPr/>
      <dgm:t>
        <a:bodyPr/>
        <a:lstStyle/>
        <a:p>
          <a:endParaRPr lang="ru-RU"/>
        </a:p>
      </dgm:t>
    </dgm:pt>
    <dgm:pt modelId="{DBDCC65B-9DCC-4F95-9172-F33A3F401AF7}" type="pres">
      <dgm:prSet presAssocID="{0B1FF39B-59A9-4CF0-BB47-2642E6BA152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7EF62C-C431-4FEB-9995-F6E3153E78FC}" type="pres">
      <dgm:prSet presAssocID="{AF63AE59-C7D8-45B3-8368-C37F0DD146E5}" presName="centerShape" presStyleLbl="node0" presStyleIdx="0" presStyleCnt="1" custScaleX="153339" custScaleY="98114"/>
      <dgm:spPr/>
      <dgm:t>
        <a:bodyPr/>
        <a:lstStyle/>
        <a:p>
          <a:endParaRPr lang="ru-RU"/>
        </a:p>
      </dgm:t>
    </dgm:pt>
    <dgm:pt modelId="{6A9D933D-4262-4968-AF6C-659DA0DE013D}" type="pres">
      <dgm:prSet presAssocID="{7B276160-B718-4F9B-9218-1199FC6FD116}" presName="parTrans" presStyleLbl="bgSibTrans2D1" presStyleIdx="0" presStyleCnt="8"/>
      <dgm:spPr/>
      <dgm:t>
        <a:bodyPr/>
        <a:lstStyle/>
        <a:p>
          <a:endParaRPr lang="ru-RU"/>
        </a:p>
      </dgm:t>
    </dgm:pt>
    <dgm:pt modelId="{7607CBA9-8C7A-47B0-8B3A-92D2E821F5CB}" type="pres">
      <dgm:prSet presAssocID="{60E271DB-BD3D-4C64-8570-F9F53F2EEC80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DA1CCD-ED7B-4133-A631-8333B3B19F7D}" type="pres">
      <dgm:prSet presAssocID="{27FA3848-3118-4914-9224-461D0A912494}" presName="parTrans" presStyleLbl="bgSibTrans2D1" presStyleIdx="1" presStyleCnt="8"/>
      <dgm:spPr/>
      <dgm:t>
        <a:bodyPr/>
        <a:lstStyle/>
        <a:p>
          <a:endParaRPr lang="ru-RU"/>
        </a:p>
      </dgm:t>
    </dgm:pt>
    <dgm:pt modelId="{A5CEDA8B-B8DE-4532-A730-358E8D8F5BB7}" type="pres">
      <dgm:prSet presAssocID="{2A1A722F-2E74-4EBE-8BA3-CF7AF660240A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AB79B9-B26E-4E6E-B4E0-B9BB6E5E47DE}" type="pres">
      <dgm:prSet presAssocID="{0E6FD43D-644C-4056-97F8-77A463039288}" presName="parTrans" presStyleLbl="bgSibTrans2D1" presStyleIdx="2" presStyleCnt="8"/>
      <dgm:spPr/>
      <dgm:t>
        <a:bodyPr/>
        <a:lstStyle/>
        <a:p>
          <a:endParaRPr lang="ru-RU"/>
        </a:p>
      </dgm:t>
    </dgm:pt>
    <dgm:pt modelId="{56276F07-3309-45EC-960D-7EC5E6559E3E}" type="pres">
      <dgm:prSet presAssocID="{66EC44F2-4226-4756-AF88-2D22B18413DA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CBF235-DA7F-4DDC-9339-09AACB65DB85}" type="pres">
      <dgm:prSet presAssocID="{A8B3EE7E-7010-4BD7-A8AC-8929370B1DCA}" presName="parTrans" presStyleLbl="bgSibTrans2D1" presStyleIdx="3" presStyleCnt="8"/>
      <dgm:spPr/>
      <dgm:t>
        <a:bodyPr/>
        <a:lstStyle/>
        <a:p>
          <a:endParaRPr lang="ru-RU"/>
        </a:p>
      </dgm:t>
    </dgm:pt>
    <dgm:pt modelId="{50B455FF-29EE-41E5-B127-0BB1E8FF9055}" type="pres">
      <dgm:prSet presAssocID="{EBCD1533-E6DB-4472-B175-16B96DB8A63C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4ECC5C-AB6E-43D5-8391-0A08C037F49A}" type="pres">
      <dgm:prSet presAssocID="{F86C6A6D-78D9-4E0E-977B-CB489CF6D7D4}" presName="parTrans" presStyleLbl="bgSibTrans2D1" presStyleIdx="4" presStyleCnt="8"/>
      <dgm:spPr/>
      <dgm:t>
        <a:bodyPr/>
        <a:lstStyle/>
        <a:p>
          <a:endParaRPr lang="ru-RU"/>
        </a:p>
      </dgm:t>
    </dgm:pt>
    <dgm:pt modelId="{4083CDCD-EF74-4AAE-B16C-FE007CFCAB9C}" type="pres">
      <dgm:prSet presAssocID="{49C5DB65-894C-4FF2-BDDD-F1C5478471C8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420C56-C06B-4D65-98F0-07256BA72610}" type="pres">
      <dgm:prSet presAssocID="{3AB253D7-B0AB-4B9F-BB24-27F54FEC73DF}" presName="parTrans" presStyleLbl="bgSibTrans2D1" presStyleIdx="5" presStyleCnt="8"/>
      <dgm:spPr/>
      <dgm:t>
        <a:bodyPr/>
        <a:lstStyle/>
        <a:p>
          <a:endParaRPr lang="ru-RU"/>
        </a:p>
      </dgm:t>
    </dgm:pt>
    <dgm:pt modelId="{82D5E574-65A6-474A-8404-C00654E9513F}" type="pres">
      <dgm:prSet presAssocID="{AB0C9260-2CDF-4A0E-BE9C-FA87844EB0B3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8A95B4-445B-480D-A70C-2E20F508F774}" type="pres">
      <dgm:prSet presAssocID="{AF84D1A0-E077-4572-A459-744158797789}" presName="parTrans" presStyleLbl="bgSibTrans2D1" presStyleIdx="6" presStyleCnt="8"/>
      <dgm:spPr/>
      <dgm:t>
        <a:bodyPr/>
        <a:lstStyle/>
        <a:p>
          <a:endParaRPr lang="ru-RU"/>
        </a:p>
      </dgm:t>
    </dgm:pt>
    <dgm:pt modelId="{F5C4678E-30D6-4ECE-84C9-F0D8B3668D6C}" type="pres">
      <dgm:prSet presAssocID="{A04A8477-DFA3-497C-8F2C-983D36C86431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18AE53-42A1-4464-9AF0-9085E57BB6D5}" type="pres">
      <dgm:prSet presAssocID="{DE8E6507-67E8-457B-89EF-EC0A43E4E7AC}" presName="parTrans" presStyleLbl="bgSibTrans2D1" presStyleIdx="7" presStyleCnt="8"/>
      <dgm:spPr/>
      <dgm:t>
        <a:bodyPr/>
        <a:lstStyle/>
        <a:p>
          <a:endParaRPr lang="ru-RU"/>
        </a:p>
      </dgm:t>
    </dgm:pt>
    <dgm:pt modelId="{27F4F0BE-09A6-4592-AD2B-3BF5F0C0F433}" type="pres">
      <dgm:prSet presAssocID="{A061FEF2-5CED-4495-85E1-FF515859B01B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5ABE1D4-06B8-41B5-815F-53A8C25D3DDB}" type="presOf" srcId="{A061FEF2-5CED-4495-85E1-FF515859B01B}" destId="{27F4F0BE-09A6-4592-AD2B-3BF5F0C0F433}" srcOrd="0" destOrd="0" presId="urn:microsoft.com/office/officeart/2005/8/layout/radial4"/>
    <dgm:cxn modelId="{50D4AC76-33EC-47F3-996F-7E840EBC93CB}" srcId="{AF63AE59-C7D8-45B3-8368-C37F0DD146E5}" destId="{AB0C9260-2CDF-4A0E-BE9C-FA87844EB0B3}" srcOrd="5" destOrd="0" parTransId="{3AB253D7-B0AB-4B9F-BB24-27F54FEC73DF}" sibTransId="{94D474A3-83D7-4284-B9F1-71EC45F4AE5A}"/>
    <dgm:cxn modelId="{9771FBFF-1F22-476A-8163-BA2AA5F0BA31}" type="presOf" srcId="{A04A8477-DFA3-497C-8F2C-983D36C86431}" destId="{F5C4678E-30D6-4ECE-84C9-F0D8B3668D6C}" srcOrd="0" destOrd="0" presId="urn:microsoft.com/office/officeart/2005/8/layout/radial4"/>
    <dgm:cxn modelId="{15213EE9-53B6-4C24-A3C8-EA6065746084}" type="presOf" srcId="{3AB253D7-B0AB-4B9F-BB24-27F54FEC73DF}" destId="{88420C56-C06B-4D65-98F0-07256BA72610}" srcOrd="0" destOrd="0" presId="urn:microsoft.com/office/officeart/2005/8/layout/radial4"/>
    <dgm:cxn modelId="{622979B4-4C00-4D43-A53C-98295EFE8876}" type="presOf" srcId="{7B276160-B718-4F9B-9218-1199FC6FD116}" destId="{6A9D933D-4262-4968-AF6C-659DA0DE013D}" srcOrd="0" destOrd="0" presId="urn:microsoft.com/office/officeart/2005/8/layout/radial4"/>
    <dgm:cxn modelId="{01CEFD86-8734-4FD4-BB1D-7F45F9678E50}" type="presOf" srcId="{66EC44F2-4226-4756-AF88-2D22B18413DA}" destId="{56276F07-3309-45EC-960D-7EC5E6559E3E}" srcOrd="0" destOrd="0" presId="urn:microsoft.com/office/officeart/2005/8/layout/radial4"/>
    <dgm:cxn modelId="{1F874B0B-7C8C-4CC9-B81B-0EC12DA61C40}" type="presOf" srcId="{60E271DB-BD3D-4C64-8570-F9F53F2EEC80}" destId="{7607CBA9-8C7A-47B0-8B3A-92D2E821F5CB}" srcOrd="0" destOrd="0" presId="urn:microsoft.com/office/officeart/2005/8/layout/radial4"/>
    <dgm:cxn modelId="{B510E357-0B72-4B98-8763-8CDB9EF790EF}" srcId="{0B1FF39B-59A9-4CF0-BB47-2642E6BA152D}" destId="{AF63AE59-C7D8-45B3-8368-C37F0DD146E5}" srcOrd="0" destOrd="0" parTransId="{F41509F6-765F-4292-BA4F-2CF6919A8FB1}" sibTransId="{337FA42D-E5A7-4F8A-B2C2-D998ADAAC984}"/>
    <dgm:cxn modelId="{1EB99BA0-50B6-48BE-8B6E-1A410B06B2E6}" type="presOf" srcId="{DE8E6507-67E8-457B-89EF-EC0A43E4E7AC}" destId="{DE18AE53-42A1-4464-9AF0-9085E57BB6D5}" srcOrd="0" destOrd="0" presId="urn:microsoft.com/office/officeart/2005/8/layout/radial4"/>
    <dgm:cxn modelId="{FE18B823-799C-409B-AAA0-2F42D52A4804}" type="presOf" srcId="{AB0C9260-2CDF-4A0E-BE9C-FA87844EB0B3}" destId="{82D5E574-65A6-474A-8404-C00654E9513F}" srcOrd="0" destOrd="0" presId="urn:microsoft.com/office/officeart/2005/8/layout/radial4"/>
    <dgm:cxn modelId="{5116567D-470A-4CAC-BB16-992193F6B85A}" type="presOf" srcId="{F86C6A6D-78D9-4E0E-977B-CB489CF6D7D4}" destId="{C14ECC5C-AB6E-43D5-8391-0A08C037F49A}" srcOrd="0" destOrd="0" presId="urn:microsoft.com/office/officeart/2005/8/layout/radial4"/>
    <dgm:cxn modelId="{83F22CF7-CA2F-443E-A502-247817F03A39}" type="presOf" srcId="{AF84D1A0-E077-4572-A459-744158797789}" destId="{6C8A95B4-445B-480D-A70C-2E20F508F774}" srcOrd="0" destOrd="0" presId="urn:microsoft.com/office/officeart/2005/8/layout/radial4"/>
    <dgm:cxn modelId="{4882504D-59C4-4545-8BD2-8869DEAC5278}" type="presOf" srcId="{AF63AE59-C7D8-45B3-8368-C37F0DD146E5}" destId="{F27EF62C-C431-4FEB-9995-F6E3153E78FC}" srcOrd="0" destOrd="0" presId="urn:microsoft.com/office/officeart/2005/8/layout/radial4"/>
    <dgm:cxn modelId="{413B2D29-FB35-4401-A3CA-4F83FA85FC14}" srcId="{AF63AE59-C7D8-45B3-8368-C37F0DD146E5}" destId="{66EC44F2-4226-4756-AF88-2D22B18413DA}" srcOrd="2" destOrd="0" parTransId="{0E6FD43D-644C-4056-97F8-77A463039288}" sibTransId="{5752B2C2-5C2B-424F-B513-6D6E8451B5F1}"/>
    <dgm:cxn modelId="{7AA01A5E-302E-40FD-B613-72F946A06DAD}" type="presOf" srcId="{0B1FF39B-59A9-4CF0-BB47-2642E6BA152D}" destId="{DBDCC65B-9DCC-4F95-9172-F33A3F401AF7}" srcOrd="0" destOrd="0" presId="urn:microsoft.com/office/officeart/2005/8/layout/radial4"/>
    <dgm:cxn modelId="{978C993A-79C1-4966-8560-B0605F2CA2E3}" srcId="{AF63AE59-C7D8-45B3-8368-C37F0DD146E5}" destId="{A061FEF2-5CED-4495-85E1-FF515859B01B}" srcOrd="7" destOrd="0" parTransId="{DE8E6507-67E8-457B-89EF-EC0A43E4E7AC}" sibTransId="{5BCBCC90-A952-4ED9-8430-9B25084D4FE4}"/>
    <dgm:cxn modelId="{FEF16C96-F8DF-43D6-A1EF-8CC19B7C6DBF}" srcId="{AF63AE59-C7D8-45B3-8368-C37F0DD146E5}" destId="{60E271DB-BD3D-4C64-8570-F9F53F2EEC80}" srcOrd="0" destOrd="0" parTransId="{7B276160-B718-4F9B-9218-1199FC6FD116}" sibTransId="{77B4BDCB-A7F2-49D1-80F6-0CBE3879DDC9}"/>
    <dgm:cxn modelId="{5A7398BB-C3A5-4757-AA9D-50F02E6DF16F}" srcId="{AF63AE59-C7D8-45B3-8368-C37F0DD146E5}" destId="{EBCD1533-E6DB-4472-B175-16B96DB8A63C}" srcOrd="3" destOrd="0" parTransId="{A8B3EE7E-7010-4BD7-A8AC-8929370B1DCA}" sibTransId="{18F06105-7DF0-4DFA-A037-1213F7E40B7E}"/>
    <dgm:cxn modelId="{A4C2CE8C-4893-495F-9280-CEA5B59FFDCF}" type="presOf" srcId="{49C5DB65-894C-4FF2-BDDD-F1C5478471C8}" destId="{4083CDCD-EF74-4AAE-B16C-FE007CFCAB9C}" srcOrd="0" destOrd="0" presId="urn:microsoft.com/office/officeart/2005/8/layout/radial4"/>
    <dgm:cxn modelId="{9F6A20B1-4C94-47C4-A53E-B1F40CAAB224}" type="presOf" srcId="{2A1A722F-2E74-4EBE-8BA3-CF7AF660240A}" destId="{A5CEDA8B-B8DE-4532-A730-358E8D8F5BB7}" srcOrd="0" destOrd="0" presId="urn:microsoft.com/office/officeart/2005/8/layout/radial4"/>
    <dgm:cxn modelId="{32921210-BE2F-4E74-B5F5-7AEE4B780683}" srcId="{AF63AE59-C7D8-45B3-8368-C37F0DD146E5}" destId="{49C5DB65-894C-4FF2-BDDD-F1C5478471C8}" srcOrd="4" destOrd="0" parTransId="{F86C6A6D-78D9-4E0E-977B-CB489CF6D7D4}" sibTransId="{874EB41B-EC09-4FE1-92C3-34FD0DC2B1AE}"/>
    <dgm:cxn modelId="{7204C729-7430-4971-BEE4-3124CF09D41A}" srcId="{AF63AE59-C7D8-45B3-8368-C37F0DD146E5}" destId="{2A1A722F-2E74-4EBE-8BA3-CF7AF660240A}" srcOrd="1" destOrd="0" parTransId="{27FA3848-3118-4914-9224-461D0A912494}" sibTransId="{DC7BCDDE-5325-4002-AE73-88C997F8723D}"/>
    <dgm:cxn modelId="{99EC4619-48A8-4C85-89D9-2DD53410D1AD}" type="presOf" srcId="{0E6FD43D-644C-4056-97F8-77A463039288}" destId="{0AAB79B9-B26E-4E6E-B4E0-B9BB6E5E47DE}" srcOrd="0" destOrd="0" presId="urn:microsoft.com/office/officeart/2005/8/layout/radial4"/>
    <dgm:cxn modelId="{60904C72-217A-4FAF-8880-3E2B28AF013F}" srcId="{AF63AE59-C7D8-45B3-8368-C37F0DD146E5}" destId="{A04A8477-DFA3-497C-8F2C-983D36C86431}" srcOrd="6" destOrd="0" parTransId="{AF84D1A0-E077-4572-A459-744158797789}" sibTransId="{57ED5E60-A59B-4040-813D-1B2378C976C8}"/>
    <dgm:cxn modelId="{46C1B0C1-E064-440A-A183-2661B776FA90}" type="presOf" srcId="{EBCD1533-E6DB-4472-B175-16B96DB8A63C}" destId="{50B455FF-29EE-41E5-B127-0BB1E8FF9055}" srcOrd="0" destOrd="0" presId="urn:microsoft.com/office/officeart/2005/8/layout/radial4"/>
    <dgm:cxn modelId="{E28B9C9B-E840-4E40-BACB-1E9FE8E5831D}" type="presOf" srcId="{27FA3848-3118-4914-9224-461D0A912494}" destId="{9DDA1CCD-ED7B-4133-A631-8333B3B19F7D}" srcOrd="0" destOrd="0" presId="urn:microsoft.com/office/officeart/2005/8/layout/radial4"/>
    <dgm:cxn modelId="{2D00238E-12D5-44CD-8439-B73EF3FFBCB4}" type="presOf" srcId="{A8B3EE7E-7010-4BD7-A8AC-8929370B1DCA}" destId="{08CBF235-DA7F-4DDC-9339-09AACB65DB85}" srcOrd="0" destOrd="0" presId="urn:microsoft.com/office/officeart/2005/8/layout/radial4"/>
    <dgm:cxn modelId="{7DF33904-311B-41A2-80A7-D6508DA5F6C1}" type="presParOf" srcId="{DBDCC65B-9DCC-4F95-9172-F33A3F401AF7}" destId="{F27EF62C-C431-4FEB-9995-F6E3153E78FC}" srcOrd="0" destOrd="0" presId="urn:microsoft.com/office/officeart/2005/8/layout/radial4"/>
    <dgm:cxn modelId="{B2F8AD64-A383-42EB-8B9A-0AC4818E925B}" type="presParOf" srcId="{DBDCC65B-9DCC-4F95-9172-F33A3F401AF7}" destId="{6A9D933D-4262-4968-AF6C-659DA0DE013D}" srcOrd="1" destOrd="0" presId="urn:microsoft.com/office/officeart/2005/8/layout/radial4"/>
    <dgm:cxn modelId="{1A3C8191-0A1F-4E13-8EE1-67F0D53129DC}" type="presParOf" srcId="{DBDCC65B-9DCC-4F95-9172-F33A3F401AF7}" destId="{7607CBA9-8C7A-47B0-8B3A-92D2E821F5CB}" srcOrd="2" destOrd="0" presId="urn:microsoft.com/office/officeart/2005/8/layout/radial4"/>
    <dgm:cxn modelId="{4F0F5E43-FD31-47E7-8574-8A2C27673AE1}" type="presParOf" srcId="{DBDCC65B-9DCC-4F95-9172-F33A3F401AF7}" destId="{9DDA1CCD-ED7B-4133-A631-8333B3B19F7D}" srcOrd="3" destOrd="0" presId="urn:microsoft.com/office/officeart/2005/8/layout/radial4"/>
    <dgm:cxn modelId="{C8DDA675-9D56-4E06-B481-D9E4AB5867AE}" type="presParOf" srcId="{DBDCC65B-9DCC-4F95-9172-F33A3F401AF7}" destId="{A5CEDA8B-B8DE-4532-A730-358E8D8F5BB7}" srcOrd="4" destOrd="0" presId="urn:microsoft.com/office/officeart/2005/8/layout/radial4"/>
    <dgm:cxn modelId="{C5BB5EE7-8C28-45A4-8D32-6402E366DFF4}" type="presParOf" srcId="{DBDCC65B-9DCC-4F95-9172-F33A3F401AF7}" destId="{0AAB79B9-B26E-4E6E-B4E0-B9BB6E5E47DE}" srcOrd="5" destOrd="0" presId="urn:microsoft.com/office/officeart/2005/8/layout/radial4"/>
    <dgm:cxn modelId="{2E35F919-FB4C-442E-A9B7-3F81B31229E4}" type="presParOf" srcId="{DBDCC65B-9DCC-4F95-9172-F33A3F401AF7}" destId="{56276F07-3309-45EC-960D-7EC5E6559E3E}" srcOrd="6" destOrd="0" presId="urn:microsoft.com/office/officeart/2005/8/layout/radial4"/>
    <dgm:cxn modelId="{2AD6D124-872D-4EDB-907D-DB06B7A37105}" type="presParOf" srcId="{DBDCC65B-9DCC-4F95-9172-F33A3F401AF7}" destId="{08CBF235-DA7F-4DDC-9339-09AACB65DB85}" srcOrd="7" destOrd="0" presId="urn:microsoft.com/office/officeart/2005/8/layout/radial4"/>
    <dgm:cxn modelId="{A2B31A20-0B69-4107-808B-2F07D5AFD7F9}" type="presParOf" srcId="{DBDCC65B-9DCC-4F95-9172-F33A3F401AF7}" destId="{50B455FF-29EE-41E5-B127-0BB1E8FF9055}" srcOrd="8" destOrd="0" presId="urn:microsoft.com/office/officeart/2005/8/layout/radial4"/>
    <dgm:cxn modelId="{E4CF3699-3180-4259-87C2-825070D705AE}" type="presParOf" srcId="{DBDCC65B-9DCC-4F95-9172-F33A3F401AF7}" destId="{C14ECC5C-AB6E-43D5-8391-0A08C037F49A}" srcOrd="9" destOrd="0" presId="urn:microsoft.com/office/officeart/2005/8/layout/radial4"/>
    <dgm:cxn modelId="{5FCCA025-4E12-4CD0-A688-5E283AB906E6}" type="presParOf" srcId="{DBDCC65B-9DCC-4F95-9172-F33A3F401AF7}" destId="{4083CDCD-EF74-4AAE-B16C-FE007CFCAB9C}" srcOrd="10" destOrd="0" presId="urn:microsoft.com/office/officeart/2005/8/layout/radial4"/>
    <dgm:cxn modelId="{ACACEC33-149B-468A-AC1F-3742CFC0B452}" type="presParOf" srcId="{DBDCC65B-9DCC-4F95-9172-F33A3F401AF7}" destId="{88420C56-C06B-4D65-98F0-07256BA72610}" srcOrd="11" destOrd="0" presId="urn:microsoft.com/office/officeart/2005/8/layout/radial4"/>
    <dgm:cxn modelId="{B9EB23F0-0EE3-4E54-BDD1-FF7FBC50A92E}" type="presParOf" srcId="{DBDCC65B-9DCC-4F95-9172-F33A3F401AF7}" destId="{82D5E574-65A6-474A-8404-C00654E9513F}" srcOrd="12" destOrd="0" presId="urn:microsoft.com/office/officeart/2005/8/layout/radial4"/>
    <dgm:cxn modelId="{2452AF36-F9D6-4350-87B7-B8ED3DBB238F}" type="presParOf" srcId="{DBDCC65B-9DCC-4F95-9172-F33A3F401AF7}" destId="{6C8A95B4-445B-480D-A70C-2E20F508F774}" srcOrd="13" destOrd="0" presId="urn:microsoft.com/office/officeart/2005/8/layout/radial4"/>
    <dgm:cxn modelId="{DBDDC7CA-B65A-4749-AFE6-50A069CD91E0}" type="presParOf" srcId="{DBDCC65B-9DCC-4F95-9172-F33A3F401AF7}" destId="{F5C4678E-30D6-4ECE-84C9-F0D8B3668D6C}" srcOrd="14" destOrd="0" presId="urn:microsoft.com/office/officeart/2005/8/layout/radial4"/>
    <dgm:cxn modelId="{F40C4F19-F858-4FC2-9FC0-A7C8938AC038}" type="presParOf" srcId="{DBDCC65B-9DCC-4F95-9172-F33A3F401AF7}" destId="{DE18AE53-42A1-4464-9AF0-9085E57BB6D5}" srcOrd="15" destOrd="0" presId="urn:microsoft.com/office/officeart/2005/8/layout/radial4"/>
    <dgm:cxn modelId="{E01B0AF6-A738-47D5-B3DE-FD36BAF3FE18}" type="presParOf" srcId="{DBDCC65B-9DCC-4F95-9172-F33A3F401AF7}" destId="{27F4F0BE-09A6-4592-AD2B-3BF5F0C0F433}" srcOrd="16" destOrd="0" presId="urn:microsoft.com/office/officeart/2005/8/layout/radial4"/>
  </dgm:cxnLst>
  <dgm:bg/>
  <dgm:whole>
    <a:ln>
      <a:solidFill>
        <a:schemeClr val="accent4">
          <a:lumMod val="25000"/>
        </a:schemeClr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FA25547D-3587-4C8A-85B0-958D08A9B6D7}" type="doc">
      <dgm:prSet loTypeId="urn:microsoft.com/office/officeart/2005/8/layout/radial1" loCatId="relationship" qsTypeId="urn:microsoft.com/office/officeart/2005/8/quickstyle/3d3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AEF20CD6-6198-40B6-ADF6-2CFE22FF59D3}">
      <dgm:prSet custT="1"/>
      <dgm:spPr/>
      <dgm:t>
        <a:bodyPr/>
        <a:lstStyle/>
        <a:p>
          <a:pPr rtl="0"/>
          <a:r>
            <a:rPr lang="ru-RU" sz="1600" b="1" cap="none" spc="0" dirty="0" smtClean="0">
              <a:ln w="10541" cmpd="sng">
                <a:prstDash val="solid"/>
              </a:ln>
              <a:effectLst/>
            </a:rPr>
            <a:t>По характеру воздействия на человека</a:t>
          </a:r>
          <a:endParaRPr lang="ru-RU" sz="1600" b="1" cap="none" spc="0" dirty="0">
            <a:ln w="10541" cmpd="sng">
              <a:prstDash val="solid"/>
            </a:ln>
            <a:effectLst/>
          </a:endParaRPr>
        </a:p>
      </dgm:t>
    </dgm:pt>
    <dgm:pt modelId="{2C720336-1910-4630-ACAD-764AD6E1B467}" type="parTrans" cxnId="{A6BE3616-6384-4DF0-A612-F33B59AB4199}">
      <dgm:prSet/>
      <dgm:spPr/>
      <dgm:t>
        <a:bodyPr/>
        <a:lstStyle/>
        <a:p>
          <a:endParaRPr lang="ru-RU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chemeClr val="bg2">
                <a:lumMod val="25000"/>
                <a:lumOff val="75000"/>
              </a:schemeClr>
            </a:solidFill>
            <a:effectLst/>
          </a:endParaRPr>
        </a:p>
      </dgm:t>
    </dgm:pt>
    <dgm:pt modelId="{8A824623-2D7B-4851-B82F-ECDAE6DB53FD}" type="sibTrans" cxnId="{A6BE3616-6384-4DF0-A612-F33B59AB4199}">
      <dgm:prSet/>
      <dgm:spPr/>
      <dgm:t>
        <a:bodyPr/>
        <a:lstStyle/>
        <a:p>
          <a:endParaRPr lang="ru-RU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chemeClr val="bg2">
                <a:lumMod val="25000"/>
                <a:lumOff val="75000"/>
              </a:schemeClr>
            </a:solidFill>
            <a:effectLst/>
          </a:endParaRPr>
        </a:p>
      </dgm:t>
    </dgm:pt>
    <dgm:pt modelId="{891CCDD7-B430-4AD4-B739-7CAE54C65291}">
      <dgm:prSet custT="1"/>
      <dgm:spPr/>
      <dgm:t>
        <a:bodyPr/>
        <a:lstStyle/>
        <a:p>
          <a:pPr rtl="0"/>
          <a:r>
            <a:rPr lang="ru-RU" sz="1800" b="1" cap="none" spc="0" baseline="0" dirty="0" smtClean="0">
              <a:ln w="10541" cmpd="sng">
                <a:prstDash val="solid"/>
              </a:ln>
              <a:effectLst/>
            </a:rPr>
            <a:t>общетоксические</a:t>
          </a:r>
          <a:endParaRPr lang="ru-RU" sz="1800" b="1" cap="none" spc="0" baseline="0" dirty="0">
            <a:ln w="10541" cmpd="sng">
              <a:prstDash val="solid"/>
            </a:ln>
            <a:effectLst/>
          </a:endParaRPr>
        </a:p>
      </dgm:t>
    </dgm:pt>
    <dgm:pt modelId="{95E2EE1E-0ACB-4EED-A168-43DE76DE4B5D}" type="parTrans" cxnId="{BBB57B71-5994-4939-A1DE-689691465E6F}">
      <dgm:prSet/>
      <dgm:spPr/>
      <dgm:t>
        <a:bodyPr/>
        <a:lstStyle/>
        <a:p>
          <a:endParaRPr lang="ru-RU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chemeClr val="bg2">
                <a:lumMod val="25000"/>
                <a:lumOff val="75000"/>
              </a:schemeClr>
            </a:solidFill>
            <a:effectLst/>
          </a:endParaRPr>
        </a:p>
      </dgm:t>
    </dgm:pt>
    <dgm:pt modelId="{8427BF95-1C86-4FDD-AA66-BDCDCE24B25A}" type="sibTrans" cxnId="{BBB57B71-5994-4939-A1DE-689691465E6F}">
      <dgm:prSet/>
      <dgm:spPr/>
      <dgm:t>
        <a:bodyPr/>
        <a:lstStyle/>
        <a:p>
          <a:endParaRPr lang="ru-RU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chemeClr val="bg2">
                <a:lumMod val="25000"/>
                <a:lumOff val="75000"/>
              </a:schemeClr>
            </a:solidFill>
            <a:effectLst/>
          </a:endParaRPr>
        </a:p>
      </dgm:t>
    </dgm:pt>
    <dgm:pt modelId="{723E24D9-6FAE-4BE8-B2A1-47961FB8C7B7}">
      <dgm:prSet custT="1"/>
      <dgm:spPr/>
      <dgm:t>
        <a:bodyPr/>
        <a:lstStyle/>
        <a:p>
          <a:pPr rtl="0"/>
          <a:r>
            <a:rPr lang="ru-RU" sz="1800" b="1" cap="none" spc="0" dirty="0" smtClean="0">
              <a:ln w="10541" cmpd="sng">
                <a:prstDash val="solid"/>
              </a:ln>
              <a:effectLst/>
            </a:rPr>
            <a:t>раздражающие</a:t>
          </a:r>
          <a:endParaRPr lang="ru-RU" sz="1800" b="1" cap="none" spc="0" dirty="0">
            <a:ln w="10541" cmpd="sng">
              <a:prstDash val="solid"/>
            </a:ln>
            <a:effectLst/>
          </a:endParaRPr>
        </a:p>
      </dgm:t>
    </dgm:pt>
    <dgm:pt modelId="{E6DE1AFC-B322-43C2-B26E-3ABBD63E393A}" type="parTrans" cxnId="{4799F5E3-D902-4C22-9E93-C9DE8F278DBD}">
      <dgm:prSet/>
      <dgm:spPr/>
      <dgm:t>
        <a:bodyPr/>
        <a:lstStyle/>
        <a:p>
          <a:endParaRPr lang="ru-RU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chemeClr val="bg2">
                <a:lumMod val="25000"/>
                <a:lumOff val="75000"/>
              </a:schemeClr>
            </a:solidFill>
            <a:effectLst/>
          </a:endParaRPr>
        </a:p>
      </dgm:t>
    </dgm:pt>
    <dgm:pt modelId="{B3D993F9-9DD2-471C-86B1-E4C8FF0A64E9}" type="sibTrans" cxnId="{4799F5E3-D902-4C22-9E93-C9DE8F278DBD}">
      <dgm:prSet/>
      <dgm:spPr/>
      <dgm:t>
        <a:bodyPr/>
        <a:lstStyle/>
        <a:p>
          <a:endParaRPr lang="ru-RU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chemeClr val="bg2">
                <a:lumMod val="25000"/>
                <a:lumOff val="75000"/>
              </a:schemeClr>
            </a:solidFill>
            <a:effectLst/>
          </a:endParaRPr>
        </a:p>
      </dgm:t>
    </dgm:pt>
    <dgm:pt modelId="{2C026583-01A1-4AAD-9083-A47CBAD8E009}">
      <dgm:prSet custT="1"/>
      <dgm:spPr/>
      <dgm:t>
        <a:bodyPr/>
        <a:lstStyle/>
        <a:p>
          <a:pPr rtl="0"/>
          <a:r>
            <a:rPr lang="ru-RU" sz="1800" b="1" cap="none" spc="0" dirty="0" smtClean="0">
              <a:ln w="10541" cmpd="sng">
                <a:prstDash val="solid"/>
              </a:ln>
              <a:effectLst/>
            </a:rPr>
            <a:t>сенсибилизирующие</a:t>
          </a:r>
          <a:endParaRPr lang="ru-RU" sz="1800" b="1" cap="none" spc="0" dirty="0">
            <a:ln w="10541" cmpd="sng">
              <a:prstDash val="solid"/>
            </a:ln>
            <a:effectLst/>
          </a:endParaRPr>
        </a:p>
      </dgm:t>
    </dgm:pt>
    <dgm:pt modelId="{38CAD503-A2EB-44E2-9893-5AFB371FB8DF}" type="parTrans" cxnId="{3D4A8829-01E4-4000-88B0-97475C99DEF9}">
      <dgm:prSet/>
      <dgm:spPr/>
      <dgm:t>
        <a:bodyPr/>
        <a:lstStyle/>
        <a:p>
          <a:endParaRPr lang="ru-RU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chemeClr val="bg2">
                <a:lumMod val="25000"/>
                <a:lumOff val="75000"/>
              </a:schemeClr>
            </a:solidFill>
            <a:effectLst/>
          </a:endParaRPr>
        </a:p>
      </dgm:t>
    </dgm:pt>
    <dgm:pt modelId="{B6294778-4D68-4D8A-A10D-D07C9B1035F2}" type="sibTrans" cxnId="{3D4A8829-01E4-4000-88B0-97475C99DEF9}">
      <dgm:prSet/>
      <dgm:spPr/>
      <dgm:t>
        <a:bodyPr/>
        <a:lstStyle/>
        <a:p>
          <a:endParaRPr lang="ru-RU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chemeClr val="bg2">
                <a:lumMod val="25000"/>
                <a:lumOff val="75000"/>
              </a:schemeClr>
            </a:solidFill>
            <a:effectLst/>
          </a:endParaRPr>
        </a:p>
      </dgm:t>
    </dgm:pt>
    <dgm:pt modelId="{BF57C318-15C6-4CF7-A47F-667EE103C890}">
      <dgm:prSet custT="1"/>
      <dgm:spPr/>
      <dgm:t>
        <a:bodyPr/>
        <a:lstStyle/>
        <a:p>
          <a:pPr rtl="0"/>
          <a:r>
            <a:rPr lang="ru-RU" sz="1800" b="1" cap="none" spc="0" dirty="0" smtClean="0">
              <a:ln w="10541" cmpd="sng">
                <a:prstDash val="solid"/>
              </a:ln>
              <a:effectLst/>
            </a:rPr>
            <a:t>мутагенные</a:t>
          </a:r>
          <a:endParaRPr lang="ru-RU" sz="1800" b="1" cap="none" spc="0" dirty="0">
            <a:ln w="10541" cmpd="sng">
              <a:prstDash val="solid"/>
            </a:ln>
            <a:effectLst/>
          </a:endParaRPr>
        </a:p>
      </dgm:t>
    </dgm:pt>
    <dgm:pt modelId="{BAED13D2-6EFF-4D56-A352-A791F1BB237B}" type="parTrans" cxnId="{A3A37F48-9D39-426D-92EC-2665E67F385F}">
      <dgm:prSet/>
      <dgm:spPr/>
      <dgm:t>
        <a:bodyPr/>
        <a:lstStyle/>
        <a:p>
          <a:endParaRPr lang="ru-RU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chemeClr val="bg2">
                <a:lumMod val="25000"/>
                <a:lumOff val="75000"/>
              </a:schemeClr>
            </a:solidFill>
            <a:effectLst/>
          </a:endParaRPr>
        </a:p>
      </dgm:t>
    </dgm:pt>
    <dgm:pt modelId="{35BB7B5B-BD51-4C26-A6F9-24ED2EC213B8}" type="sibTrans" cxnId="{A3A37F48-9D39-426D-92EC-2665E67F385F}">
      <dgm:prSet/>
      <dgm:spPr/>
      <dgm:t>
        <a:bodyPr/>
        <a:lstStyle/>
        <a:p>
          <a:endParaRPr lang="ru-RU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chemeClr val="bg2">
                <a:lumMod val="25000"/>
                <a:lumOff val="75000"/>
              </a:schemeClr>
            </a:solidFill>
            <a:effectLst/>
          </a:endParaRPr>
        </a:p>
      </dgm:t>
    </dgm:pt>
    <dgm:pt modelId="{45410239-317D-48E1-8E4C-37A66F8B11A2}">
      <dgm:prSet custT="1"/>
      <dgm:spPr/>
      <dgm:t>
        <a:bodyPr/>
        <a:lstStyle/>
        <a:p>
          <a:pPr rtl="0"/>
          <a:r>
            <a:rPr lang="ru-RU" sz="1800" b="1" cap="none" spc="0" dirty="0" smtClean="0">
              <a:ln w="10541" cmpd="sng">
                <a:prstDash val="solid"/>
              </a:ln>
              <a:effectLst/>
            </a:rPr>
            <a:t>Канцерогенные</a:t>
          </a:r>
          <a:endParaRPr lang="ru-RU" sz="1800" b="1" cap="none" spc="0" dirty="0">
            <a:ln w="10541" cmpd="sng">
              <a:prstDash val="solid"/>
            </a:ln>
            <a:effectLst/>
          </a:endParaRPr>
        </a:p>
      </dgm:t>
    </dgm:pt>
    <dgm:pt modelId="{81B883FA-0452-4FD9-9A86-330D4221D640}" type="parTrans" cxnId="{07E3471F-9F4E-4EC2-85A7-AEC8ACD01F5B}">
      <dgm:prSet/>
      <dgm:spPr/>
      <dgm:t>
        <a:bodyPr/>
        <a:lstStyle/>
        <a:p>
          <a:endParaRPr lang="ru-RU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chemeClr val="bg2">
                <a:lumMod val="25000"/>
                <a:lumOff val="75000"/>
              </a:schemeClr>
            </a:solidFill>
            <a:effectLst/>
          </a:endParaRPr>
        </a:p>
      </dgm:t>
    </dgm:pt>
    <dgm:pt modelId="{806F55DA-1C42-44A9-91ED-7590D8F9B70A}" type="sibTrans" cxnId="{07E3471F-9F4E-4EC2-85A7-AEC8ACD01F5B}">
      <dgm:prSet/>
      <dgm:spPr/>
      <dgm:t>
        <a:bodyPr/>
        <a:lstStyle/>
        <a:p>
          <a:endParaRPr lang="ru-RU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chemeClr val="bg2">
                <a:lumMod val="25000"/>
                <a:lumOff val="75000"/>
              </a:schemeClr>
            </a:solidFill>
            <a:effectLst/>
          </a:endParaRPr>
        </a:p>
      </dgm:t>
    </dgm:pt>
    <dgm:pt modelId="{F587BCD2-CEE3-4E9C-80C3-7FD57A902CF1}">
      <dgm:prSet custT="1"/>
      <dgm:spPr/>
      <dgm:t>
        <a:bodyPr/>
        <a:lstStyle/>
        <a:p>
          <a:pPr rtl="0"/>
          <a:r>
            <a:rPr lang="ru-RU" sz="1800" b="1" cap="none" spc="0" dirty="0" smtClean="0">
              <a:ln w="10541" cmpd="sng">
                <a:prstDash val="solid"/>
              </a:ln>
              <a:effectLst/>
            </a:rPr>
            <a:t>влияющие на репродуктивную (детородную) функцию</a:t>
          </a:r>
          <a:endParaRPr lang="ru-RU" sz="1800" b="1" cap="none" spc="0" dirty="0">
            <a:ln w="10541" cmpd="sng">
              <a:prstDash val="solid"/>
            </a:ln>
            <a:effectLst/>
          </a:endParaRPr>
        </a:p>
      </dgm:t>
    </dgm:pt>
    <dgm:pt modelId="{135E37E3-6C3E-48A0-BB32-A9F7E7A31AD4}" type="parTrans" cxnId="{DE22C994-A4E6-415B-9ED6-2BC44DD860D0}">
      <dgm:prSet/>
      <dgm:spPr/>
      <dgm:t>
        <a:bodyPr/>
        <a:lstStyle/>
        <a:p>
          <a:endParaRPr lang="ru-RU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chemeClr val="bg2">
                <a:lumMod val="25000"/>
                <a:lumOff val="75000"/>
              </a:schemeClr>
            </a:solidFill>
            <a:effectLst/>
          </a:endParaRPr>
        </a:p>
      </dgm:t>
    </dgm:pt>
    <dgm:pt modelId="{1BA5B99A-2F02-413B-85F6-72A429B29E00}" type="sibTrans" cxnId="{DE22C994-A4E6-415B-9ED6-2BC44DD860D0}">
      <dgm:prSet/>
      <dgm:spPr/>
      <dgm:t>
        <a:bodyPr/>
        <a:lstStyle/>
        <a:p>
          <a:endParaRPr lang="ru-RU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chemeClr val="bg2">
                <a:lumMod val="25000"/>
                <a:lumOff val="75000"/>
              </a:schemeClr>
            </a:solidFill>
            <a:effectLst/>
          </a:endParaRPr>
        </a:p>
      </dgm:t>
    </dgm:pt>
    <dgm:pt modelId="{C0B2FA3A-06C1-4395-A422-82A9E4D6BFF1}" type="pres">
      <dgm:prSet presAssocID="{FA25547D-3587-4C8A-85B0-958D08A9B6D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6A3A7C0-3601-4D49-A245-6956798E1378}" type="pres">
      <dgm:prSet presAssocID="{AEF20CD6-6198-40B6-ADF6-2CFE22FF59D3}" presName="centerShape" presStyleLbl="node0" presStyleIdx="0" presStyleCnt="1" custScaleX="133100" custScaleY="133100"/>
      <dgm:spPr/>
      <dgm:t>
        <a:bodyPr/>
        <a:lstStyle/>
        <a:p>
          <a:endParaRPr lang="ru-RU"/>
        </a:p>
      </dgm:t>
    </dgm:pt>
    <dgm:pt modelId="{0ACC250B-CCDC-4045-BECC-892393940517}" type="pres">
      <dgm:prSet presAssocID="{95E2EE1E-0ACB-4EED-A168-43DE76DE4B5D}" presName="Name9" presStyleLbl="parChTrans1D2" presStyleIdx="0" presStyleCnt="6"/>
      <dgm:spPr/>
      <dgm:t>
        <a:bodyPr/>
        <a:lstStyle/>
        <a:p>
          <a:endParaRPr lang="ru-RU"/>
        </a:p>
      </dgm:t>
    </dgm:pt>
    <dgm:pt modelId="{EF8E74AE-FACD-42F1-BD22-B9BC72B2B401}" type="pres">
      <dgm:prSet presAssocID="{95E2EE1E-0ACB-4EED-A168-43DE76DE4B5D}" presName="connTx" presStyleLbl="parChTrans1D2" presStyleIdx="0" presStyleCnt="6"/>
      <dgm:spPr/>
      <dgm:t>
        <a:bodyPr/>
        <a:lstStyle/>
        <a:p>
          <a:endParaRPr lang="ru-RU"/>
        </a:p>
      </dgm:t>
    </dgm:pt>
    <dgm:pt modelId="{BC105B87-C084-4352-9D35-FD1DFC6C8F2C}" type="pres">
      <dgm:prSet presAssocID="{891CCDD7-B430-4AD4-B739-7CAE54C6529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8C5F73-0592-4A96-9838-DAFAF6FC38F1}" type="pres">
      <dgm:prSet presAssocID="{E6DE1AFC-B322-43C2-B26E-3ABBD63E393A}" presName="Name9" presStyleLbl="parChTrans1D2" presStyleIdx="1" presStyleCnt="6"/>
      <dgm:spPr/>
      <dgm:t>
        <a:bodyPr/>
        <a:lstStyle/>
        <a:p>
          <a:endParaRPr lang="ru-RU"/>
        </a:p>
      </dgm:t>
    </dgm:pt>
    <dgm:pt modelId="{FA2AB263-B0E5-48BC-B716-874B7059B29C}" type="pres">
      <dgm:prSet presAssocID="{E6DE1AFC-B322-43C2-B26E-3ABBD63E393A}" presName="connTx" presStyleLbl="parChTrans1D2" presStyleIdx="1" presStyleCnt="6"/>
      <dgm:spPr/>
      <dgm:t>
        <a:bodyPr/>
        <a:lstStyle/>
        <a:p>
          <a:endParaRPr lang="ru-RU"/>
        </a:p>
      </dgm:t>
    </dgm:pt>
    <dgm:pt modelId="{B3A9EA55-983C-4BE7-BFE4-E89C01B1B6D1}" type="pres">
      <dgm:prSet presAssocID="{723E24D9-6FAE-4BE8-B2A1-47961FB8C7B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F7E17E-DAF4-466A-840F-A5A798D76A3F}" type="pres">
      <dgm:prSet presAssocID="{38CAD503-A2EB-44E2-9893-5AFB371FB8DF}" presName="Name9" presStyleLbl="parChTrans1D2" presStyleIdx="2" presStyleCnt="6"/>
      <dgm:spPr/>
      <dgm:t>
        <a:bodyPr/>
        <a:lstStyle/>
        <a:p>
          <a:endParaRPr lang="ru-RU"/>
        </a:p>
      </dgm:t>
    </dgm:pt>
    <dgm:pt modelId="{F4722676-7F24-4427-9129-BFD39025A423}" type="pres">
      <dgm:prSet presAssocID="{38CAD503-A2EB-44E2-9893-5AFB371FB8DF}" presName="connTx" presStyleLbl="parChTrans1D2" presStyleIdx="2" presStyleCnt="6"/>
      <dgm:spPr/>
      <dgm:t>
        <a:bodyPr/>
        <a:lstStyle/>
        <a:p>
          <a:endParaRPr lang="ru-RU"/>
        </a:p>
      </dgm:t>
    </dgm:pt>
    <dgm:pt modelId="{A2F2A724-D21A-483D-B6DB-21E4DBFB7FA3}" type="pres">
      <dgm:prSet presAssocID="{2C026583-01A1-4AAD-9083-A47CBAD8E00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931076-AAFA-42C8-8A56-59D727EC9615}" type="pres">
      <dgm:prSet presAssocID="{BAED13D2-6EFF-4D56-A352-A791F1BB237B}" presName="Name9" presStyleLbl="parChTrans1D2" presStyleIdx="3" presStyleCnt="6"/>
      <dgm:spPr/>
      <dgm:t>
        <a:bodyPr/>
        <a:lstStyle/>
        <a:p>
          <a:endParaRPr lang="ru-RU"/>
        </a:p>
      </dgm:t>
    </dgm:pt>
    <dgm:pt modelId="{DBA9895D-CF32-4D9A-867B-ECE9A05EF359}" type="pres">
      <dgm:prSet presAssocID="{BAED13D2-6EFF-4D56-A352-A791F1BB237B}" presName="connTx" presStyleLbl="parChTrans1D2" presStyleIdx="3" presStyleCnt="6"/>
      <dgm:spPr/>
      <dgm:t>
        <a:bodyPr/>
        <a:lstStyle/>
        <a:p>
          <a:endParaRPr lang="ru-RU"/>
        </a:p>
      </dgm:t>
    </dgm:pt>
    <dgm:pt modelId="{321305B9-1FE0-4A27-BBEB-2EE5CBE788EC}" type="pres">
      <dgm:prSet presAssocID="{BF57C318-15C6-4CF7-A47F-667EE103C890}" presName="node" presStyleLbl="node1" presStyleIdx="3" presStyleCnt="6" custRadScaleRad="97750" custRadScaleInc="-6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14D7D5-218F-470D-9DFE-B94D051D2A29}" type="pres">
      <dgm:prSet presAssocID="{81B883FA-0452-4FD9-9A86-330D4221D640}" presName="Name9" presStyleLbl="parChTrans1D2" presStyleIdx="4" presStyleCnt="6"/>
      <dgm:spPr/>
      <dgm:t>
        <a:bodyPr/>
        <a:lstStyle/>
        <a:p>
          <a:endParaRPr lang="ru-RU"/>
        </a:p>
      </dgm:t>
    </dgm:pt>
    <dgm:pt modelId="{D08447E4-B680-4750-8EC6-F463291A0437}" type="pres">
      <dgm:prSet presAssocID="{81B883FA-0452-4FD9-9A86-330D4221D640}" presName="connTx" presStyleLbl="parChTrans1D2" presStyleIdx="4" presStyleCnt="6"/>
      <dgm:spPr/>
      <dgm:t>
        <a:bodyPr/>
        <a:lstStyle/>
        <a:p>
          <a:endParaRPr lang="ru-RU"/>
        </a:p>
      </dgm:t>
    </dgm:pt>
    <dgm:pt modelId="{2402878C-00BC-45AB-9E61-F92114AE654B}" type="pres">
      <dgm:prSet presAssocID="{45410239-317D-48E1-8E4C-37A66F8B11A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1C4585-E918-4C34-A634-7B84CF0CB858}" type="pres">
      <dgm:prSet presAssocID="{135E37E3-6C3E-48A0-BB32-A9F7E7A31AD4}" presName="Name9" presStyleLbl="parChTrans1D2" presStyleIdx="5" presStyleCnt="6"/>
      <dgm:spPr/>
      <dgm:t>
        <a:bodyPr/>
        <a:lstStyle/>
        <a:p>
          <a:endParaRPr lang="ru-RU"/>
        </a:p>
      </dgm:t>
    </dgm:pt>
    <dgm:pt modelId="{7661EE05-A798-4B20-BB27-9AD5282AD8A1}" type="pres">
      <dgm:prSet presAssocID="{135E37E3-6C3E-48A0-BB32-A9F7E7A31AD4}" presName="connTx" presStyleLbl="parChTrans1D2" presStyleIdx="5" presStyleCnt="6"/>
      <dgm:spPr/>
      <dgm:t>
        <a:bodyPr/>
        <a:lstStyle/>
        <a:p>
          <a:endParaRPr lang="ru-RU"/>
        </a:p>
      </dgm:t>
    </dgm:pt>
    <dgm:pt modelId="{D3C4C332-0D6A-4AC3-92F0-1249BAB4573A}" type="pres">
      <dgm:prSet presAssocID="{F587BCD2-CEE3-4E9C-80C3-7FD57A902CF1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E9CC23-F993-4E8C-88DB-18AF69E0F6B4}" type="presOf" srcId="{723E24D9-6FAE-4BE8-B2A1-47961FB8C7B7}" destId="{B3A9EA55-983C-4BE7-BFE4-E89C01B1B6D1}" srcOrd="0" destOrd="0" presId="urn:microsoft.com/office/officeart/2005/8/layout/radial1"/>
    <dgm:cxn modelId="{090FB04F-C6EF-4823-BD00-075327E486C9}" type="presOf" srcId="{891CCDD7-B430-4AD4-B739-7CAE54C65291}" destId="{BC105B87-C084-4352-9D35-FD1DFC6C8F2C}" srcOrd="0" destOrd="0" presId="urn:microsoft.com/office/officeart/2005/8/layout/radial1"/>
    <dgm:cxn modelId="{A3A37F48-9D39-426D-92EC-2665E67F385F}" srcId="{AEF20CD6-6198-40B6-ADF6-2CFE22FF59D3}" destId="{BF57C318-15C6-4CF7-A47F-667EE103C890}" srcOrd="3" destOrd="0" parTransId="{BAED13D2-6EFF-4D56-A352-A791F1BB237B}" sibTransId="{35BB7B5B-BD51-4C26-A6F9-24ED2EC213B8}"/>
    <dgm:cxn modelId="{FB9896E0-C565-42B8-889D-3ADC669AD16F}" type="presOf" srcId="{81B883FA-0452-4FD9-9A86-330D4221D640}" destId="{6214D7D5-218F-470D-9DFE-B94D051D2A29}" srcOrd="0" destOrd="0" presId="urn:microsoft.com/office/officeart/2005/8/layout/radial1"/>
    <dgm:cxn modelId="{892E0BC2-5802-4CC9-8BD7-F0087AE3045A}" type="presOf" srcId="{E6DE1AFC-B322-43C2-B26E-3ABBD63E393A}" destId="{FA2AB263-B0E5-48BC-B716-874B7059B29C}" srcOrd="1" destOrd="0" presId="urn:microsoft.com/office/officeart/2005/8/layout/radial1"/>
    <dgm:cxn modelId="{B0FE75B5-E686-4071-91B8-35E6E785BC05}" type="presOf" srcId="{81B883FA-0452-4FD9-9A86-330D4221D640}" destId="{D08447E4-B680-4750-8EC6-F463291A0437}" srcOrd="1" destOrd="0" presId="urn:microsoft.com/office/officeart/2005/8/layout/radial1"/>
    <dgm:cxn modelId="{BC1FFD67-2004-4F3A-9832-1FD4B731A526}" type="presOf" srcId="{135E37E3-6C3E-48A0-BB32-A9F7E7A31AD4}" destId="{7661EE05-A798-4B20-BB27-9AD5282AD8A1}" srcOrd="1" destOrd="0" presId="urn:microsoft.com/office/officeart/2005/8/layout/radial1"/>
    <dgm:cxn modelId="{2E7EA61C-3611-4861-AD2A-AF131B514076}" type="presOf" srcId="{38CAD503-A2EB-44E2-9893-5AFB371FB8DF}" destId="{17F7E17E-DAF4-466A-840F-A5A798D76A3F}" srcOrd="0" destOrd="0" presId="urn:microsoft.com/office/officeart/2005/8/layout/radial1"/>
    <dgm:cxn modelId="{2D6972F1-89C4-4F7A-BB6E-492F9244C1BF}" type="presOf" srcId="{E6DE1AFC-B322-43C2-B26E-3ABBD63E393A}" destId="{CD8C5F73-0592-4A96-9838-DAFAF6FC38F1}" srcOrd="0" destOrd="0" presId="urn:microsoft.com/office/officeart/2005/8/layout/radial1"/>
    <dgm:cxn modelId="{A6BE3616-6384-4DF0-A612-F33B59AB4199}" srcId="{FA25547D-3587-4C8A-85B0-958D08A9B6D7}" destId="{AEF20CD6-6198-40B6-ADF6-2CFE22FF59D3}" srcOrd="0" destOrd="0" parTransId="{2C720336-1910-4630-ACAD-764AD6E1B467}" sibTransId="{8A824623-2D7B-4851-B82F-ECDAE6DB53FD}"/>
    <dgm:cxn modelId="{4799F5E3-D902-4C22-9E93-C9DE8F278DBD}" srcId="{AEF20CD6-6198-40B6-ADF6-2CFE22FF59D3}" destId="{723E24D9-6FAE-4BE8-B2A1-47961FB8C7B7}" srcOrd="1" destOrd="0" parTransId="{E6DE1AFC-B322-43C2-B26E-3ABBD63E393A}" sibTransId="{B3D993F9-9DD2-471C-86B1-E4C8FF0A64E9}"/>
    <dgm:cxn modelId="{2660DFFF-E32A-4233-B6BD-AB77D777FA57}" type="presOf" srcId="{135E37E3-6C3E-48A0-BB32-A9F7E7A31AD4}" destId="{DD1C4585-E918-4C34-A634-7B84CF0CB858}" srcOrd="0" destOrd="0" presId="urn:microsoft.com/office/officeart/2005/8/layout/radial1"/>
    <dgm:cxn modelId="{F02D6DAD-33B3-4A93-AD44-74D72A40EB8A}" type="presOf" srcId="{38CAD503-A2EB-44E2-9893-5AFB371FB8DF}" destId="{F4722676-7F24-4427-9129-BFD39025A423}" srcOrd="1" destOrd="0" presId="urn:microsoft.com/office/officeart/2005/8/layout/radial1"/>
    <dgm:cxn modelId="{C1FB8D19-173D-490A-9747-132A39B1A05B}" type="presOf" srcId="{F587BCD2-CEE3-4E9C-80C3-7FD57A902CF1}" destId="{D3C4C332-0D6A-4AC3-92F0-1249BAB4573A}" srcOrd="0" destOrd="0" presId="urn:microsoft.com/office/officeart/2005/8/layout/radial1"/>
    <dgm:cxn modelId="{60BF3B99-0DAF-4290-AF59-11AAB904EC95}" type="presOf" srcId="{45410239-317D-48E1-8E4C-37A66F8B11A2}" destId="{2402878C-00BC-45AB-9E61-F92114AE654B}" srcOrd="0" destOrd="0" presId="urn:microsoft.com/office/officeart/2005/8/layout/radial1"/>
    <dgm:cxn modelId="{8D017518-F55F-4F79-8D51-9A59CD448D11}" type="presOf" srcId="{95E2EE1E-0ACB-4EED-A168-43DE76DE4B5D}" destId="{EF8E74AE-FACD-42F1-BD22-B9BC72B2B401}" srcOrd="1" destOrd="0" presId="urn:microsoft.com/office/officeart/2005/8/layout/radial1"/>
    <dgm:cxn modelId="{D54AC52E-DB4B-4944-A01C-B1741830405B}" type="presOf" srcId="{BAED13D2-6EFF-4D56-A352-A791F1BB237B}" destId="{E7931076-AAFA-42C8-8A56-59D727EC9615}" srcOrd="0" destOrd="0" presId="urn:microsoft.com/office/officeart/2005/8/layout/radial1"/>
    <dgm:cxn modelId="{20877105-20D0-472B-9B15-19F8678DE703}" type="presOf" srcId="{BAED13D2-6EFF-4D56-A352-A791F1BB237B}" destId="{DBA9895D-CF32-4D9A-867B-ECE9A05EF359}" srcOrd="1" destOrd="0" presId="urn:microsoft.com/office/officeart/2005/8/layout/radial1"/>
    <dgm:cxn modelId="{BBB57B71-5994-4939-A1DE-689691465E6F}" srcId="{AEF20CD6-6198-40B6-ADF6-2CFE22FF59D3}" destId="{891CCDD7-B430-4AD4-B739-7CAE54C65291}" srcOrd="0" destOrd="0" parTransId="{95E2EE1E-0ACB-4EED-A168-43DE76DE4B5D}" sibTransId="{8427BF95-1C86-4FDD-AA66-BDCDCE24B25A}"/>
    <dgm:cxn modelId="{3D4A8829-01E4-4000-88B0-97475C99DEF9}" srcId="{AEF20CD6-6198-40B6-ADF6-2CFE22FF59D3}" destId="{2C026583-01A1-4AAD-9083-A47CBAD8E009}" srcOrd="2" destOrd="0" parTransId="{38CAD503-A2EB-44E2-9893-5AFB371FB8DF}" sibTransId="{B6294778-4D68-4D8A-A10D-D07C9B1035F2}"/>
    <dgm:cxn modelId="{07E3471F-9F4E-4EC2-85A7-AEC8ACD01F5B}" srcId="{AEF20CD6-6198-40B6-ADF6-2CFE22FF59D3}" destId="{45410239-317D-48E1-8E4C-37A66F8B11A2}" srcOrd="4" destOrd="0" parTransId="{81B883FA-0452-4FD9-9A86-330D4221D640}" sibTransId="{806F55DA-1C42-44A9-91ED-7590D8F9B70A}"/>
    <dgm:cxn modelId="{DE22C994-A4E6-415B-9ED6-2BC44DD860D0}" srcId="{AEF20CD6-6198-40B6-ADF6-2CFE22FF59D3}" destId="{F587BCD2-CEE3-4E9C-80C3-7FD57A902CF1}" srcOrd="5" destOrd="0" parTransId="{135E37E3-6C3E-48A0-BB32-A9F7E7A31AD4}" sibTransId="{1BA5B99A-2F02-413B-85F6-72A429B29E00}"/>
    <dgm:cxn modelId="{8E800E06-D7B5-41A9-85F2-84603D78BC9E}" type="presOf" srcId="{AEF20CD6-6198-40B6-ADF6-2CFE22FF59D3}" destId="{36A3A7C0-3601-4D49-A245-6956798E1378}" srcOrd="0" destOrd="0" presId="urn:microsoft.com/office/officeart/2005/8/layout/radial1"/>
    <dgm:cxn modelId="{85983A6B-5139-4504-8904-7618C81BFE21}" type="presOf" srcId="{BF57C318-15C6-4CF7-A47F-667EE103C890}" destId="{321305B9-1FE0-4A27-BBEB-2EE5CBE788EC}" srcOrd="0" destOrd="0" presId="urn:microsoft.com/office/officeart/2005/8/layout/radial1"/>
    <dgm:cxn modelId="{8A1798D6-FD9A-4850-AFC6-0437241F1959}" type="presOf" srcId="{FA25547D-3587-4C8A-85B0-958D08A9B6D7}" destId="{C0B2FA3A-06C1-4395-A422-82A9E4D6BFF1}" srcOrd="0" destOrd="0" presId="urn:microsoft.com/office/officeart/2005/8/layout/radial1"/>
    <dgm:cxn modelId="{494F0165-DA9C-42E9-920C-5AD4AFBFE299}" type="presOf" srcId="{95E2EE1E-0ACB-4EED-A168-43DE76DE4B5D}" destId="{0ACC250B-CCDC-4045-BECC-892393940517}" srcOrd="0" destOrd="0" presId="urn:microsoft.com/office/officeart/2005/8/layout/radial1"/>
    <dgm:cxn modelId="{C423E82C-6677-44AB-A275-9F41A9D72697}" type="presOf" srcId="{2C026583-01A1-4AAD-9083-A47CBAD8E009}" destId="{A2F2A724-D21A-483D-B6DB-21E4DBFB7FA3}" srcOrd="0" destOrd="0" presId="urn:microsoft.com/office/officeart/2005/8/layout/radial1"/>
    <dgm:cxn modelId="{E8214994-878C-4D7B-95CC-B1D4C610B7D4}" type="presParOf" srcId="{C0B2FA3A-06C1-4395-A422-82A9E4D6BFF1}" destId="{36A3A7C0-3601-4D49-A245-6956798E1378}" srcOrd="0" destOrd="0" presId="urn:microsoft.com/office/officeart/2005/8/layout/radial1"/>
    <dgm:cxn modelId="{94964986-E046-4F8B-9107-801956187E60}" type="presParOf" srcId="{C0B2FA3A-06C1-4395-A422-82A9E4D6BFF1}" destId="{0ACC250B-CCDC-4045-BECC-892393940517}" srcOrd="1" destOrd="0" presId="urn:microsoft.com/office/officeart/2005/8/layout/radial1"/>
    <dgm:cxn modelId="{C8EE9E65-55E6-40AE-A2F1-301AA52A80B3}" type="presParOf" srcId="{0ACC250B-CCDC-4045-BECC-892393940517}" destId="{EF8E74AE-FACD-42F1-BD22-B9BC72B2B401}" srcOrd="0" destOrd="0" presId="urn:microsoft.com/office/officeart/2005/8/layout/radial1"/>
    <dgm:cxn modelId="{619303F9-65B3-4056-9DB9-23EE07249862}" type="presParOf" srcId="{C0B2FA3A-06C1-4395-A422-82A9E4D6BFF1}" destId="{BC105B87-C084-4352-9D35-FD1DFC6C8F2C}" srcOrd="2" destOrd="0" presId="urn:microsoft.com/office/officeart/2005/8/layout/radial1"/>
    <dgm:cxn modelId="{9587FAB2-2D05-4DE6-A57C-DD9FEC4EA9F8}" type="presParOf" srcId="{C0B2FA3A-06C1-4395-A422-82A9E4D6BFF1}" destId="{CD8C5F73-0592-4A96-9838-DAFAF6FC38F1}" srcOrd="3" destOrd="0" presId="urn:microsoft.com/office/officeart/2005/8/layout/radial1"/>
    <dgm:cxn modelId="{9D1FB3BF-E42C-4E2B-8932-7440489CFB74}" type="presParOf" srcId="{CD8C5F73-0592-4A96-9838-DAFAF6FC38F1}" destId="{FA2AB263-B0E5-48BC-B716-874B7059B29C}" srcOrd="0" destOrd="0" presId="urn:microsoft.com/office/officeart/2005/8/layout/radial1"/>
    <dgm:cxn modelId="{2F955C30-D91B-4E3F-B45E-7F2C282A65B5}" type="presParOf" srcId="{C0B2FA3A-06C1-4395-A422-82A9E4D6BFF1}" destId="{B3A9EA55-983C-4BE7-BFE4-E89C01B1B6D1}" srcOrd="4" destOrd="0" presId="urn:microsoft.com/office/officeart/2005/8/layout/radial1"/>
    <dgm:cxn modelId="{74CB16C4-3553-4410-97B7-A6D228878109}" type="presParOf" srcId="{C0B2FA3A-06C1-4395-A422-82A9E4D6BFF1}" destId="{17F7E17E-DAF4-466A-840F-A5A798D76A3F}" srcOrd="5" destOrd="0" presId="urn:microsoft.com/office/officeart/2005/8/layout/radial1"/>
    <dgm:cxn modelId="{4BF67AC0-19FE-4A4C-8544-DC263A6EB631}" type="presParOf" srcId="{17F7E17E-DAF4-466A-840F-A5A798D76A3F}" destId="{F4722676-7F24-4427-9129-BFD39025A423}" srcOrd="0" destOrd="0" presId="urn:microsoft.com/office/officeart/2005/8/layout/radial1"/>
    <dgm:cxn modelId="{52128384-E166-4195-B715-6959275D9916}" type="presParOf" srcId="{C0B2FA3A-06C1-4395-A422-82A9E4D6BFF1}" destId="{A2F2A724-D21A-483D-B6DB-21E4DBFB7FA3}" srcOrd="6" destOrd="0" presId="urn:microsoft.com/office/officeart/2005/8/layout/radial1"/>
    <dgm:cxn modelId="{5FD1B3BB-4445-4BD5-9996-119FACBE1730}" type="presParOf" srcId="{C0B2FA3A-06C1-4395-A422-82A9E4D6BFF1}" destId="{E7931076-AAFA-42C8-8A56-59D727EC9615}" srcOrd="7" destOrd="0" presId="urn:microsoft.com/office/officeart/2005/8/layout/radial1"/>
    <dgm:cxn modelId="{49A5325C-5BE8-40E8-BB1C-AFC1846A74F2}" type="presParOf" srcId="{E7931076-AAFA-42C8-8A56-59D727EC9615}" destId="{DBA9895D-CF32-4D9A-867B-ECE9A05EF359}" srcOrd="0" destOrd="0" presId="urn:microsoft.com/office/officeart/2005/8/layout/radial1"/>
    <dgm:cxn modelId="{3FE58019-A4FD-4376-9103-8DC4B1FAE75E}" type="presParOf" srcId="{C0B2FA3A-06C1-4395-A422-82A9E4D6BFF1}" destId="{321305B9-1FE0-4A27-BBEB-2EE5CBE788EC}" srcOrd="8" destOrd="0" presId="urn:microsoft.com/office/officeart/2005/8/layout/radial1"/>
    <dgm:cxn modelId="{58FB744D-9401-4DAF-A401-5C9AEFDBA920}" type="presParOf" srcId="{C0B2FA3A-06C1-4395-A422-82A9E4D6BFF1}" destId="{6214D7D5-218F-470D-9DFE-B94D051D2A29}" srcOrd="9" destOrd="0" presId="urn:microsoft.com/office/officeart/2005/8/layout/radial1"/>
    <dgm:cxn modelId="{C7A793FE-809E-44D8-B35F-0572E71619C8}" type="presParOf" srcId="{6214D7D5-218F-470D-9DFE-B94D051D2A29}" destId="{D08447E4-B680-4750-8EC6-F463291A0437}" srcOrd="0" destOrd="0" presId="urn:microsoft.com/office/officeart/2005/8/layout/radial1"/>
    <dgm:cxn modelId="{ECAF7DEA-CF04-4FAC-9AC5-8F2391370916}" type="presParOf" srcId="{C0B2FA3A-06C1-4395-A422-82A9E4D6BFF1}" destId="{2402878C-00BC-45AB-9E61-F92114AE654B}" srcOrd="10" destOrd="0" presId="urn:microsoft.com/office/officeart/2005/8/layout/radial1"/>
    <dgm:cxn modelId="{06056D0D-C2CA-429B-ACF9-F668784A4088}" type="presParOf" srcId="{C0B2FA3A-06C1-4395-A422-82A9E4D6BFF1}" destId="{DD1C4585-E918-4C34-A634-7B84CF0CB858}" srcOrd="11" destOrd="0" presId="urn:microsoft.com/office/officeart/2005/8/layout/radial1"/>
    <dgm:cxn modelId="{1CA27CA9-1D6C-424F-8F65-36708746515D}" type="presParOf" srcId="{DD1C4585-E918-4C34-A634-7B84CF0CB858}" destId="{7661EE05-A798-4B20-BB27-9AD5282AD8A1}" srcOrd="0" destOrd="0" presId="urn:microsoft.com/office/officeart/2005/8/layout/radial1"/>
    <dgm:cxn modelId="{41C6A571-7100-4675-BC11-2AE099FFA30A}" type="presParOf" srcId="{C0B2FA3A-06C1-4395-A422-82A9E4D6BFF1}" destId="{D3C4C332-0D6A-4AC3-92F0-1249BAB4573A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F158A3-D8D1-4A4B-9BAC-428909E46F35}" type="doc">
      <dgm:prSet loTypeId="urn:microsoft.com/office/officeart/2005/8/layout/radial3" loCatId="relationship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E191C649-32DF-47EE-B2EE-423861D8283A}">
      <dgm:prSet/>
      <dgm:spPr>
        <a:effectLst>
          <a:reflection blurRad="6350" stA="50000" endA="300" endPos="55000" dir="5400000" sy="-100000" algn="bl" rotWithShape="0"/>
        </a:effectLst>
      </dgm:spPr>
      <dgm:t>
        <a:bodyPr/>
        <a:lstStyle/>
        <a:p>
          <a:pPr rtl="0"/>
          <a:r>
            <a:rPr lang="ru-RU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Химические</a:t>
          </a:r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04C680A8-47D2-4544-9ACA-738FD8CFF435}" type="parTrans" cxnId="{35D2357C-599C-4468-9FB7-67457552BA70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340B62E3-6B01-47DE-B840-76DB122AC6C6}" type="sibTrans" cxnId="{35D2357C-599C-4468-9FB7-67457552BA70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01F0C2C6-A7C8-4A62-A909-1CB02A6BB7C8}">
      <dgm:prSet/>
      <dgm:spPr>
        <a:effectLst>
          <a:reflection blurRad="6350" stA="50000" endA="300" endPos="55000" dir="5400000" sy="-100000" algn="bl" rotWithShape="0"/>
        </a:effectLst>
      </dgm:spPr>
      <dgm:t>
        <a:bodyPr/>
        <a:lstStyle/>
        <a:p>
          <a:pPr rtl="0"/>
          <a:r>
            <a:rPr lang="ru-RU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Пыль</a:t>
          </a:r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E3F20D9B-A5EB-4FDB-BEB2-78D272B4F08C}" type="parTrans" cxnId="{016D7C38-616B-44C5-848C-F406A02DBE84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2B6B8081-028A-4B25-AD73-CD3E38D248F4}" type="sibTrans" cxnId="{016D7C38-616B-44C5-848C-F406A02DBE84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F7D302A7-AB85-4239-AF40-1BB931EEB75B}">
      <dgm:prSet/>
      <dgm:spPr>
        <a:effectLst>
          <a:reflection blurRad="6350" stA="50000" endA="300" endPos="55000" dir="5400000" sy="-100000" algn="bl" rotWithShape="0"/>
        </a:effectLst>
      </dgm:spPr>
      <dgm:t>
        <a:bodyPr/>
        <a:lstStyle/>
        <a:p>
          <a:pPr rtl="0"/>
          <a:r>
            <a:rPr lang="ru-RU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Токсичные и ядовитые газы</a:t>
          </a:r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332E5E0A-C268-44AA-AC86-8589CABD22ED}" type="parTrans" cxnId="{C2960A94-B4ED-4131-BB3E-089863FC8928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5C30D0BD-3A74-4F10-AA40-A1039935CDFB}" type="sibTrans" cxnId="{C2960A94-B4ED-4131-BB3E-089863FC8928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65A97ACB-360C-41E4-B34D-86F9A88B85A4}">
      <dgm:prSet/>
      <dgm:spPr>
        <a:effectLst>
          <a:reflection blurRad="6350" stA="50000" endA="300" endPos="55000" dir="5400000" sy="-100000" algn="bl" rotWithShape="0"/>
        </a:effectLst>
      </dgm:spPr>
      <dgm:t>
        <a:bodyPr/>
        <a:lstStyle/>
        <a:p>
          <a:pPr rtl="0"/>
          <a:r>
            <a:rPr lang="ru-RU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Токсичные и ядовитые жидкости</a:t>
          </a:r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15AB6C2E-0EAB-423C-9679-2920128D6B2D}" type="parTrans" cxnId="{33336EC3-E996-4AE6-9E86-3E0CB703C50B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758B5ECE-8982-4556-8100-448AAF15090E}" type="sibTrans" cxnId="{33336EC3-E996-4AE6-9E86-3E0CB703C50B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57F337BB-360E-413E-9CB5-4EFBC7873298}" type="pres">
      <dgm:prSet presAssocID="{12F158A3-D8D1-4A4B-9BAC-428909E46F3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121E45A-2AA2-4C9A-BBF9-DD8E3905B546}" type="pres">
      <dgm:prSet presAssocID="{12F158A3-D8D1-4A4B-9BAC-428909E46F35}" presName="radial" presStyleCnt="0">
        <dgm:presLayoutVars>
          <dgm:animLvl val="ctr"/>
        </dgm:presLayoutVars>
      </dgm:prSet>
      <dgm:spPr/>
    </dgm:pt>
    <dgm:pt modelId="{664A65E6-6621-49CE-8873-E82F6B5069C0}" type="pres">
      <dgm:prSet presAssocID="{E191C649-32DF-47EE-B2EE-423861D8283A}" presName="centerShape" presStyleLbl="vennNode1" presStyleIdx="0" presStyleCnt="4"/>
      <dgm:spPr/>
      <dgm:t>
        <a:bodyPr/>
        <a:lstStyle/>
        <a:p>
          <a:endParaRPr lang="ru-RU"/>
        </a:p>
      </dgm:t>
    </dgm:pt>
    <dgm:pt modelId="{5AB83D80-B9E0-4AD0-ABE6-E92FA4C4C419}" type="pres">
      <dgm:prSet presAssocID="{01F0C2C6-A7C8-4A62-A909-1CB02A6BB7C8}" presName="node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FFB5EC-6E3D-4B2B-ABAD-D5079C6501E2}" type="pres">
      <dgm:prSet presAssocID="{F7D302A7-AB85-4239-AF40-1BB931EEB75B}" presName="node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8B28F5-125E-4BC6-8253-6F75D126E1B5}" type="pres">
      <dgm:prSet presAssocID="{65A97ACB-360C-41E4-B34D-86F9A88B85A4}" presName="node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ED523E-AF41-4746-A971-33AD3C741252}" type="presOf" srcId="{01F0C2C6-A7C8-4A62-A909-1CB02A6BB7C8}" destId="{5AB83D80-B9E0-4AD0-ABE6-E92FA4C4C419}" srcOrd="0" destOrd="0" presId="urn:microsoft.com/office/officeart/2005/8/layout/radial3"/>
    <dgm:cxn modelId="{C2960A94-B4ED-4131-BB3E-089863FC8928}" srcId="{E191C649-32DF-47EE-B2EE-423861D8283A}" destId="{F7D302A7-AB85-4239-AF40-1BB931EEB75B}" srcOrd="1" destOrd="0" parTransId="{332E5E0A-C268-44AA-AC86-8589CABD22ED}" sibTransId="{5C30D0BD-3A74-4F10-AA40-A1039935CDFB}"/>
    <dgm:cxn modelId="{D98746F3-CD4D-4B16-8B24-D38247848BD5}" type="presOf" srcId="{F7D302A7-AB85-4239-AF40-1BB931EEB75B}" destId="{0FFFB5EC-6E3D-4B2B-ABAD-D5079C6501E2}" srcOrd="0" destOrd="0" presId="urn:microsoft.com/office/officeart/2005/8/layout/radial3"/>
    <dgm:cxn modelId="{016D7C38-616B-44C5-848C-F406A02DBE84}" srcId="{E191C649-32DF-47EE-B2EE-423861D8283A}" destId="{01F0C2C6-A7C8-4A62-A909-1CB02A6BB7C8}" srcOrd="0" destOrd="0" parTransId="{E3F20D9B-A5EB-4FDB-BEB2-78D272B4F08C}" sibTransId="{2B6B8081-028A-4B25-AD73-CD3E38D248F4}"/>
    <dgm:cxn modelId="{5E7AF7EB-7F8F-48C3-84E4-21D2762C1766}" type="presOf" srcId="{12F158A3-D8D1-4A4B-9BAC-428909E46F35}" destId="{57F337BB-360E-413E-9CB5-4EFBC7873298}" srcOrd="0" destOrd="0" presId="urn:microsoft.com/office/officeart/2005/8/layout/radial3"/>
    <dgm:cxn modelId="{33336EC3-E996-4AE6-9E86-3E0CB703C50B}" srcId="{E191C649-32DF-47EE-B2EE-423861D8283A}" destId="{65A97ACB-360C-41E4-B34D-86F9A88B85A4}" srcOrd="2" destOrd="0" parTransId="{15AB6C2E-0EAB-423C-9679-2920128D6B2D}" sibTransId="{758B5ECE-8982-4556-8100-448AAF15090E}"/>
    <dgm:cxn modelId="{35D2357C-599C-4468-9FB7-67457552BA70}" srcId="{12F158A3-D8D1-4A4B-9BAC-428909E46F35}" destId="{E191C649-32DF-47EE-B2EE-423861D8283A}" srcOrd="0" destOrd="0" parTransId="{04C680A8-47D2-4544-9ACA-738FD8CFF435}" sibTransId="{340B62E3-6B01-47DE-B840-76DB122AC6C6}"/>
    <dgm:cxn modelId="{7F0E9DB1-7AB2-41B2-B692-B4B971F7226C}" type="presOf" srcId="{E191C649-32DF-47EE-B2EE-423861D8283A}" destId="{664A65E6-6621-49CE-8873-E82F6B5069C0}" srcOrd="0" destOrd="0" presId="urn:microsoft.com/office/officeart/2005/8/layout/radial3"/>
    <dgm:cxn modelId="{EB6D6F72-DC01-4471-ABA2-BA5564141047}" type="presOf" srcId="{65A97ACB-360C-41E4-B34D-86F9A88B85A4}" destId="{D88B28F5-125E-4BC6-8253-6F75D126E1B5}" srcOrd="0" destOrd="0" presId="urn:microsoft.com/office/officeart/2005/8/layout/radial3"/>
    <dgm:cxn modelId="{B2528C07-EB7F-4855-B95F-3D9593755D1B}" type="presParOf" srcId="{57F337BB-360E-413E-9CB5-4EFBC7873298}" destId="{6121E45A-2AA2-4C9A-BBF9-DD8E3905B546}" srcOrd="0" destOrd="0" presId="urn:microsoft.com/office/officeart/2005/8/layout/radial3"/>
    <dgm:cxn modelId="{EA01A514-C5B9-4AB4-949B-595F61FE26E4}" type="presParOf" srcId="{6121E45A-2AA2-4C9A-BBF9-DD8E3905B546}" destId="{664A65E6-6621-49CE-8873-E82F6B5069C0}" srcOrd="0" destOrd="0" presId="urn:microsoft.com/office/officeart/2005/8/layout/radial3"/>
    <dgm:cxn modelId="{0E1415AB-4BCC-401B-97D4-0B6AD9509902}" type="presParOf" srcId="{6121E45A-2AA2-4C9A-BBF9-DD8E3905B546}" destId="{5AB83D80-B9E0-4AD0-ABE6-E92FA4C4C419}" srcOrd="1" destOrd="0" presId="urn:microsoft.com/office/officeart/2005/8/layout/radial3"/>
    <dgm:cxn modelId="{517382C5-C872-45D3-81CC-1559637A8224}" type="presParOf" srcId="{6121E45A-2AA2-4C9A-BBF9-DD8E3905B546}" destId="{0FFFB5EC-6E3D-4B2B-ABAD-D5079C6501E2}" srcOrd="2" destOrd="0" presId="urn:microsoft.com/office/officeart/2005/8/layout/radial3"/>
    <dgm:cxn modelId="{8DC68307-D886-407A-B3EC-64CB077DE747}" type="presParOf" srcId="{6121E45A-2AA2-4C9A-BBF9-DD8E3905B546}" destId="{D88B28F5-125E-4BC6-8253-6F75D126E1B5}" srcOrd="3" destOrd="0" presId="urn:microsoft.com/office/officeart/2005/8/layout/radial3"/>
  </dgm:cxnLst>
  <dgm:bg/>
  <dgm:whole>
    <a:effectLst/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04886B5-2695-43D7-8DB7-3DAFC94AB3F1}" type="doc">
      <dgm:prSet loTypeId="urn:microsoft.com/office/officeart/2005/8/layout/orgChart1" loCatId="hierarchy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7AAE4C3-D7FC-42FD-83EC-AF00E4488A0C}">
      <dgm:prSet custT="1"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rtl="0"/>
          <a:r>
            <a:rPr lang="ru-RU" sz="2800" b="1" cap="none" spc="0" dirty="0" smtClean="0">
              <a:ln>
                <a:solidFill>
                  <a:schemeClr val="bg2">
                    <a:lumMod val="85000"/>
                    <a:lumOff val="15000"/>
                  </a:schemeClr>
                </a:solidFill>
              </a:ln>
              <a:solidFill>
                <a:schemeClr val="accent3"/>
              </a:solidFill>
              <a:effectLst/>
            </a:rPr>
            <a:t>Биологические</a:t>
          </a:r>
          <a:endParaRPr lang="ru-RU" sz="2800" b="1" cap="none" spc="0" dirty="0">
            <a:ln>
              <a:solidFill>
                <a:schemeClr val="bg2">
                  <a:lumMod val="85000"/>
                  <a:lumOff val="15000"/>
                </a:schemeClr>
              </a:solidFill>
            </a:ln>
            <a:solidFill>
              <a:schemeClr val="accent3"/>
            </a:solidFill>
            <a:effectLst/>
          </a:endParaRPr>
        </a:p>
      </dgm:t>
    </dgm:pt>
    <dgm:pt modelId="{DC277729-7392-401B-AFBE-C01D5CF9D345}" type="parTrans" cxnId="{94CDB763-44B8-441A-B2C8-93797FDD6694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endParaRPr lang="ru-RU" b="1" cap="none" spc="0">
            <a:ln>
              <a:solidFill>
                <a:schemeClr val="bg2">
                  <a:lumMod val="85000"/>
                  <a:lumOff val="15000"/>
                </a:schemeClr>
              </a:solidFill>
            </a:ln>
            <a:solidFill>
              <a:schemeClr val="accent3"/>
            </a:solidFill>
            <a:effectLst/>
          </a:endParaRPr>
        </a:p>
      </dgm:t>
    </dgm:pt>
    <dgm:pt modelId="{1BB14A10-D0CC-45B0-A64A-D8FDFEDCCC04}" type="sibTrans" cxnId="{94CDB763-44B8-441A-B2C8-93797FDD6694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endParaRPr lang="ru-RU" b="1" cap="none" spc="0">
            <a:ln>
              <a:solidFill>
                <a:schemeClr val="bg2">
                  <a:lumMod val="85000"/>
                  <a:lumOff val="15000"/>
                </a:schemeClr>
              </a:solidFill>
            </a:ln>
            <a:solidFill>
              <a:schemeClr val="accent3"/>
            </a:solidFill>
            <a:effectLst/>
          </a:endParaRPr>
        </a:p>
      </dgm:t>
    </dgm:pt>
    <dgm:pt modelId="{1174D42F-B340-4F03-907F-F9F1DFBDB68D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rtl="0"/>
          <a:r>
            <a:rPr lang="ru-RU" b="1" cap="none" spc="0" dirty="0" smtClean="0">
              <a:ln>
                <a:solidFill>
                  <a:schemeClr val="bg2">
                    <a:lumMod val="85000"/>
                    <a:lumOff val="15000"/>
                  </a:schemeClr>
                </a:solidFill>
              </a:ln>
              <a:solidFill>
                <a:schemeClr val="accent3"/>
              </a:solidFill>
              <a:effectLst/>
            </a:rPr>
            <a:t>Микроорганизмы </a:t>
          </a:r>
          <a:endParaRPr lang="ru-RU" b="1" cap="none" spc="0" dirty="0">
            <a:ln>
              <a:solidFill>
                <a:schemeClr val="bg2">
                  <a:lumMod val="85000"/>
                  <a:lumOff val="15000"/>
                </a:schemeClr>
              </a:solidFill>
            </a:ln>
            <a:solidFill>
              <a:schemeClr val="accent3"/>
            </a:solidFill>
            <a:effectLst/>
          </a:endParaRPr>
        </a:p>
      </dgm:t>
    </dgm:pt>
    <dgm:pt modelId="{031AA775-B8B5-4DF8-9628-EE5888B7D335}" type="parTrans" cxnId="{8DEB57BA-ADB6-411B-A2FA-7077E579F602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endParaRPr lang="ru-RU" b="1" cap="none" spc="0" dirty="0">
            <a:ln>
              <a:solidFill>
                <a:schemeClr val="bg2">
                  <a:lumMod val="85000"/>
                  <a:lumOff val="15000"/>
                </a:schemeClr>
              </a:solidFill>
            </a:ln>
            <a:solidFill>
              <a:schemeClr val="accent3"/>
            </a:solidFill>
            <a:effectLst/>
          </a:endParaRPr>
        </a:p>
      </dgm:t>
    </dgm:pt>
    <dgm:pt modelId="{E516155C-DE0D-441D-B4DD-36308E111126}" type="sibTrans" cxnId="{8DEB57BA-ADB6-411B-A2FA-7077E579F602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endParaRPr lang="ru-RU" b="1" cap="none" spc="0">
            <a:ln>
              <a:solidFill>
                <a:schemeClr val="bg2">
                  <a:lumMod val="85000"/>
                  <a:lumOff val="15000"/>
                </a:schemeClr>
              </a:solidFill>
            </a:ln>
            <a:solidFill>
              <a:schemeClr val="accent3"/>
            </a:solidFill>
            <a:effectLst/>
          </a:endParaRPr>
        </a:p>
      </dgm:t>
    </dgm:pt>
    <dgm:pt modelId="{20035973-3B8F-4288-A9F8-35C7B135F978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rtl="0"/>
          <a:r>
            <a:rPr lang="ru-RU" b="1" cap="none" spc="0" dirty="0" smtClean="0">
              <a:ln>
                <a:solidFill>
                  <a:schemeClr val="bg2">
                    <a:lumMod val="85000"/>
                    <a:lumOff val="15000"/>
                  </a:schemeClr>
                </a:solidFill>
              </a:ln>
              <a:solidFill>
                <a:schemeClr val="accent3"/>
              </a:solidFill>
              <a:effectLst/>
            </a:rPr>
            <a:t>бактерии, вирусы</a:t>
          </a:r>
          <a:endParaRPr lang="ru-RU" b="1" cap="none" spc="0" dirty="0">
            <a:ln>
              <a:solidFill>
                <a:schemeClr val="bg2">
                  <a:lumMod val="85000"/>
                  <a:lumOff val="15000"/>
                </a:schemeClr>
              </a:solidFill>
            </a:ln>
            <a:solidFill>
              <a:schemeClr val="accent3"/>
            </a:solidFill>
            <a:effectLst/>
          </a:endParaRPr>
        </a:p>
      </dgm:t>
    </dgm:pt>
    <dgm:pt modelId="{5220FB66-1635-44C8-BF06-7B38FCDDA333}" type="parTrans" cxnId="{11732A50-0379-49DC-9622-0774440F18DA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endParaRPr lang="ru-RU" b="1" cap="none" spc="0" dirty="0">
            <a:ln>
              <a:solidFill>
                <a:schemeClr val="bg2">
                  <a:lumMod val="85000"/>
                  <a:lumOff val="15000"/>
                </a:schemeClr>
              </a:solidFill>
            </a:ln>
            <a:solidFill>
              <a:schemeClr val="accent3"/>
            </a:solidFill>
            <a:effectLst/>
          </a:endParaRPr>
        </a:p>
      </dgm:t>
    </dgm:pt>
    <dgm:pt modelId="{9335AA64-D109-4A75-AECD-79B7CEA89F7B}" type="sibTrans" cxnId="{11732A50-0379-49DC-9622-0774440F18DA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endParaRPr lang="ru-RU" b="1" cap="none" spc="0">
            <a:ln>
              <a:solidFill>
                <a:schemeClr val="bg2">
                  <a:lumMod val="85000"/>
                  <a:lumOff val="15000"/>
                </a:schemeClr>
              </a:solidFill>
            </a:ln>
            <a:solidFill>
              <a:schemeClr val="accent3"/>
            </a:solidFill>
            <a:effectLst/>
          </a:endParaRPr>
        </a:p>
      </dgm:t>
    </dgm:pt>
    <dgm:pt modelId="{EF2CF5E8-13A6-43F2-ADEF-69487F7B73A4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rtl="0"/>
          <a:r>
            <a:rPr lang="ru-RU" b="1" cap="none" spc="0" dirty="0" smtClean="0">
              <a:ln>
                <a:solidFill>
                  <a:schemeClr val="bg2">
                    <a:lumMod val="85000"/>
                    <a:lumOff val="15000"/>
                  </a:schemeClr>
                </a:solidFill>
              </a:ln>
              <a:solidFill>
                <a:schemeClr val="accent3"/>
              </a:solidFill>
              <a:effectLst/>
            </a:rPr>
            <a:t>Макроорганизмы </a:t>
          </a:r>
          <a:endParaRPr lang="ru-RU" b="1" cap="none" spc="0" dirty="0">
            <a:ln>
              <a:solidFill>
                <a:schemeClr val="bg2">
                  <a:lumMod val="85000"/>
                  <a:lumOff val="15000"/>
                </a:schemeClr>
              </a:solidFill>
            </a:ln>
            <a:solidFill>
              <a:schemeClr val="accent3"/>
            </a:solidFill>
            <a:effectLst/>
          </a:endParaRPr>
        </a:p>
      </dgm:t>
    </dgm:pt>
    <dgm:pt modelId="{47323BCF-AFE2-4F19-A839-E790ADDD53E9}" type="parTrans" cxnId="{414D962F-2D7D-4616-9B60-0DF2A8989D34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endParaRPr lang="ru-RU" b="1" cap="none" spc="0" dirty="0">
            <a:ln>
              <a:solidFill>
                <a:schemeClr val="bg2">
                  <a:lumMod val="85000"/>
                  <a:lumOff val="15000"/>
                </a:schemeClr>
              </a:solidFill>
            </a:ln>
            <a:solidFill>
              <a:schemeClr val="accent3"/>
            </a:solidFill>
            <a:effectLst/>
          </a:endParaRPr>
        </a:p>
      </dgm:t>
    </dgm:pt>
    <dgm:pt modelId="{829B38B7-CBE6-4E45-AD81-1E36755E81E6}" type="sibTrans" cxnId="{414D962F-2D7D-4616-9B60-0DF2A8989D34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endParaRPr lang="ru-RU" b="1" cap="none" spc="0">
            <a:ln>
              <a:solidFill>
                <a:schemeClr val="bg2">
                  <a:lumMod val="85000"/>
                  <a:lumOff val="15000"/>
                </a:schemeClr>
              </a:solidFill>
            </a:ln>
            <a:solidFill>
              <a:schemeClr val="accent3"/>
            </a:solidFill>
            <a:effectLst/>
          </a:endParaRPr>
        </a:p>
      </dgm:t>
    </dgm:pt>
    <dgm:pt modelId="{1836B69E-85C4-428E-8955-9B2B85ED540A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rtl="0"/>
          <a:r>
            <a:rPr lang="ru-RU" b="1" cap="none" spc="0" dirty="0" smtClean="0">
              <a:ln>
                <a:solidFill>
                  <a:schemeClr val="bg2">
                    <a:lumMod val="85000"/>
                    <a:lumOff val="15000"/>
                  </a:schemeClr>
                </a:solidFill>
              </a:ln>
              <a:solidFill>
                <a:schemeClr val="accent3"/>
              </a:solidFill>
              <a:effectLst/>
            </a:rPr>
            <a:t>растения, животные</a:t>
          </a:r>
          <a:endParaRPr lang="ru-RU" b="1" cap="none" spc="0" dirty="0">
            <a:ln>
              <a:solidFill>
                <a:schemeClr val="bg2">
                  <a:lumMod val="85000"/>
                  <a:lumOff val="15000"/>
                </a:schemeClr>
              </a:solidFill>
            </a:ln>
            <a:solidFill>
              <a:schemeClr val="accent3"/>
            </a:solidFill>
            <a:effectLst/>
          </a:endParaRPr>
        </a:p>
      </dgm:t>
    </dgm:pt>
    <dgm:pt modelId="{7E53129B-FB41-4587-80DB-ECDB9B547BE9}" type="parTrans" cxnId="{7E64D469-0933-4A91-B970-1279E82C304E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endParaRPr lang="ru-RU" b="1" cap="none" spc="0" dirty="0">
            <a:ln>
              <a:solidFill>
                <a:schemeClr val="bg2">
                  <a:lumMod val="85000"/>
                  <a:lumOff val="15000"/>
                </a:schemeClr>
              </a:solidFill>
            </a:ln>
            <a:solidFill>
              <a:schemeClr val="accent3"/>
            </a:solidFill>
            <a:effectLst/>
          </a:endParaRPr>
        </a:p>
      </dgm:t>
    </dgm:pt>
    <dgm:pt modelId="{A8C0E480-E56E-4F01-8386-F7F22D2EF219}" type="sibTrans" cxnId="{7E64D469-0933-4A91-B970-1279E82C304E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endParaRPr lang="ru-RU" b="1" cap="none" spc="0">
            <a:ln>
              <a:solidFill>
                <a:schemeClr val="bg2">
                  <a:lumMod val="85000"/>
                  <a:lumOff val="15000"/>
                </a:schemeClr>
              </a:solidFill>
            </a:ln>
            <a:solidFill>
              <a:schemeClr val="accent3"/>
            </a:solidFill>
            <a:effectLst/>
          </a:endParaRPr>
        </a:p>
      </dgm:t>
    </dgm:pt>
    <dgm:pt modelId="{852B48F3-CFEF-48E1-AD69-1D6CAED5F481}" type="pres">
      <dgm:prSet presAssocID="{504886B5-2695-43D7-8DB7-3DAFC94AB3F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60C3243-9491-4B39-B661-7B89C809E88B}" type="pres">
      <dgm:prSet presAssocID="{37AAE4C3-D7FC-42FD-83EC-AF00E4488A0C}" presName="hierRoot1" presStyleCnt="0">
        <dgm:presLayoutVars>
          <dgm:hierBranch val="hang"/>
        </dgm:presLayoutVars>
      </dgm:prSet>
      <dgm:spPr/>
    </dgm:pt>
    <dgm:pt modelId="{6A6C08EB-B61A-4142-910F-0F3AD9004A87}" type="pres">
      <dgm:prSet presAssocID="{37AAE4C3-D7FC-42FD-83EC-AF00E4488A0C}" presName="rootComposite1" presStyleCnt="0"/>
      <dgm:spPr/>
    </dgm:pt>
    <dgm:pt modelId="{C13989C6-6709-43ED-AB50-915FE3B91DCC}" type="pres">
      <dgm:prSet presAssocID="{37AAE4C3-D7FC-42FD-83EC-AF00E4488A0C}" presName="rootText1" presStyleLbl="node0" presStyleIdx="0" presStyleCnt="1" custScaleX="105618" custScaleY="1052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5DC5C1-745F-4F8A-B23C-A58A5CCDDEA5}" type="pres">
      <dgm:prSet presAssocID="{37AAE4C3-D7FC-42FD-83EC-AF00E4488A0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0A678C5-4B3D-465B-AF88-7B8E69CFFF26}" type="pres">
      <dgm:prSet presAssocID="{37AAE4C3-D7FC-42FD-83EC-AF00E4488A0C}" presName="hierChild2" presStyleCnt="0"/>
      <dgm:spPr/>
    </dgm:pt>
    <dgm:pt modelId="{CCBA2394-C1C8-4CF0-A131-2AD5EE2D1C78}" type="pres">
      <dgm:prSet presAssocID="{031AA775-B8B5-4DF8-9628-EE5888B7D335}" presName="Name48" presStyleLbl="parChTrans1D2" presStyleIdx="0" presStyleCnt="2"/>
      <dgm:spPr/>
      <dgm:t>
        <a:bodyPr/>
        <a:lstStyle/>
        <a:p>
          <a:endParaRPr lang="ru-RU"/>
        </a:p>
      </dgm:t>
    </dgm:pt>
    <dgm:pt modelId="{128109A7-92C3-47B8-8EF8-9098FE162059}" type="pres">
      <dgm:prSet presAssocID="{1174D42F-B340-4F03-907F-F9F1DFBDB68D}" presName="hierRoot2" presStyleCnt="0">
        <dgm:presLayoutVars>
          <dgm:hierBranch val="init"/>
        </dgm:presLayoutVars>
      </dgm:prSet>
      <dgm:spPr/>
    </dgm:pt>
    <dgm:pt modelId="{6C951BDA-C7FA-416E-95CE-6830056C62F4}" type="pres">
      <dgm:prSet presAssocID="{1174D42F-B340-4F03-907F-F9F1DFBDB68D}" presName="rootComposite" presStyleCnt="0"/>
      <dgm:spPr/>
    </dgm:pt>
    <dgm:pt modelId="{4F11084D-AC34-42E4-8A39-93872E50F49A}" type="pres">
      <dgm:prSet presAssocID="{1174D42F-B340-4F03-907F-F9F1DFBDB68D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4D95C90-2D52-48F3-B658-84291EA3B33E}" type="pres">
      <dgm:prSet presAssocID="{1174D42F-B340-4F03-907F-F9F1DFBDB68D}" presName="rootConnector" presStyleLbl="node2" presStyleIdx="0" presStyleCnt="2"/>
      <dgm:spPr/>
      <dgm:t>
        <a:bodyPr/>
        <a:lstStyle/>
        <a:p>
          <a:endParaRPr lang="ru-RU"/>
        </a:p>
      </dgm:t>
    </dgm:pt>
    <dgm:pt modelId="{2A4569DB-BF6A-4AD0-8F28-B292CC027A28}" type="pres">
      <dgm:prSet presAssocID="{1174D42F-B340-4F03-907F-F9F1DFBDB68D}" presName="hierChild4" presStyleCnt="0"/>
      <dgm:spPr/>
    </dgm:pt>
    <dgm:pt modelId="{0BFB67C2-0C3C-4611-B654-C4E9ACDBC66C}" type="pres">
      <dgm:prSet presAssocID="{5220FB66-1635-44C8-BF06-7B38FCDDA333}" presName="Name37" presStyleLbl="parChTrans1D3" presStyleIdx="0" presStyleCnt="2"/>
      <dgm:spPr/>
      <dgm:t>
        <a:bodyPr/>
        <a:lstStyle/>
        <a:p>
          <a:endParaRPr lang="ru-RU"/>
        </a:p>
      </dgm:t>
    </dgm:pt>
    <dgm:pt modelId="{0740EBBB-7E6C-447E-9ABC-07B0AC11CCFB}" type="pres">
      <dgm:prSet presAssocID="{20035973-3B8F-4288-A9F8-35C7B135F978}" presName="hierRoot2" presStyleCnt="0">
        <dgm:presLayoutVars>
          <dgm:hierBranch val="init"/>
        </dgm:presLayoutVars>
      </dgm:prSet>
      <dgm:spPr/>
    </dgm:pt>
    <dgm:pt modelId="{30D09524-28C5-4ED5-B949-4999E8877810}" type="pres">
      <dgm:prSet presAssocID="{20035973-3B8F-4288-A9F8-35C7B135F978}" presName="rootComposite" presStyleCnt="0"/>
      <dgm:spPr/>
    </dgm:pt>
    <dgm:pt modelId="{B6597265-D0A3-4756-BB7C-42A29703077C}" type="pres">
      <dgm:prSet presAssocID="{20035973-3B8F-4288-A9F8-35C7B135F978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0C1B2EB-192A-4A47-9E56-AF212D5EDCA6}" type="pres">
      <dgm:prSet presAssocID="{20035973-3B8F-4288-A9F8-35C7B135F978}" presName="rootConnector" presStyleLbl="node3" presStyleIdx="0" presStyleCnt="2"/>
      <dgm:spPr/>
      <dgm:t>
        <a:bodyPr/>
        <a:lstStyle/>
        <a:p>
          <a:endParaRPr lang="ru-RU"/>
        </a:p>
      </dgm:t>
    </dgm:pt>
    <dgm:pt modelId="{1BFDD86D-5313-4DE6-95E7-5962678231BB}" type="pres">
      <dgm:prSet presAssocID="{20035973-3B8F-4288-A9F8-35C7B135F978}" presName="hierChild4" presStyleCnt="0"/>
      <dgm:spPr/>
    </dgm:pt>
    <dgm:pt modelId="{D0B59B6B-4AF4-4866-BCD1-7B22751BA2A1}" type="pres">
      <dgm:prSet presAssocID="{20035973-3B8F-4288-A9F8-35C7B135F978}" presName="hierChild5" presStyleCnt="0"/>
      <dgm:spPr/>
    </dgm:pt>
    <dgm:pt modelId="{3BD3D8E6-0692-46B7-A6FD-C5230588E1D7}" type="pres">
      <dgm:prSet presAssocID="{1174D42F-B340-4F03-907F-F9F1DFBDB68D}" presName="hierChild5" presStyleCnt="0"/>
      <dgm:spPr/>
    </dgm:pt>
    <dgm:pt modelId="{7156604F-BBF9-4213-AD2B-6FBF4FD9E609}" type="pres">
      <dgm:prSet presAssocID="{47323BCF-AFE2-4F19-A839-E790ADDD53E9}" presName="Name48" presStyleLbl="parChTrans1D2" presStyleIdx="1" presStyleCnt="2"/>
      <dgm:spPr/>
      <dgm:t>
        <a:bodyPr/>
        <a:lstStyle/>
        <a:p>
          <a:endParaRPr lang="ru-RU"/>
        </a:p>
      </dgm:t>
    </dgm:pt>
    <dgm:pt modelId="{E3939A75-9699-4648-B381-9D8B63A77D23}" type="pres">
      <dgm:prSet presAssocID="{EF2CF5E8-13A6-43F2-ADEF-69487F7B73A4}" presName="hierRoot2" presStyleCnt="0">
        <dgm:presLayoutVars>
          <dgm:hierBranch val="init"/>
        </dgm:presLayoutVars>
      </dgm:prSet>
      <dgm:spPr/>
    </dgm:pt>
    <dgm:pt modelId="{A0274080-5D60-4F59-B21B-B607D2BD29E9}" type="pres">
      <dgm:prSet presAssocID="{EF2CF5E8-13A6-43F2-ADEF-69487F7B73A4}" presName="rootComposite" presStyleCnt="0"/>
      <dgm:spPr/>
    </dgm:pt>
    <dgm:pt modelId="{3E451DA6-C56B-466F-9EFB-6EE608958C20}" type="pres">
      <dgm:prSet presAssocID="{EF2CF5E8-13A6-43F2-ADEF-69487F7B73A4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4F83A0-2985-4EF0-999E-62F63D560A27}" type="pres">
      <dgm:prSet presAssocID="{EF2CF5E8-13A6-43F2-ADEF-69487F7B73A4}" presName="rootConnector" presStyleLbl="node2" presStyleIdx="1" presStyleCnt="2"/>
      <dgm:spPr/>
      <dgm:t>
        <a:bodyPr/>
        <a:lstStyle/>
        <a:p>
          <a:endParaRPr lang="ru-RU"/>
        </a:p>
      </dgm:t>
    </dgm:pt>
    <dgm:pt modelId="{6F390065-C52F-47C8-8AF8-3C64ED3A0817}" type="pres">
      <dgm:prSet presAssocID="{EF2CF5E8-13A6-43F2-ADEF-69487F7B73A4}" presName="hierChild4" presStyleCnt="0"/>
      <dgm:spPr/>
    </dgm:pt>
    <dgm:pt modelId="{FDF25AFD-6198-4CD7-BA90-75E80CFBAA2C}" type="pres">
      <dgm:prSet presAssocID="{7E53129B-FB41-4587-80DB-ECDB9B547BE9}" presName="Name37" presStyleLbl="parChTrans1D3" presStyleIdx="1" presStyleCnt="2"/>
      <dgm:spPr/>
      <dgm:t>
        <a:bodyPr/>
        <a:lstStyle/>
        <a:p>
          <a:endParaRPr lang="ru-RU"/>
        </a:p>
      </dgm:t>
    </dgm:pt>
    <dgm:pt modelId="{51210118-0646-4824-B86E-5E899D3FDBD8}" type="pres">
      <dgm:prSet presAssocID="{1836B69E-85C4-428E-8955-9B2B85ED540A}" presName="hierRoot2" presStyleCnt="0">
        <dgm:presLayoutVars>
          <dgm:hierBranch val="init"/>
        </dgm:presLayoutVars>
      </dgm:prSet>
      <dgm:spPr/>
    </dgm:pt>
    <dgm:pt modelId="{4D3BEE5C-6D23-47B8-A95F-97E2E9F7F641}" type="pres">
      <dgm:prSet presAssocID="{1836B69E-85C4-428E-8955-9B2B85ED540A}" presName="rootComposite" presStyleCnt="0"/>
      <dgm:spPr/>
    </dgm:pt>
    <dgm:pt modelId="{E8E13715-2FE8-4FF9-B339-9158361A183F}" type="pres">
      <dgm:prSet presAssocID="{1836B69E-85C4-428E-8955-9B2B85ED540A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E511D92-DBD7-49FE-998B-7ED32F3729EB}" type="pres">
      <dgm:prSet presAssocID="{1836B69E-85C4-428E-8955-9B2B85ED540A}" presName="rootConnector" presStyleLbl="node3" presStyleIdx="1" presStyleCnt="2"/>
      <dgm:spPr/>
      <dgm:t>
        <a:bodyPr/>
        <a:lstStyle/>
        <a:p>
          <a:endParaRPr lang="ru-RU"/>
        </a:p>
      </dgm:t>
    </dgm:pt>
    <dgm:pt modelId="{7F70240C-0A6F-4CAD-9546-D28DF115D3CD}" type="pres">
      <dgm:prSet presAssocID="{1836B69E-85C4-428E-8955-9B2B85ED540A}" presName="hierChild4" presStyleCnt="0"/>
      <dgm:spPr/>
    </dgm:pt>
    <dgm:pt modelId="{958B7DC5-2C21-4365-836D-180F125901FA}" type="pres">
      <dgm:prSet presAssocID="{1836B69E-85C4-428E-8955-9B2B85ED540A}" presName="hierChild5" presStyleCnt="0"/>
      <dgm:spPr/>
    </dgm:pt>
    <dgm:pt modelId="{AFD12DBA-FAB7-4F95-A65E-9942C4B44141}" type="pres">
      <dgm:prSet presAssocID="{EF2CF5E8-13A6-43F2-ADEF-69487F7B73A4}" presName="hierChild5" presStyleCnt="0"/>
      <dgm:spPr/>
    </dgm:pt>
    <dgm:pt modelId="{2AD6E771-EBE5-417C-9452-0BDE3F38D31D}" type="pres">
      <dgm:prSet presAssocID="{37AAE4C3-D7FC-42FD-83EC-AF00E4488A0C}" presName="hierChild3" presStyleCnt="0"/>
      <dgm:spPr/>
    </dgm:pt>
  </dgm:ptLst>
  <dgm:cxnLst>
    <dgm:cxn modelId="{A3616F03-A042-4BFA-AAC1-53E2C9040F88}" type="presOf" srcId="{1174D42F-B340-4F03-907F-F9F1DFBDB68D}" destId="{4F11084D-AC34-42E4-8A39-93872E50F49A}" srcOrd="0" destOrd="0" presId="urn:microsoft.com/office/officeart/2005/8/layout/orgChart1"/>
    <dgm:cxn modelId="{34BD79A4-D701-4567-B57E-93CA12A59B12}" type="presOf" srcId="{504886B5-2695-43D7-8DB7-3DAFC94AB3F1}" destId="{852B48F3-CFEF-48E1-AD69-1D6CAED5F481}" srcOrd="0" destOrd="0" presId="urn:microsoft.com/office/officeart/2005/8/layout/orgChart1"/>
    <dgm:cxn modelId="{309BF98C-56E7-483B-8D6E-A55DFC584A17}" type="presOf" srcId="{47323BCF-AFE2-4F19-A839-E790ADDD53E9}" destId="{7156604F-BBF9-4213-AD2B-6FBF4FD9E609}" srcOrd="0" destOrd="0" presId="urn:microsoft.com/office/officeart/2005/8/layout/orgChart1"/>
    <dgm:cxn modelId="{D7059E45-78B9-4E60-94D1-C254A6DBB8CE}" type="presOf" srcId="{EF2CF5E8-13A6-43F2-ADEF-69487F7B73A4}" destId="{3E451DA6-C56B-466F-9EFB-6EE608958C20}" srcOrd="0" destOrd="0" presId="urn:microsoft.com/office/officeart/2005/8/layout/orgChart1"/>
    <dgm:cxn modelId="{3AE8D265-8958-4F70-95C6-674D22BAE117}" type="presOf" srcId="{1174D42F-B340-4F03-907F-F9F1DFBDB68D}" destId="{24D95C90-2D52-48F3-B658-84291EA3B33E}" srcOrd="1" destOrd="0" presId="urn:microsoft.com/office/officeart/2005/8/layout/orgChart1"/>
    <dgm:cxn modelId="{414D962F-2D7D-4616-9B60-0DF2A8989D34}" srcId="{37AAE4C3-D7FC-42FD-83EC-AF00E4488A0C}" destId="{EF2CF5E8-13A6-43F2-ADEF-69487F7B73A4}" srcOrd="1" destOrd="0" parTransId="{47323BCF-AFE2-4F19-A839-E790ADDD53E9}" sibTransId="{829B38B7-CBE6-4E45-AD81-1E36755E81E6}"/>
    <dgm:cxn modelId="{1FEC937C-4612-4B31-82F9-08CED26299F1}" type="presOf" srcId="{7E53129B-FB41-4587-80DB-ECDB9B547BE9}" destId="{FDF25AFD-6198-4CD7-BA90-75E80CFBAA2C}" srcOrd="0" destOrd="0" presId="urn:microsoft.com/office/officeart/2005/8/layout/orgChart1"/>
    <dgm:cxn modelId="{11732A50-0379-49DC-9622-0774440F18DA}" srcId="{1174D42F-B340-4F03-907F-F9F1DFBDB68D}" destId="{20035973-3B8F-4288-A9F8-35C7B135F978}" srcOrd="0" destOrd="0" parTransId="{5220FB66-1635-44C8-BF06-7B38FCDDA333}" sibTransId="{9335AA64-D109-4A75-AECD-79B7CEA89F7B}"/>
    <dgm:cxn modelId="{94CDB763-44B8-441A-B2C8-93797FDD6694}" srcId="{504886B5-2695-43D7-8DB7-3DAFC94AB3F1}" destId="{37AAE4C3-D7FC-42FD-83EC-AF00E4488A0C}" srcOrd="0" destOrd="0" parTransId="{DC277729-7392-401B-AFBE-C01D5CF9D345}" sibTransId="{1BB14A10-D0CC-45B0-A64A-D8FDFEDCCC04}"/>
    <dgm:cxn modelId="{7E64D469-0933-4A91-B970-1279E82C304E}" srcId="{EF2CF5E8-13A6-43F2-ADEF-69487F7B73A4}" destId="{1836B69E-85C4-428E-8955-9B2B85ED540A}" srcOrd="0" destOrd="0" parTransId="{7E53129B-FB41-4587-80DB-ECDB9B547BE9}" sibTransId="{A8C0E480-E56E-4F01-8386-F7F22D2EF219}"/>
    <dgm:cxn modelId="{5FB2FE08-7B0D-403E-B40B-D68DE423B9DF}" type="presOf" srcId="{20035973-3B8F-4288-A9F8-35C7B135F978}" destId="{B6597265-D0A3-4756-BB7C-42A29703077C}" srcOrd="0" destOrd="0" presId="urn:microsoft.com/office/officeart/2005/8/layout/orgChart1"/>
    <dgm:cxn modelId="{008CEE9A-1C07-466B-A450-3F4D6930E141}" type="presOf" srcId="{5220FB66-1635-44C8-BF06-7B38FCDDA333}" destId="{0BFB67C2-0C3C-4611-B654-C4E9ACDBC66C}" srcOrd="0" destOrd="0" presId="urn:microsoft.com/office/officeart/2005/8/layout/orgChart1"/>
    <dgm:cxn modelId="{1E469C0E-4C22-489B-B4CC-746FABC8C7FB}" type="presOf" srcId="{EF2CF5E8-13A6-43F2-ADEF-69487F7B73A4}" destId="{E64F83A0-2985-4EF0-999E-62F63D560A27}" srcOrd="1" destOrd="0" presId="urn:microsoft.com/office/officeart/2005/8/layout/orgChart1"/>
    <dgm:cxn modelId="{8DEB57BA-ADB6-411B-A2FA-7077E579F602}" srcId="{37AAE4C3-D7FC-42FD-83EC-AF00E4488A0C}" destId="{1174D42F-B340-4F03-907F-F9F1DFBDB68D}" srcOrd="0" destOrd="0" parTransId="{031AA775-B8B5-4DF8-9628-EE5888B7D335}" sibTransId="{E516155C-DE0D-441D-B4DD-36308E111126}"/>
    <dgm:cxn modelId="{5B8B4DF5-0188-445C-A3CF-76A6113FBECE}" type="presOf" srcId="{031AA775-B8B5-4DF8-9628-EE5888B7D335}" destId="{CCBA2394-C1C8-4CF0-A131-2AD5EE2D1C78}" srcOrd="0" destOrd="0" presId="urn:microsoft.com/office/officeart/2005/8/layout/orgChart1"/>
    <dgm:cxn modelId="{6FE96C20-682E-4944-82EE-EA628BF43DD9}" type="presOf" srcId="{1836B69E-85C4-428E-8955-9B2B85ED540A}" destId="{9E511D92-DBD7-49FE-998B-7ED32F3729EB}" srcOrd="1" destOrd="0" presId="urn:microsoft.com/office/officeart/2005/8/layout/orgChart1"/>
    <dgm:cxn modelId="{9FAEEE05-D339-49A5-8F84-E09713B9CDD8}" type="presOf" srcId="{1836B69E-85C4-428E-8955-9B2B85ED540A}" destId="{E8E13715-2FE8-4FF9-B339-9158361A183F}" srcOrd="0" destOrd="0" presId="urn:microsoft.com/office/officeart/2005/8/layout/orgChart1"/>
    <dgm:cxn modelId="{697CC57A-3F33-458F-B8FD-488F0EB33021}" type="presOf" srcId="{37AAE4C3-D7FC-42FD-83EC-AF00E4488A0C}" destId="{C13989C6-6709-43ED-AB50-915FE3B91DCC}" srcOrd="0" destOrd="0" presId="urn:microsoft.com/office/officeart/2005/8/layout/orgChart1"/>
    <dgm:cxn modelId="{6206D486-5907-4B7D-ABBB-DFF71274EC24}" type="presOf" srcId="{37AAE4C3-D7FC-42FD-83EC-AF00E4488A0C}" destId="{995DC5C1-745F-4F8A-B23C-A58A5CCDDEA5}" srcOrd="1" destOrd="0" presId="urn:microsoft.com/office/officeart/2005/8/layout/orgChart1"/>
    <dgm:cxn modelId="{6B7E9269-F527-4585-96D5-71312B98D954}" type="presOf" srcId="{20035973-3B8F-4288-A9F8-35C7B135F978}" destId="{80C1B2EB-192A-4A47-9E56-AF212D5EDCA6}" srcOrd="1" destOrd="0" presId="urn:microsoft.com/office/officeart/2005/8/layout/orgChart1"/>
    <dgm:cxn modelId="{F4A975BF-09FA-47B4-9A51-F255D0802B43}" type="presParOf" srcId="{852B48F3-CFEF-48E1-AD69-1D6CAED5F481}" destId="{660C3243-9491-4B39-B661-7B89C809E88B}" srcOrd="0" destOrd="0" presId="urn:microsoft.com/office/officeart/2005/8/layout/orgChart1"/>
    <dgm:cxn modelId="{53B25382-DD7E-44E4-B4B3-3751396865A9}" type="presParOf" srcId="{660C3243-9491-4B39-B661-7B89C809E88B}" destId="{6A6C08EB-B61A-4142-910F-0F3AD9004A87}" srcOrd="0" destOrd="0" presId="urn:microsoft.com/office/officeart/2005/8/layout/orgChart1"/>
    <dgm:cxn modelId="{90269451-11B0-44A9-B45E-99A0BCF540A8}" type="presParOf" srcId="{6A6C08EB-B61A-4142-910F-0F3AD9004A87}" destId="{C13989C6-6709-43ED-AB50-915FE3B91DCC}" srcOrd="0" destOrd="0" presId="urn:microsoft.com/office/officeart/2005/8/layout/orgChart1"/>
    <dgm:cxn modelId="{8B8552A5-4A35-498C-A1E7-1927A1F2ABB8}" type="presParOf" srcId="{6A6C08EB-B61A-4142-910F-0F3AD9004A87}" destId="{995DC5C1-745F-4F8A-B23C-A58A5CCDDEA5}" srcOrd="1" destOrd="0" presId="urn:microsoft.com/office/officeart/2005/8/layout/orgChart1"/>
    <dgm:cxn modelId="{DF39B7CB-A7FF-4806-B562-A5C41A3CF59A}" type="presParOf" srcId="{660C3243-9491-4B39-B661-7B89C809E88B}" destId="{60A678C5-4B3D-465B-AF88-7B8E69CFFF26}" srcOrd="1" destOrd="0" presId="urn:microsoft.com/office/officeart/2005/8/layout/orgChart1"/>
    <dgm:cxn modelId="{B7B15359-A450-4728-ACFD-E86F2B846650}" type="presParOf" srcId="{60A678C5-4B3D-465B-AF88-7B8E69CFFF26}" destId="{CCBA2394-C1C8-4CF0-A131-2AD5EE2D1C78}" srcOrd="0" destOrd="0" presId="urn:microsoft.com/office/officeart/2005/8/layout/orgChart1"/>
    <dgm:cxn modelId="{285186D1-A55C-4B01-B266-956DC14FCC78}" type="presParOf" srcId="{60A678C5-4B3D-465B-AF88-7B8E69CFFF26}" destId="{128109A7-92C3-47B8-8EF8-9098FE162059}" srcOrd="1" destOrd="0" presId="urn:microsoft.com/office/officeart/2005/8/layout/orgChart1"/>
    <dgm:cxn modelId="{6C2471B8-082F-4AB2-8921-F254ECF25A89}" type="presParOf" srcId="{128109A7-92C3-47B8-8EF8-9098FE162059}" destId="{6C951BDA-C7FA-416E-95CE-6830056C62F4}" srcOrd="0" destOrd="0" presId="urn:microsoft.com/office/officeart/2005/8/layout/orgChart1"/>
    <dgm:cxn modelId="{C4F1FFBE-0144-46E0-B2C4-F6440B9E43B8}" type="presParOf" srcId="{6C951BDA-C7FA-416E-95CE-6830056C62F4}" destId="{4F11084D-AC34-42E4-8A39-93872E50F49A}" srcOrd="0" destOrd="0" presId="urn:microsoft.com/office/officeart/2005/8/layout/orgChart1"/>
    <dgm:cxn modelId="{7B4F693E-A36C-4553-A7BE-5BDE1D7C4D3B}" type="presParOf" srcId="{6C951BDA-C7FA-416E-95CE-6830056C62F4}" destId="{24D95C90-2D52-48F3-B658-84291EA3B33E}" srcOrd="1" destOrd="0" presId="urn:microsoft.com/office/officeart/2005/8/layout/orgChart1"/>
    <dgm:cxn modelId="{103A6EC1-12CF-4A0D-836F-8CAD511C53C6}" type="presParOf" srcId="{128109A7-92C3-47B8-8EF8-9098FE162059}" destId="{2A4569DB-BF6A-4AD0-8F28-B292CC027A28}" srcOrd="1" destOrd="0" presId="urn:microsoft.com/office/officeart/2005/8/layout/orgChart1"/>
    <dgm:cxn modelId="{D964BA21-6BE1-4221-880F-81D7EE8D50AA}" type="presParOf" srcId="{2A4569DB-BF6A-4AD0-8F28-B292CC027A28}" destId="{0BFB67C2-0C3C-4611-B654-C4E9ACDBC66C}" srcOrd="0" destOrd="0" presId="urn:microsoft.com/office/officeart/2005/8/layout/orgChart1"/>
    <dgm:cxn modelId="{22C6125D-2765-4EAD-9E94-C9FEC3A491AD}" type="presParOf" srcId="{2A4569DB-BF6A-4AD0-8F28-B292CC027A28}" destId="{0740EBBB-7E6C-447E-9ABC-07B0AC11CCFB}" srcOrd="1" destOrd="0" presId="urn:microsoft.com/office/officeart/2005/8/layout/orgChart1"/>
    <dgm:cxn modelId="{89FD8497-6360-4251-8964-AD3E6FCE9968}" type="presParOf" srcId="{0740EBBB-7E6C-447E-9ABC-07B0AC11CCFB}" destId="{30D09524-28C5-4ED5-B949-4999E8877810}" srcOrd="0" destOrd="0" presId="urn:microsoft.com/office/officeart/2005/8/layout/orgChart1"/>
    <dgm:cxn modelId="{54BA10D5-F62A-4635-B804-721088E9B506}" type="presParOf" srcId="{30D09524-28C5-4ED5-B949-4999E8877810}" destId="{B6597265-D0A3-4756-BB7C-42A29703077C}" srcOrd="0" destOrd="0" presId="urn:microsoft.com/office/officeart/2005/8/layout/orgChart1"/>
    <dgm:cxn modelId="{EBC920D5-25D5-4063-BF87-1E473C8E6CE6}" type="presParOf" srcId="{30D09524-28C5-4ED5-B949-4999E8877810}" destId="{80C1B2EB-192A-4A47-9E56-AF212D5EDCA6}" srcOrd="1" destOrd="0" presId="urn:microsoft.com/office/officeart/2005/8/layout/orgChart1"/>
    <dgm:cxn modelId="{57283E29-03CB-4259-B0DA-6E4B0B0D1DC5}" type="presParOf" srcId="{0740EBBB-7E6C-447E-9ABC-07B0AC11CCFB}" destId="{1BFDD86D-5313-4DE6-95E7-5962678231BB}" srcOrd="1" destOrd="0" presId="urn:microsoft.com/office/officeart/2005/8/layout/orgChart1"/>
    <dgm:cxn modelId="{DC2B2A03-4DEE-46A7-BE6C-C1A9E5E3031B}" type="presParOf" srcId="{0740EBBB-7E6C-447E-9ABC-07B0AC11CCFB}" destId="{D0B59B6B-4AF4-4866-BCD1-7B22751BA2A1}" srcOrd="2" destOrd="0" presId="urn:microsoft.com/office/officeart/2005/8/layout/orgChart1"/>
    <dgm:cxn modelId="{217C6A9C-4D9E-47B7-8B96-C3B7D25D035C}" type="presParOf" srcId="{128109A7-92C3-47B8-8EF8-9098FE162059}" destId="{3BD3D8E6-0692-46B7-A6FD-C5230588E1D7}" srcOrd="2" destOrd="0" presId="urn:microsoft.com/office/officeart/2005/8/layout/orgChart1"/>
    <dgm:cxn modelId="{59F2DDA9-1F07-40EF-93DD-B414F543D4D0}" type="presParOf" srcId="{60A678C5-4B3D-465B-AF88-7B8E69CFFF26}" destId="{7156604F-BBF9-4213-AD2B-6FBF4FD9E609}" srcOrd="2" destOrd="0" presId="urn:microsoft.com/office/officeart/2005/8/layout/orgChart1"/>
    <dgm:cxn modelId="{339709EC-97BD-4139-AED8-D115B81E98E7}" type="presParOf" srcId="{60A678C5-4B3D-465B-AF88-7B8E69CFFF26}" destId="{E3939A75-9699-4648-B381-9D8B63A77D23}" srcOrd="3" destOrd="0" presId="urn:microsoft.com/office/officeart/2005/8/layout/orgChart1"/>
    <dgm:cxn modelId="{E898841A-248C-4CC4-B953-BE21C5D046A3}" type="presParOf" srcId="{E3939A75-9699-4648-B381-9D8B63A77D23}" destId="{A0274080-5D60-4F59-B21B-B607D2BD29E9}" srcOrd="0" destOrd="0" presId="urn:microsoft.com/office/officeart/2005/8/layout/orgChart1"/>
    <dgm:cxn modelId="{F3FEB13C-50D4-4F8C-85AB-39E30B15B8E5}" type="presParOf" srcId="{A0274080-5D60-4F59-B21B-B607D2BD29E9}" destId="{3E451DA6-C56B-466F-9EFB-6EE608958C20}" srcOrd="0" destOrd="0" presId="urn:microsoft.com/office/officeart/2005/8/layout/orgChart1"/>
    <dgm:cxn modelId="{A99B0A0F-FFA7-4055-919E-2FCC8EF45AFA}" type="presParOf" srcId="{A0274080-5D60-4F59-B21B-B607D2BD29E9}" destId="{E64F83A0-2985-4EF0-999E-62F63D560A27}" srcOrd="1" destOrd="0" presId="urn:microsoft.com/office/officeart/2005/8/layout/orgChart1"/>
    <dgm:cxn modelId="{528DCA02-7E27-4450-BC0E-229B902844A1}" type="presParOf" srcId="{E3939A75-9699-4648-B381-9D8B63A77D23}" destId="{6F390065-C52F-47C8-8AF8-3C64ED3A0817}" srcOrd="1" destOrd="0" presId="urn:microsoft.com/office/officeart/2005/8/layout/orgChart1"/>
    <dgm:cxn modelId="{CF373168-03E3-43F6-B549-1C9DDCB7CB53}" type="presParOf" srcId="{6F390065-C52F-47C8-8AF8-3C64ED3A0817}" destId="{FDF25AFD-6198-4CD7-BA90-75E80CFBAA2C}" srcOrd="0" destOrd="0" presId="urn:microsoft.com/office/officeart/2005/8/layout/orgChart1"/>
    <dgm:cxn modelId="{6F3895C1-F083-40CC-84FA-3B0E5679C75F}" type="presParOf" srcId="{6F390065-C52F-47C8-8AF8-3C64ED3A0817}" destId="{51210118-0646-4824-B86E-5E899D3FDBD8}" srcOrd="1" destOrd="0" presId="urn:microsoft.com/office/officeart/2005/8/layout/orgChart1"/>
    <dgm:cxn modelId="{277FBCD0-27C2-4530-8056-2DE3F90BA3F3}" type="presParOf" srcId="{51210118-0646-4824-B86E-5E899D3FDBD8}" destId="{4D3BEE5C-6D23-47B8-A95F-97E2E9F7F641}" srcOrd="0" destOrd="0" presId="urn:microsoft.com/office/officeart/2005/8/layout/orgChart1"/>
    <dgm:cxn modelId="{101E6428-E995-463F-8BF3-7F9FB9A59D55}" type="presParOf" srcId="{4D3BEE5C-6D23-47B8-A95F-97E2E9F7F641}" destId="{E8E13715-2FE8-4FF9-B339-9158361A183F}" srcOrd="0" destOrd="0" presId="urn:microsoft.com/office/officeart/2005/8/layout/orgChart1"/>
    <dgm:cxn modelId="{3610A9A4-6E81-4338-A70D-2D7E5B9EB484}" type="presParOf" srcId="{4D3BEE5C-6D23-47B8-A95F-97E2E9F7F641}" destId="{9E511D92-DBD7-49FE-998B-7ED32F3729EB}" srcOrd="1" destOrd="0" presId="urn:microsoft.com/office/officeart/2005/8/layout/orgChart1"/>
    <dgm:cxn modelId="{8F7A25AB-4B53-4D92-B289-560F698A3243}" type="presParOf" srcId="{51210118-0646-4824-B86E-5E899D3FDBD8}" destId="{7F70240C-0A6F-4CAD-9546-D28DF115D3CD}" srcOrd="1" destOrd="0" presId="urn:microsoft.com/office/officeart/2005/8/layout/orgChart1"/>
    <dgm:cxn modelId="{3332D3C9-C7A2-44F2-AC32-37FA7EF237A5}" type="presParOf" srcId="{51210118-0646-4824-B86E-5E899D3FDBD8}" destId="{958B7DC5-2C21-4365-836D-180F125901FA}" srcOrd="2" destOrd="0" presId="urn:microsoft.com/office/officeart/2005/8/layout/orgChart1"/>
    <dgm:cxn modelId="{E6A752F4-F7B4-4564-B150-630B61C2D9E0}" type="presParOf" srcId="{E3939A75-9699-4648-B381-9D8B63A77D23}" destId="{AFD12DBA-FAB7-4F95-A65E-9942C4B44141}" srcOrd="2" destOrd="0" presId="urn:microsoft.com/office/officeart/2005/8/layout/orgChart1"/>
    <dgm:cxn modelId="{F4BAB303-AF3E-4976-9B62-5516B0BA5F52}" type="presParOf" srcId="{660C3243-9491-4B39-B661-7B89C809E88B}" destId="{2AD6E771-EBE5-417C-9452-0BDE3F38D31D}" srcOrd="2" destOrd="0" presId="urn:microsoft.com/office/officeart/2005/8/layout/orgChart1"/>
  </dgm:cxnLst>
  <dgm:bg/>
  <dgm:whole>
    <a:effectLst>
      <a:reflection blurRad="6350" stA="52000" endA="300" endPos="35000" dir="5400000" sy="-100000" algn="bl" rotWithShape="0"/>
    </a:effectLst>
  </dgm:whole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9767D29-CA6F-40C9-8606-7A6D86119920}" type="doc">
      <dgm:prSet loTypeId="urn:microsoft.com/office/officeart/2005/8/layout/cycle3" loCatId="cycle" qsTypeId="urn:microsoft.com/office/officeart/2005/8/quickstyle/3d3" qsCatId="3D" csTypeId="urn:microsoft.com/office/officeart/2005/8/colors/colorful2" csCatId="colorful" phldr="1"/>
      <dgm:spPr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</dgm:spPr>
      <dgm:t>
        <a:bodyPr/>
        <a:lstStyle/>
        <a:p>
          <a:endParaRPr lang="ru-RU"/>
        </a:p>
      </dgm:t>
    </dgm:pt>
    <dgm:pt modelId="{09A9FFFE-5B3B-461B-A715-B4691A3463F1}">
      <dgm:prSet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rtl="0"/>
          <a:r>
            <a:rPr lang="ru-RU" b="1" cap="none" spc="0" dirty="0" smtClean="0">
              <a:ln/>
              <a:solidFill>
                <a:schemeClr val="accent3"/>
              </a:solidFill>
              <a:effectLst/>
            </a:rPr>
            <a:t>Психофизиологические</a:t>
          </a:r>
          <a:endParaRPr lang="ru-RU" b="1" cap="none" spc="0" dirty="0">
            <a:ln/>
            <a:solidFill>
              <a:schemeClr val="accent3"/>
            </a:solidFill>
            <a:effectLst/>
          </a:endParaRPr>
        </a:p>
      </dgm:t>
    </dgm:pt>
    <dgm:pt modelId="{1A37FAC7-D053-4828-AD98-3EA1F8176ED1}" type="parTrans" cxnId="{82FC2D07-843C-447F-885D-61D15C6B370A}">
      <dgm:prSet/>
      <dgm:spPr/>
      <dgm:t>
        <a:bodyPr/>
        <a:lstStyle/>
        <a:p>
          <a:endParaRPr lang="ru-RU"/>
        </a:p>
      </dgm:t>
    </dgm:pt>
    <dgm:pt modelId="{12DB397E-0F07-40A3-9BF0-4FD9C12219F2}" type="sibTrans" cxnId="{82FC2D07-843C-447F-885D-61D15C6B370A}">
      <dgm:prSet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z="-300000" prstMaterial="softEdge">
          <a:bevelT w="127000" prst="artDeco"/>
        </a:sp3d>
      </dgm:spPr>
      <dgm:t>
        <a:bodyPr/>
        <a:lstStyle/>
        <a:p>
          <a:endParaRPr lang="ru-RU" dirty="0"/>
        </a:p>
      </dgm:t>
    </dgm:pt>
    <dgm:pt modelId="{A66EB348-8F06-4310-B5A2-86D54589F2F6}">
      <dgm:prSet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rtl="0"/>
          <a:r>
            <a:rPr lang="ru-RU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Физические перегрузки</a:t>
          </a:r>
          <a:endParaRPr lang="ru-RU" b="1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63E375EF-28C6-4855-908C-2CFE3D84BA6A}" type="parTrans" cxnId="{9313A9FB-1D99-41B9-B4BD-5B508210EF0C}">
      <dgm:prSet/>
      <dgm:spPr/>
      <dgm:t>
        <a:bodyPr/>
        <a:lstStyle/>
        <a:p>
          <a:endParaRPr lang="ru-RU"/>
        </a:p>
      </dgm:t>
    </dgm:pt>
    <dgm:pt modelId="{D78BC514-372D-4EB3-85D6-49D343454D94}" type="sibTrans" cxnId="{9313A9FB-1D99-41B9-B4BD-5B508210EF0C}">
      <dgm:prSet/>
      <dgm:spPr/>
      <dgm:t>
        <a:bodyPr/>
        <a:lstStyle/>
        <a:p>
          <a:endParaRPr lang="ru-RU"/>
        </a:p>
      </dgm:t>
    </dgm:pt>
    <dgm:pt modelId="{759659E0-CDF4-4394-8530-942E8A100CF3}">
      <dgm:prSet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rtl="0"/>
          <a:r>
            <a:rPr lang="ru-RU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Нервно-психические перегрузки</a:t>
          </a:r>
          <a:endParaRPr lang="ru-RU" b="1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45A863E2-1121-4112-B897-380F88913E34}" type="parTrans" cxnId="{33C2A7D7-542E-4590-BC6C-DEA786AF5C1C}">
      <dgm:prSet/>
      <dgm:spPr/>
      <dgm:t>
        <a:bodyPr/>
        <a:lstStyle/>
        <a:p>
          <a:endParaRPr lang="ru-RU"/>
        </a:p>
      </dgm:t>
    </dgm:pt>
    <dgm:pt modelId="{E1663673-9D24-4EFC-9125-D4D4C7EF497C}" type="sibTrans" cxnId="{33C2A7D7-542E-4590-BC6C-DEA786AF5C1C}">
      <dgm:prSet/>
      <dgm:spPr/>
      <dgm:t>
        <a:bodyPr/>
        <a:lstStyle/>
        <a:p>
          <a:endParaRPr lang="ru-RU"/>
        </a:p>
      </dgm:t>
    </dgm:pt>
    <dgm:pt modelId="{F2D10FD4-606C-40B4-B8FE-861B10793DE2}" type="pres">
      <dgm:prSet presAssocID="{89767D29-CA6F-40C9-8606-7A6D8611992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D868105-7EC2-4EB4-AB2E-0B0BEE07F8AE}" type="pres">
      <dgm:prSet presAssocID="{89767D29-CA6F-40C9-8606-7A6D86119920}" presName="cycle" presStyleCnt="0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</dgm:pt>
    <dgm:pt modelId="{32010FB5-55D7-46CA-BAA0-E00442443F79}" type="pres">
      <dgm:prSet presAssocID="{09A9FFFE-5B3B-461B-A715-B4691A3463F1}" presName="nodeFirstNode" presStyleLbl="node1" presStyleIdx="0" presStyleCnt="3" custRadScaleRad="101156" custRadScaleInc="-7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8BD0F9-8C9D-40DF-B2B8-5B37997A361E}" type="pres">
      <dgm:prSet presAssocID="{12DB397E-0F07-40A3-9BF0-4FD9C12219F2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7A75DCE2-7C21-46A9-9898-E827DBF1B14C}" type="pres">
      <dgm:prSet presAssocID="{A66EB348-8F06-4310-B5A2-86D54589F2F6}" presName="nodeFollowingNodes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5A9227-1CD6-4599-ACB0-F5D031F0003F}" type="pres">
      <dgm:prSet presAssocID="{759659E0-CDF4-4394-8530-942E8A100CF3}" presName="nodeFollowingNodes" presStyleLbl="node1" presStyleIdx="2" presStyleCnt="3" custRadScaleRad="94338" custRadScaleInc="-21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FC2D07-843C-447F-885D-61D15C6B370A}" srcId="{89767D29-CA6F-40C9-8606-7A6D86119920}" destId="{09A9FFFE-5B3B-461B-A715-B4691A3463F1}" srcOrd="0" destOrd="0" parTransId="{1A37FAC7-D053-4828-AD98-3EA1F8176ED1}" sibTransId="{12DB397E-0F07-40A3-9BF0-4FD9C12219F2}"/>
    <dgm:cxn modelId="{4079F99A-6AAF-476F-B359-2F46D3092CC4}" type="presOf" srcId="{759659E0-CDF4-4394-8530-942E8A100CF3}" destId="{B45A9227-1CD6-4599-ACB0-F5D031F0003F}" srcOrd="0" destOrd="0" presId="urn:microsoft.com/office/officeart/2005/8/layout/cycle3"/>
    <dgm:cxn modelId="{06E85A19-A679-42D7-9C6A-7EADD82F38B9}" type="presOf" srcId="{A66EB348-8F06-4310-B5A2-86D54589F2F6}" destId="{7A75DCE2-7C21-46A9-9898-E827DBF1B14C}" srcOrd="0" destOrd="0" presId="urn:microsoft.com/office/officeart/2005/8/layout/cycle3"/>
    <dgm:cxn modelId="{57C9A9CF-19B8-432E-AE0A-625AD6D01965}" type="presOf" srcId="{12DB397E-0F07-40A3-9BF0-4FD9C12219F2}" destId="{008BD0F9-8C9D-40DF-B2B8-5B37997A361E}" srcOrd="0" destOrd="0" presId="urn:microsoft.com/office/officeart/2005/8/layout/cycle3"/>
    <dgm:cxn modelId="{F362B4F7-567E-4DFA-ADBC-4F59A6B652CD}" type="presOf" srcId="{89767D29-CA6F-40C9-8606-7A6D86119920}" destId="{F2D10FD4-606C-40B4-B8FE-861B10793DE2}" srcOrd="0" destOrd="0" presId="urn:microsoft.com/office/officeart/2005/8/layout/cycle3"/>
    <dgm:cxn modelId="{C2FEA926-B239-463A-BDCE-A04DC60F4249}" type="presOf" srcId="{09A9FFFE-5B3B-461B-A715-B4691A3463F1}" destId="{32010FB5-55D7-46CA-BAA0-E00442443F79}" srcOrd="0" destOrd="0" presId="urn:microsoft.com/office/officeart/2005/8/layout/cycle3"/>
    <dgm:cxn modelId="{33C2A7D7-542E-4590-BC6C-DEA786AF5C1C}" srcId="{89767D29-CA6F-40C9-8606-7A6D86119920}" destId="{759659E0-CDF4-4394-8530-942E8A100CF3}" srcOrd="2" destOrd="0" parTransId="{45A863E2-1121-4112-B897-380F88913E34}" sibTransId="{E1663673-9D24-4EFC-9125-D4D4C7EF497C}"/>
    <dgm:cxn modelId="{9313A9FB-1D99-41B9-B4BD-5B508210EF0C}" srcId="{89767D29-CA6F-40C9-8606-7A6D86119920}" destId="{A66EB348-8F06-4310-B5A2-86D54589F2F6}" srcOrd="1" destOrd="0" parTransId="{63E375EF-28C6-4855-908C-2CFE3D84BA6A}" sibTransId="{D78BC514-372D-4EB3-85D6-49D343454D94}"/>
    <dgm:cxn modelId="{CF442444-8BE6-494B-8E26-2C04E9D421D0}" type="presParOf" srcId="{F2D10FD4-606C-40B4-B8FE-861B10793DE2}" destId="{FD868105-7EC2-4EB4-AB2E-0B0BEE07F8AE}" srcOrd="0" destOrd="0" presId="urn:microsoft.com/office/officeart/2005/8/layout/cycle3"/>
    <dgm:cxn modelId="{F661C470-7F05-431D-8B68-A0C9C4435B4F}" type="presParOf" srcId="{FD868105-7EC2-4EB4-AB2E-0B0BEE07F8AE}" destId="{32010FB5-55D7-46CA-BAA0-E00442443F79}" srcOrd="0" destOrd="0" presId="urn:microsoft.com/office/officeart/2005/8/layout/cycle3"/>
    <dgm:cxn modelId="{B16A19DF-978E-46CF-BFBB-AA3B2B931C7F}" type="presParOf" srcId="{FD868105-7EC2-4EB4-AB2E-0B0BEE07F8AE}" destId="{008BD0F9-8C9D-40DF-B2B8-5B37997A361E}" srcOrd="1" destOrd="0" presId="urn:microsoft.com/office/officeart/2005/8/layout/cycle3"/>
    <dgm:cxn modelId="{3656AB95-FDBB-4E04-82E1-007865EAE49E}" type="presParOf" srcId="{FD868105-7EC2-4EB4-AB2E-0B0BEE07F8AE}" destId="{7A75DCE2-7C21-46A9-9898-E827DBF1B14C}" srcOrd="2" destOrd="0" presId="urn:microsoft.com/office/officeart/2005/8/layout/cycle3"/>
    <dgm:cxn modelId="{1CF62E0F-671F-42B6-A0F2-23E8B6E6978C}" type="presParOf" srcId="{FD868105-7EC2-4EB4-AB2E-0B0BEE07F8AE}" destId="{B45A9227-1CD6-4599-ACB0-F5D031F0003F}" srcOrd="3" destOrd="0" presId="urn:microsoft.com/office/officeart/2005/8/layout/cycle3"/>
  </dgm:cxnLst>
  <dgm:bg>
    <a:noFill/>
    <a:effectLst>
      <a:glow rad="139700">
        <a:schemeClr val="accent2">
          <a:satMod val="175000"/>
          <a:alpha val="40000"/>
        </a:schemeClr>
      </a:glow>
    </a:effectLst>
  </dgm:bg>
  <dgm:whole>
    <a:effectLst/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D5BB812-2EB5-40A4-810E-C4FE8C4F2B29}" type="doc">
      <dgm:prSet loTypeId="urn:microsoft.com/office/officeart/2005/8/layout/venn1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73819E54-74A2-45F5-9E4C-A97B11DE48EF}">
      <dgm:prSet custT="1"/>
      <dgm:spPr/>
      <dgm:t>
        <a:bodyPr/>
        <a:lstStyle/>
        <a:p>
          <a:pPr rtl="0"/>
          <a:r>
            <a:rPr lang="ru-RU" sz="1600" dirty="0" smtClean="0">
              <a:solidFill>
                <a:schemeClr val="bg1">
                  <a:lumMod val="60000"/>
                  <a:lumOff val="40000"/>
                </a:schemeClr>
              </a:solidFill>
            </a:rPr>
            <a:t>монтаж и демонтаж тяжелого оборудования</a:t>
          </a:r>
          <a:endParaRPr lang="ru-RU" sz="1600" dirty="0">
            <a:solidFill>
              <a:schemeClr val="bg1">
                <a:lumMod val="60000"/>
                <a:lumOff val="40000"/>
              </a:schemeClr>
            </a:solidFill>
          </a:endParaRPr>
        </a:p>
      </dgm:t>
    </dgm:pt>
    <dgm:pt modelId="{84F2F286-8FD3-4D43-8849-5F5419864E15}" type="parTrans" cxnId="{1D72EF0C-E553-4D4E-AC03-04FAD5E6CCED}">
      <dgm:prSet/>
      <dgm:spPr/>
      <dgm:t>
        <a:bodyPr/>
        <a:lstStyle/>
        <a:p>
          <a:endParaRPr lang="ru-RU">
            <a:solidFill>
              <a:srgbClr val="00B050"/>
            </a:solidFill>
          </a:endParaRPr>
        </a:p>
      </dgm:t>
    </dgm:pt>
    <dgm:pt modelId="{EF6F761B-21F4-427F-98BF-008F6B8C0C8B}" type="sibTrans" cxnId="{1D72EF0C-E553-4D4E-AC03-04FAD5E6CCED}">
      <dgm:prSet/>
      <dgm:spPr/>
      <dgm:t>
        <a:bodyPr/>
        <a:lstStyle/>
        <a:p>
          <a:endParaRPr lang="ru-RU">
            <a:solidFill>
              <a:srgbClr val="00B050"/>
            </a:solidFill>
          </a:endParaRPr>
        </a:p>
      </dgm:t>
    </dgm:pt>
    <dgm:pt modelId="{0492BCDC-94B6-4F80-AB8C-C4904A8FD66C}">
      <dgm:prSet custT="1"/>
      <dgm:spPr/>
      <dgm:t>
        <a:bodyPr/>
        <a:lstStyle/>
        <a:p>
          <a:pPr rtl="0"/>
          <a:r>
            <a:rPr lang="ru-RU" sz="1400" dirty="0" smtClean="0">
              <a:solidFill>
                <a:schemeClr val="bg2">
                  <a:lumMod val="10000"/>
                  <a:lumOff val="90000"/>
                </a:schemeClr>
              </a:solidFill>
            </a:rPr>
            <a:t>транспортирование баллонов со сжатыми газами, емкостей с кислотами и другими опасными веществами</a:t>
          </a:r>
          <a:endParaRPr lang="ru-RU" sz="1400" dirty="0">
            <a:solidFill>
              <a:schemeClr val="bg2">
                <a:lumMod val="10000"/>
                <a:lumOff val="90000"/>
              </a:schemeClr>
            </a:solidFill>
          </a:endParaRPr>
        </a:p>
      </dgm:t>
    </dgm:pt>
    <dgm:pt modelId="{2908207D-5103-4A47-A9B0-86454B513095}" type="parTrans" cxnId="{1072FEDE-BEC4-4B51-AC0C-341E53356123}">
      <dgm:prSet/>
      <dgm:spPr/>
      <dgm:t>
        <a:bodyPr/>
        <a:lstStyle/>
        <a:p>
          <a:endParaRPr lang="ru-RU">
            <a:solidFill>
              <a:srgbClr val="00B050"/>
            </a:solidFill>
          </a:endParaRPr>
        </a:p>
      </dgm:t>
    </dgm:pt>
    <dgm:pt modelId="{0CA47A72-0BFB-44B9-8A8C-03515FF28363}" type="sibTrans" cxnId="{1072FEDE-BEC4-4B51-AC0C-341E53356123}">
      <dgm:prSet/>
      <dgm:spPr/>
      <dgm:t>
        <a:bodyPr/>
        <a:lstStyle/>
        <a:p>
          <a:endParaRPr lang="ru-RU">
            <a:solidFill>
              <a:srgbClr val="00B050"/>
            </a:solidFill>
          </a:endParaRPr>
        </a:p>
      </dgm:t>
    </dgm:pt>
    <dgm:pt modelId="{D6538236-1652-4E92-96C0-BC7222190622}">
      <dgm:prSet custT="1"/>
      <dgm:spPr/>
      <dgm:t>
        <a:bodyPr/>
        <a:lstStyle/>
        <a:p>
          <a:pPr rtl="0"/>
          <a:r>
            <a:rPr lang="ru-RU" sz="1400" dirty="0" smtClean="0">
              <a:solidFill>
                <a:schemeClr val="tx1">
                  <a:lumMod val="95000"/>
                </a:schemeClr>
              </a:solidFill>
            </a:rPr>
            <a:t>ремонтно-строительные и монтажные работы на высоте, а также на крыше</a:t>
          </a:r>
          <a:endParaRPr lang="ru-RU" sz="1400" dirty="0">
            <a:solidFill>
              <a:schemeClr val="tx1">
                <a:lumMod val="95000"/>
              </a:schemeClr>
            </a:solidFill>
          </a:endParaRPr>
        </a:p>
      </dgm:t>
    </dgm:pt>
    <dgm:pt modelId="{80ADE201-179D-45AA-B134-7177D5074230}" type="parTrans" cxnId="{195ED8A9-CBC8-41E9-A12E-4A2A7573BAF2}">
      <dgm:prSet/>
      <dgm:spPr/>
      <dgm:t>
        <a:bodyPr/>
        <a:lstStyle/>
        <a:p>
          <a:endParaRPr lang="ru-RU">
            <a:solidFill>
              <a:srgbClr val="00B050"/>
            </a:solidFill>
          </a:endParaRPr>
        </a:p>
      </dgm:t>
    </dgm:pt>
    <dgm:pt modelId="{2E654F63-6EDF-4B05-B084-D0129C0124D8}" type="sibTrans" cxnId="{195ED8A9-CBC8-41E9-A12E-4A2A7573BAF2}">
      <dgm:prSet/>
      <dgm:spPr/>
      <dgm:t>
        <a:bodyPr/>
        <a:lstStyle/>
        <a:p>
          <a:endParaRPr lang="ru-RU">
            <a:solidFill>
              <a:srgbClr val="00B050"/>
            </a:solidFill>
          </a:endParaRPr>
        </a:p>
      </dgm:t>
    </dgm:pt>
    <dgm:pt modelId="{526FC3AC-864F-4C31-ACE0-B2E132BEEC4D}">
      <dgm:prSet custT="1"/>
      <dgm:spPr/>
      <dgm:t>
        <a:bodyPr/>
        <a:lstStyle/>
        <a:p>
          <a:pPr rtl="0"/>
          <a:r>
            <a:rPr lang="ru-RU" sz="1400" dirty="0" smtClean="0">
              <a:solidFill>
                <a:srgbClr val="92D050"/>
              </a:solidFill>
            </a:rPr>
            <a:t>ремонтные и профилактические работы на электроустановках и электрических сетях, находящихся под напряжением;</a:t>
          </a:r>
          <a:endParaRPr lang="ru-RU" sz="1400" dirty="0">
            <a:solidFill>
              <a:srgbClr val="92D050"/>
            </a:solidFill>
          </a:endParaRPr>
        </a:p>
      </dgm:t>
    </dgm:pt>
    <dgm:pt modelId="{8D405EDC-5F43-43F7-A2E3-7D644B9F1AD7}" type="parTrans" cxnId="{D920F44F-54A5-4820-AD79-47570F0E0285}">
      <dgm:prSet/>
      <dgm:spPr/>
      <dgm:t>
        <a:bodyPr/>
        <a:lstStyle/>
        <a:p>
          <a:endParaRPr lang="ru-RU">
            <a:solidFill>
              <a:srgbClr val="00B050"/>
            </a:solidFill>
          </a:endParaRPr>
        </a:p>
      </dgm:t>
    </dgm:pt>
    <dgm:pt modelId="{BFFE2019-88EB-4FC5-A92A-97F5DE6DB3A7}" type="sibTrans" cxnId="{D920F44F-54A5-4820-AD79-47570F0E0285}">
      <dgm:prSet/>
      <dgm:spPr/>
      <dgm:t>
        <a:bodyPr/>
        <a:lstStyle/>
        <a:p>
          <a:endParaRPr lang="ru-RU">
            <a:solidFill>
              <a:srgbClr val="00B050"/>
            </a:solidFill>
          </a:endParaRPr>
        </a:p>
      </dgm:t>
    </dgm:pt>
    <dgm:pt modelId="{FD17D67D-45FB-419F-99BC-77113B4A8C86}">
      <dgm:prSet custT="1"/>
      <dgm:spPr/>
      <dgm:t>
        <a:bodyPr/>
        <a:lstStyle/>
        <a:p>
          <a:pPr rtl="0"/>
          <a:r>
            <a:rPr lang="ru-RU" sz="1400" dirty="0" smtClean="0">
              <a:solidFill>
                <a:schemeClr val="accent6">
                  <a:lumMod val="40000"/>
                  <a:lumOff val="60000"/>
                </a:schemeClr>
              </a:solidFill>
            </a:rPr>
            <a:t>работы в колодцах, тоннелях, траншеях, дымоходах, плавильных и нагревательных печах</a:t>
          </a:r>
          <a:endParaRPr lang="ru-RU" sz="1400" dirty="0">
            <a:solidFill>
              <a:schemeClr val="accent6">
                <a:lumMod val="40000"/>
                <a:lumOff val="60000"/>
              </a:schemeClr>
            </a:solidFill>
          </a:endParaRPr>
        </a:p>
      </dgm:t>
    </dgm:pt>
    <dgm:pt modelId="{380338BA-6913-4AE8-A4F3-E009BF6955AA}" type="parTrans" cxnId="{3EA5E0B5-DDBE-4E19-A51C-F600D591B562}">
      <dgm:prSet/>
      <dgm:spPr/>
      <dgm:t>
        <a:bodyPr/>
        <a:lstStyle/>
        <a:p>
          <a:endParaRPr lang="ru-RU">
            <a:solidFill>
              <a:srgbClr val="00B050"/>
            </a:solidFill>
          </a:endParaRPr>
        </a:p>
      </dgm:t>
    </dgm:pt>
    <dgm:pt modelId="{6BDE6B91-6123-4C1B-87B6-D6ECDD648431}" type="sibTrans" cxnId="{3EA5E0B5-DDBE-4E19-A51C-F600D591B562}">
      <dgm:prSet/>
      <dgm:spPr/>
      <dgm:t>
        <a:bodyPr/>
        <a:lstStyle/>
        <a:p>
          <a:endParaRPr lang="ru-RU">
            <a:solidFill>
              <a:srgbClr val="00B050"/>
            </a:solidFill>
          </a:endParaRPr>
        </a:p>
      </dgm:t>
    </dgm:pt>
    <dgm:pt modelId="{233EFC8B-EF60-4133-A2BE-8FCFD4012A12}">
      <dgm:prSet custT="1"/>
      <dgm:spPr/>
      <dgm:t>
        <a:bodyPr/>
        <a:lstStyle/>
        <a:p>
          <a:pPr rtl="0"/>
          <a:r>
            <a:rPr lang="ru-RU" sz="1400" dirty="0" smtClean="0">
              <a:solidFill>
                <a:schemeClr val="tx1">
                  <a:lumMod val="75000"/>
                </a:schemeClr>
              </a:solidFill>
            </a:rPr>
            <a:t>монтаж, демонтаж и ремонт грузоподъемных кранов</a:t>
          </a:r>
          <a:endParaRPr lang="ru-RU" sz="1400" dirty="0">
            <a:solidFill>
              <a:schemeClr val="tx1">
                <a:lumMod val="75000"/>
              </a:schemeClr>
            </a:solidFill>
          </a:endParaRPr>
        </a:p>
      </dgm:t>
    </dgm:pt>
    <dgm:pt modelId="{C7AD2D1A-CF3F-4726-9F8A-D4D3658657BB}" type="parTrans" cxnId="{19ACB339-9F69-4655-9350-397BEB3DC4E2}">
      <dgm:prSet/>
      <dgm:spPr/>
      <dgm:t>
        <a:bodyPr/>
        <a:lstStyle/>
        <a:p>
          <a:endParaRPr lang="ru-RU">
            <a:solidFill>
              <a:srgbClr val="00B050"/>
            </a:solidFill>
          </a:endParaRPr>
        </a:p>
      </dgm:t>
    </dgm:pt>
    <dgm:pt modelId="{4D6EC169-DE33-4870-AE7B-62263E7D41C1}" type="sibTrans" cxnId="{19ACB339-9F69-4655-9350-397BEB3DC4E2}">
      <dgm:prSet/>
      <dgm:spPr/>
      <dgm:t>
        <a:bodyPr/>
        <a:lstStyle/>
        <a:p>
          <a:endParaRPr lang="ru-RU">
            <a:solidFill>
              <a:srgbClr val="00B050"/>
            </a:solidFill>
          </a:endParaRPr>
        </a:p>
      </dgm:t>
    </dgm:pt>
    <dgm:pt modelId="{C6BD0ECE-C990-4A5B-8F1A-D7EDFB30320F}">
      <dgm:prSet custT="1"/>
      <dgm:spPr/>
      <dgm:t>
        <a:bodyPr/>
        <a:lstStyle/>
        <a:p>
          <a:pPr rtl="0"/>
          <a:r>
            <a:rPr lang="ru-RU" sz="1400" dirty="0" smtClean="0">
              <a:solidFill>
                <a:srgbClr val="FFFF00"/>
              </a:solidFill>
            </a:rPr>
            <a:t>пневматические испытания сосудов и емкостей под давлением</a:t>
          </a:r>
          <a:endParaRPr lang="ru-RU" sz="1400" dirty="0">
            <a:solidFill>
              <a:srgbClr val="FFFF00"/>
            </a:solidFill>
          </a:endParaRPr>
        </a:p>
      </dgm:t>
    </dgm:pt>
    <dgm:pt modelId="{029C693D-EB4F-40E6-B91B-44C619F099FD}" type="parTrans" cxnId="{992487A3-BDCD-49ED-8257-6E5EFFFA6B86}">
      <dgm:prSet/>
      <dgm:spPr/>
      <dgm:t>
        <a:bodyPr/>
        <a:lstStyle/>
        <a:p>
          <a:endParaRPr lang="ru-RU">
            <a:solidFill>
              <a:srgbClr val="00B050"/>
            </a:solidFill>
          </a:endParaRPr>
        </a:p>
      </dgm:t>
    </dgm:pt>
    <dgm:pt modelId="{D53D45FF-08DE-4C54-A9F6-AE97B4F583EB}" type="sibTrans" cxnId="{992487A3-BDCD-49ED-8257-6E5EFFFA6B86}">
      <dgm:prSet/>
      <dgm:spPr/>
      <dgm:t>
        <a:bodyPr/>
        <a:lstStyle/>
        <a:p>
          <a:endParaRPr lang="ru-RU">
            <a:solidFill>
              <a:srgbClr val="00B050"/>
            </a:solidFill>
          </a:endParaRPr>
        </a:p>
      </dgm:t>
    </dgm:pt>
    <dgm:pt modelId="{5D56879E-0D2D-47CB-A2F1-385894917A32}" type="pres">
      <dgm:prSet presAssocID="{4D5BB812-2EB5-40A4-810E-C4FE8C4F2B29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8A063F4-7CE2-40FD-BF2C-C335B0B16B30}" type="pres">
      <dgm:prSet presAssocID="{73819E54-74A2-45F5-9E4C-A97B11DE48EF}" presName="circ1" presStyleLbl="vennNode1" presStyleIdx="0" presStyleCnt="7"/>
      <dgm:spPr/>
    </dgm:pt>
    <dgm:pt modelId="{B403C056-40C5-4E3D-A5E4-DBC1BEC9BB68}" type="pres">
      <dgm:prSet presAssocID="{73819E54-74A2-45F5-9E4C-A97B11DE48E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7E9305-8780-4645-AF47-36E4D61A1CED}" type="pres">
      <dgm:prSet presAssocID="{0492BCDC-94B6-4F80-AB8C-C4904A8FD66C}" presName="circ2" presStyleLbl="vennNode1" presStyleIdx="1" presStyleCnt="7"/>
      <dgm:spPr/>
    </dgm:pt>
    <dgm:pt modelId="{971148ED-0ED9-4D4A-ABE9-EADA1946F869}" type="pres">
      <dgm:prSet presAssocID="{0492BCDC-94B6-4F80-AB8C-C4904A8FD66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B86664-4476-423D-AD4C-6C36FDBA0B7E}" type="pres">
      <dgm:prSet presAssocID="{D6538236-1652-4E92-96C0-BC7222190622}" presName="circ3" presStyleLbl="vennNode1" presStyleIdx="2" presStyleCnt="7"/>
      <dgm:spPr/>
    </dgm:pt>
    <dgm:pt modelId="{C5EF991C-047B-4ED8-A6A8-AD3E3FF1D34F}" type="pres">
      <dgm:prSet presAssocID="{D6538236-1652-4E92-96C0-BC7222190622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7B9797-44A7-4307-BA6A-D34B885881B1}" type="pres">
      <dgm:prSet presAssocID="{526FC3AC-864F-4C31-ACE0-B2E132BEEC4D}" presName="circ4" presStyleLbl="vennNode1" presStyleIdx="3" presStyleCnt="7"/>
      <dgm:spPr/>
    </dgm:pt>
    <dgm:pt modelId="{3ACC36E0-1868-463C-B28F-C7F40CA789A7}" type="pres">
      <dgm:prSet presAssocID="{526FC3AC-864F-4C31-ACE0-B2E132BEEC4D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59E26E-65EA-4CBA-B63D-760A18A3974A}" type="pres">
      <dgm:prSet presAssocID="{FD17D67D-45FB-419F-99BC-77113B4A8C86}" presName="circ5" presStyleLbl="vennNode1" presStyleIdx="4" presStyleCnt="7"/>
      <dgm:spPr/>
    </dgm:pt>
    <dgm:pt modelId="{8BDBAF2F-D35D-4E35-8628-7501EAD0750F}" type="pres">
      <dgm:prSet presAssocID="{FD17D67D-45FB-419F-99BC-77113B4A8C86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B850DB-FB58-4FFD-AB46-F8B84D1BD997}" type="pres">
      <dgm:prSet presAssocID="{233EFC8B-EF60-4133-A2BE-8FCFD4012A12}" presName="circ6" presStyleLbl="vennNode1" presStyleIdx="5" presStyleCnt="7"/>
      <dgm:spPr/>
    </dgm:pt>
    <dgm:pt modelId="{53F55A13-1A52-4222-B973-EC938960041E}" type="pres">
      <dgm:prSet presAssocID="{233EFC8B-EF60-4133-A2BE-8FCFD4012A12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18CBBD-753E-4B48-8777-2360DEFDD918}" type="pres">
      <dgm:prSet presAssocID="{C6BD0ECE-C990-4A5B-8F1A-D7EDFB30320F}" presName="circ7" presStyleLbl="vennNode1" presStyleIdx="6" presStyleCnt="7"/>
      <dgm:spPr/>
    </dgm:pt>
    <dgm:pt modelId="{ED6DB8D3-D536-4477-926B-2B1B93B9652E}" type="pres">
      <dgm:prSet presAssocID="{C6BD0ECE-C990-4A5B-8F1A-D7EDFB30320F}" presName="circ7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D63BC9-D7A6-4D50-BC73-A4B03D9401E0}" type="presOf" srcId="{D6538236-1652-4E92-96C0-BC7222190622}" destId="{C5EF991C-047B-4ED8-A6A8-AD3E3FF1D34F}" srcOrd="0" destOrd="0" presId="urn:microsoft.com/office/officeart/2005/8/layout/venn1"/>
    <dgm:cxn modelId="{0E8BA069-2247-4249-8D19-F77C47CAB44C}" type="presOf" srcId="{FD17D67D-45FB-419F-99BC-77113B4A8C86}" destId="{8BDBAF2F-D35D-4E35-8628-7501EAD0750F}" srcOrd="0" destOrd="0" presId="urn:microsoft.com/office/officeart/2005/8/layout/venn1"/>
    <dgm:cxn modelId="{740CF5C5-C4F9-4543-AC88-FDCF8EDFB92B}" type="presOf" srcId="{233EFC8B-EF60-4133-A2BE-8FCFD4012A12}" destId="{53F55A13-1A52-4222-B973-EC938960041E}" srcOrd="0" destOrd="0" presId="urn:microsoft.com/office/officeart/2005/8/layout/venn1"/>
    <dgm:cxn modelId="{D920F44F-54A5-4820-AD79-47570F0E0285}" srcId="{4D5BB812-2EB5-40A4-810E-C4FE8C4F2B29}" destId="{526FC3AC-864F-4C31-ACE0-B2E132BEEC4D}" srcOrd="3" destOrd="0" parTransId="{8D405EDC-5F43-43F7-A2E3-7D644B9F1AD7}" sibTransId="{BFFE2019-88EB-4FC5-A92A-97F5DE6DB3A7}"/>
    <dgm:cxn modelId="{52A09E3E-6658-40DB-A957-632582F95D6A}" type="presOf" srcId="{526FC3AC-864F-4C31-ACE0-B2E132BEEC4D}" destId="{3ACC36E0-1868-463C-B28F-C7F40CA789A7}" srcOrd="0" destOrd="0" presId="urn:microsoft.com/office/officeart/2005/8/layout/venn1"/>
    <dgm:cxn modelId="{19ACB339-9F69-4655-9350-397BEB3DC4E2}" srcId="{4D5BB812-2EB5-40A4-810E-C4FE8C4F2B29}" destId="{233EFC8B-EF60-4133-A2BE-8FCFD4012A12}" srcOrd="5" destOrd="0" parTransId="{C7AD2D1A-CF3F-4726-9F8A-D4D3658657BB}" sibTransId="{4D6EC169-DE33-4870-AE7B-62263E7D41C1}"/>
    <dgm:cxn modelId="{F2E3040A-1412-4358-8634-58C3F698A12C}" type="presOf" srcId="{C6BD0ECE-C990-4A5B-8F1A-D7EDFB30320F}" destId="{ED6DB8D3-D536-4477-926B-2B1B93B9652E}" srcOrd="0" destOrd="0" presId="urn:microsoft.com/office/officeart/2005/8/layout/venn1"/>
    <dgm:cxn modelId="{C74F0A18-32B0-4C05-9D65-2E097F21C01A}" type="presOf" srcId="{4D5BB812-2EB5-40A4-810E-C4FE8C4F2B29}" destId="{5D56879E-0D2D-47CB-A2F1-385894917A32}" srcOrd="0" destOrd="0" presId="urn:microsoft.com/office/officeart/2005/8/layout/venn1"/>
    <dgm:cxn modelId="{992487A3-BDCD-49ED-8257-6E5EFFFA6B86}" srcId="{4D5BB812-2EB5-40A4-810E-C4FE8C4F2B29}" destId="{C6BD0ECE-C990-4A5B-8F1A-D7EDFB30320F}" srcOrd="6" destOrd="0" parTransId="{029C693D-EB4F-40E6-B91B-44C619F099FD}" sibTransId="{D53D45FF-08DE-4C54-A9F6-AE97B4F583EB}"/>
    <dgm:cxn modelId="{24C20151-3268-49A1-97DB-FFDCBB6FB50A}" type="presOf" srcId="{73819E54-74A2-45F5-9E4C-A97B11DE48EF}" destId="{B403C056-40C5-4E3D-A5E4-DBC1BEC9BB68}" srcOrd="0" destOrd="0" presId="urn:microsoft.com/office/officeart/2005/8/layout/venn1"/>
    <dgm:cxn modelId="{65545E5D-D667-420B-92F9-E47763D1CEE6}" type="presOf" srcId="{0492BCDC-94B6-4F80-AB8C-C4904A8FD66C}" destId="{971148ED-0ED9-4D4A-ABE9-EADA1946F869}" srcOrd="0" destOrd="0" presId="urn:microsoft.com/office/officeart/2005/8/layout/venn1"/>
    <dgm:cxn modelId="{1072FEDE-BEC4-4B51-AC0C-341E53356123}" srcId="{4D5BB812-2EB5-40A4-810E-C4FE8C4F2B29}" destId="{0492BCDC-94B6-4F80-AB8C-C4904A8FD66C}" srcOrd="1" destOrd="0" parTransId="{2908207D-5103-4A47-A9B0-86454B513095}" sibTransId="{0CA47A72-0BFB-44B9-8A8C-03515FF28363}"/>
    <dgm:cxn modelId="{3EA5E0B5-DDBE-4E19-A51C-F600D591B562}" srcId="{4D5BB812-2EB5-40A4-810E-C4FE8C4F2B29}" destId="{FD17D67D-45FB-419F-99BC-77113B4A8C86}" srcOrd="4" destOrd="0" parTransId="{380338BA-6913-4AE8-A4F3-E009BF6955AA}" sibTransId="{6BDE6B91-6123-4C1B-87B6-D6ECDD648431}"/>
    <dgm:cxn modelId="{195ED8A9-CBC8-41E9-A12E-4A2A7573BAF2}" srcId="{4D5BB812-2EB5-40A4-810E-C4FE8C4F2B29}" destId="{D6538236-1652-4E92-96C0-BC7222190622}" srcOrd="2" destOrd="0" parTransId="{80ADE201-179D-45AA-B134-7177D5074230}" sibTransId="{2E654F63-6EDF-4B05-B084-D0129C0124D8}"/>
    <dgm:cxn modelId="{1D72EF0C-E553-4D4E-AC03-04FAD5E6CCED}" srcId="{4D5BB812-2EB5-40A4-810E-C4FE8C4F2B29}" destId="{73819E54-74A2-45F5-9E4C-A97B11DE48EF}" srcOrd="0" destOrd="0" parTransId="{84F2F286-8FD3-4D43-8849-5F5419864E15}" sibTransId="{EF6F761B-21F4-427F-98BF-008F6B8C0C8B}"/>
    <dgm:cxn modelId="{1320BD39-C309-423A-86A5-9EBC29924E19}" type="presParOf" srcId="{5D56879E-0D2D-47CB-A2F1-385894917A32}" destId="{08A063F4-7CE2-40FD-BF2C-C335B0B16B30}" srcOrd="0" destOrd="0" presId="urn:microsoft.com/office/officeart/2005/8/layout/venn1"/>
    <dgm:cxn modelId="{D9530CFF-252B-476B-B091-C1DF3FD8F275}" type="presParOf" srcId="{5D56879E-0D2D-47CB-A2F1-385894917A32}" destId="{B403C056-40C5-4E3D-A5E4-DBC1BEC9BB68}" srcOrd="1" destOrd="0" presId="urn:microsoft.com/office/officeart/2005/8/layout/venn1"/>
    <dgm:cxn modelId="{BAC86DA0-E99D-42D5-B1CD-89F41B701A73}" type="presParOf" srcId="{5D56879E-0D2D-47CB-A2F1-385894917A32}" destId="{8B7E9305-8780-4645-AF47-36E4D61A1CED}" srcOrd="2" destOrd="0" presId="urn:microsoft.com/office/officeart/2005/8/layout/venn1"/>
    <dgm:cxn modelId="{8F0ADC2E-F986-472E-A8E8-E7C7947A5056}" type="presParOf" srcId="{5D56879E-0D2D-47CB-A2F1-385894917A32}" destId="{971148ED-0ED9-4D4A-ABE9-EADA1946F869}" srcOrd="3" destOrd="0" presId="urn:microsoft.com/office/officeart/2005/8/layout/venn1"/>
    <dgm:cxn modelId="{84E78A94-2261-430E-8726-9138F8D0FBAB}" type="presParOf" srcId="{5D56879E-0D2D-47CB-A2F1-385894917A32}" destId="{25B86664-4476-423D-AD4C-6C36FDBA0B7E}" srcOrd="4" destOrd="0" presId="urn:microsoft.com/office/officeart/2005/8/layout/venn1"/>
    <dgm:cxn modelId="{933C5B06-C5A9-4D06-A270-BCA605CEC363}" type="presParOf" srcId="{5D56879E-0D2D-47CB-A2F1-385894917A32}" destId="{C5EF991C-047B-4ED8-A6A8-AD3E3FF1D34F}" srcOrd="5" destOrd="0" presId="urn:microsoft.com/office/officeart/2005/8/layout/venn1"/>
    <dgm:cxn modelId="{3769986D-9574-44E6-AB86-B4BE2803F881}" type="presParOf" srcId="{5D56879E-0D2D-47CB-A2F1-385894917A32}" destId="{267B9797-44A7-4307-BA6A-D34B885881B1}" srcOrd="6" destOrd="0" presId="urn:microsoft.com/office/officeart/2005/8/layout/venn1"/>
    <dgm:cxn modelId="{A699B8C6-9C8D-4AA5-B6AE-46B49C6C1955}" type="presParOf" srcId="{5D56879E-0D2D-47CB-A2F1-385894917A32}" destId="{3ACC36E0-1868-463C-B28F-C7F40CA789A7}" srcOrd="7" destOrd="0" presId="urn:microsoft.com/office/officeart/2005/8/layout/venn1"/>
    <dgm:cxn modelId="{D0D7C969-885F-42BB-809B-D4648D6DC861}" type="presParOf" srcId="{5D56879E-0D2D-47CB-A2F1-385894917A32}" destId="{1859E26E-65EA-4CBA-B63D-760A18A3974A}" srcOrd="8" destOrd="0" presId="urn:microsoft.com/office/officeart/2005/8/layout/venn1"/>
    <dgm:cxn modelId="{AB3BE87C-0F99-4094-A74F-3766F4DD1D06}" type="presParOf" srcId="{5D56879E-0D2D-47CB-A2F1-385894917A32}" destId="{8BDBAF2F-D35D-4E35-8628-7501EAD0750F}" srcOrd="9" destOrd="0" presId="urn:microsoft.com/office/officeart/2005/8/layout/venn1"/>
    <dgm:cxn modelId="{FC769657-3C97-4ADE-88ED-F81C6DFD631F}" type="presParOf" srcId="{5D56879E-0D2D-47CB-A2F1-385894917A32}" destId="{E1B850DB-FB58-4FFD-AB46-F8B84D1BD997}" srcOrd="10" destOrd="0" presId="urn:microsoft.com/office/officeart/2005/8/layout/venn1"/>
    <dgm:cxn modelId="{7533E0DD-8D69-491B-B0E3-9E49BB78F774}" type="presParOf" srcId="{5D56879E-0D2D-47CB-A2F1-385894917A32}" destId="{53F55A13-1A52-4222-B973-EC938960041E}" srcOrd="11" destOrd="0" presId="urn:microsoft.com/office/officeart/2005/8/layout/venn1"/>
    <dgm:cxn modelId="{2E41BA67-EA90-4620-A940-87C269249DE8}" type="presParOf" srcId="{5D56879E-0D2D-47CB-A2F1-385894917A32}" destId="{6818CBBD-753E-4B48-8777-2360DEFDD918}" srcOrd="12" destOrd="0" presId="urn:microsoft.com/office/officeart/2005/8/layout/venn1"/>
    <dgm:cxn modelId="{A8979B9C-4CAF-4CAE-80AD-61AB06331666}" type="presParOf" srcId="{5D56879E-0D2D-47CB-A2F1-385894917A32}" destId="{ED6DB8D3-D536-4477-926B-2B1B93B9652E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ED398D4-B1CB-48F8-9A1A-9471CE9B0466}" type="doc">
      <dgm:prSet loTypeId="urn:microsoft.com/office/officeart/2005/8/layout/target3" loCatId="list" qsTypeId="urn:microsoft.com/office/officeart/2005/8/quickstyle/3d2" qsCatId="3D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CD4C662B-BCE8-4E61-B068-5727EEA21140}">
      <dgm:prSet/>
      <dgm:spPr/>
      <dgm:t>
        <a:bodyPr/>
        <a:lstStyle/>
        <a:p>
          <a:pPr rtl="0"/>
          <a:r>
            <a:rPr lang="ru-RU" dirty="0" smtClean="0">
              <a:solidFill>
                <a:schemeClr val="bg1">
                  <a:lumMod val="75000"/>
                </a:schemeClr>
              </a:solidFill>
            </a:rPr>
            <a:t>работы, в технологическом процессе которых применяется вибрация</a:t>
          </a:r>
          <a:endParaRPr lang="ru-RU" dirty="0">
            <a:solidFill>
              <a:schemeClr val="bg1">
                <a:lumMod val="75000"/>
              </a:schemeClr>
            </a:solidFill>
          </a:endParaRPr>
        </a:p>
      </dgm:t>
    </dgm:pt>
    <dgm:pt modelId="{1B77A66E-24EB-4227-B049-5189589AC226}" type="parTrans" cxnId="{696FCC7A-2D33-4CCC-9D45-542D48813E81}">
      <dgm:prSet/>
      <dgm:spPr/>
      <dgm:t>
        <a:bodyPr/>
        <a:lstStyle/>
        <a:p>
          <a:endParaRPr lang="ru-RU"/>
        </a:p>
      </dgm:t>
    </dgm:pt>
    <dgm:pt modelId="{BFC46D2A-41FB-4AA3-B947-C088ED5F0CD4}" type="sibTrans" cxnId="{696FCC7A-2D33-4CCC-9D45-542D48813E81}">
      <dgm:prSet/>
      <dgm:spPr/>
      <dgm:t>
        <a:bodyPr/>
        <a:lstStyle/>
        <a:p>
          <a:endParaRPr lang="ru-RU"/>
        </a:p>
      </dgm:t>
    </dgm:pt>
    <dgm:pt modelId="{78480E06-EA1E-4E73-8125-F419814AE1DD}">
      <dgm:prSet/>
      <dgm:spPr/>
      <dgm:t>
        <a:bodyPr/>
        <a:lstStyle/>
        <a:p>
          <a:pPr rtl="0"/>
          <a:r>
            <a:rPr lang="ru-RU" dirty="0" smtClean="0">
              <a:solidFill>
                <a:schemeClr val="bg1">
                  <a:lumMod val="75000"/>
                </a:schemeClr>
              </a:solidFill>
            </a:rPr>
            <a:t>работы в гальванических и травильных цехах и отделениях</a:t>
          </a:r>
          <a:endParaRPr lang="ru-RU" dirty="0">
            <a:solidFill>
              <a:schemeClr val="bg1">
                <a:lumMod val="75000"/>
              </a:schemeClr>
            </a:solidFill>
          </a:endParaRPr>
        </a:p>
      </dgm:t>
    </dgm:pt>
    <dgm:pt modelId="{CD0580EA-30BC-430C-91FC-E47B52F446D1}" type="parTrans" cxnId="{8A5D46F0-B847-495B-87E5-1E3986CA7692}">
      <dgm:prSet/>
      <dgm:spPr/>
      <dgm:t>
        <a:bodyPr/>
        <a:lstStyle/>
        <a:p>
          <a:endParaRPr lang="ru-RU"/>
        </a:p>
      </dgm:t>
    </dgm:pt>
    <dgm:pt modelId="{077A43F8-4FF5-47F6-A188-A37CBC735455}" type="sibTrans" cxnId="{8A5D46F0-B847-495B-87E5-1E3986CA7692}">
      <dgm:prSet/>
      <dgm:spPr/>
      <dgm:t>
        <a:bodyPr/>
        <a:lstStyle/>
        <a:p>
          <a:endParaRPr lang="ru-RU"/>
        </a:p>
      </dgm:t>
    </dgm:pt>
    <dgm:pt modelId="{7FBB341E-E505-464B-9252-1A3474798082}">
      <dgm:prSet/>
      <dgm:spPr/>
      <dgm:t>
        <a:bodyPr/>
        <a:lstStyle/>
        <a:p>
          <a:pPr rtl="0"/>
          <a:r>
            <a:rPr lang="ru-RU" dirty="0" smtClean="0">
              <a:solidFill>
                <a:schemeClr val="bg1">
                  <a:lumMod val="75000"/>
                </a:schemeClr>
              </a:solidFill>
            </a:rPr>
            <a:t>работы на металлургических и химических предприятиях, угольных и </a:t>
          </a:r>
          <a:r>
            <a:rPr lang="ru-RU" dirty="0" smtClean="0">
              <a:solidFill>
                <a:schemeClr val="bg1">
                  <a:lumMod val="75000"/>
                </a:schemeClr>
              </a:solidFill>
              <a:effectLst/>
            </a:rPr>
            <a:t>урановых</a:t>
          </a:r>
          <a:r>
            <a:rPr lang="ru-RU" dirty="0" smtClean="0">
              <a:solidFill>
                <a:schemeClr val="bg1">
                  <a:lumMod val="75000"/>
                </a:schemeClr>
              </a:solidFill>
            </a:rPr>
            <a:t> шахтах</a:t>
          </a:r>
          <a:endParaRPr lang="ru-RU" dirty="0">
            <a:solidFill>
              <a:schemeClr val="bg1">
                <a:lumMod val="75000"/>
              </a:schemeClr>
            </a:solidFill>
          </a:endParaRPr>
        </a:p>
      </dgm:t>
    </dgm:pt>
    <dgm:pt modelId="{25CC77F2-19F2-4BB5-9C1B-E28809D340A9}" type="parTrans" cxnId="{63026BA2-1821-4023-BEBF-431621AF031D}">
      <dgm:prSet/>
      <dgm:spPr/>
      <dgm:t>
        <a:bodyPr/>
        <a:lstStyle/>
        <a:p>
          <a:endParaRPr lang="ru-RU"/>
        </a:p>
      </dgm:t>
    </dgm:pt>
    <dgm:pt modelId="{EEA684E8-4CEA-4495-97D7-FF186D9ABA80}" type="sibTrans" cxnId="{63026BA2-1821-4023-BEBF-431621AF031D}">
      <dgm:prSet/>
      <dgm:spPr/>
      <dgm:t>
        <a:bodyPr/>
        <a:lstStyle/>
        <a:p>
          <a:endParaRPr lang="ru-RU"/>
        </a:p>
      </dgm:t>
    </dgm:pt>
    <dgm:pt modelId="{ECE4A6A7-F268-40A1-8905-6BFBAC62937B}">
      <dgm:prSet/>
      <dgm:spPr/>
      <dgm:t>
        <a:bodyPr/>
        <a:lstStyle/>
        <a:p>
          <a:pPr rtl="0"/>
          <a:r>
            <a:rPr lang="ru-RU" dirty="0" smtClean="0">
              <a:solidFill>
                <a:schemeClr val="bg1">
                  <a:lumMod val="75000"/>
                </a:schemeClr>
              </a:solidFill>
            </a:rPr>
            <a:t>работы с использованием источников ионизирующих излучений</a:t>
          </a:r>
          <a:endParaRPr lang="ru-RU" dirty="0">
            <a:solidFill>
              <a:schemeClr val="bg1">
                <a:lumMod val="75000"/>
              </a:schemeClr>
            </a:solidFill>
          </a:endParaRPr>
        </a:p>
      </dgm:t>
    </dgm:pt>
    <dgm:pt modelId="{0C586080-B032-400A-86BC-AB344CAA5891}" type="parTrans" cxnId="{2A3CA0C7-71E1-49D3-952F-3956791F1F23}">
      <dgm:prSet/>
      <dgm:spPr/>
      <dgm:t>
        <a:bodyPr/>
        <a:lstStyle/>
        <a:p>
          <a:endParaRPr lang="ru-RU"/>
        </a:p>
      </dgm:t>
    </dgm:pt>
    <dgm:pt modelId="{5BEE9C22-AD40-4CC0-A995-EE3BCF9A9067}" type="sibTrans" cxnId="{2A3CA0C7-71E1-49D3-952F-3956791F1F23}">
      <dgm:prSet/>
      <dgm:spPr/>
      <dgm:t>
        <a:bodyPr/>
        <a:lstStyle/>
        <a:p>
          <a:endParaRPr lang="ru-RU"/>
        </a:p>
      </dgm:t>
    </dgm:pt>
    <dgm:pt modelId="{D46BB434-9B25-4797-9239-5DB4DD9190E1}" type="pres">
      <dgm:prSet presAssocID="{3ED398D4-B1CB-48F8-9A1A-9471CE9B046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82D504C-2F2A-4281-B0CA-188BD4798734}" type="pres">
      <dgm:prSet presAssocID="{CD4C662B-BCE8-4E61-B068-5727EEA21140}" presName="circle1" presStyleLbl="node1" presStyleIdx="0" presStyleCnt="4"/>
      <dgm:spPr/>
    </dgm:pt>
    <dgm:pt modelId="{98FCFAA0-92E2-41E5-A112-E7C14094901D}" type="pres">
      <dgm:prSet presAssocID="{CD4C662B-BCE8-4E61-B068-5727EEA21140}" presName="space" presStyleCnt="0"/>
      <dgm:spPr/>
    </dgm:pt>
    <dgm:pt modelId="{537E4750-2BDB-4549-90F7-4FC8CBA3467D}" type="pres">
      <dgm:prSet presAssocID="{CD4C662B-BCE8-4E61-B068-5727EEA21140}" presName="rect1" presStyleLbl="alignAcc1" presStyleIdx="0" presStyleCnt="4"/>
      <dgm:spPr/>
      <dgm:t>
        <a:bodyPr/>
        <a:lstStyle/>
        <a:p>
          <a:endParaRPr lang="ru-RU"/>
        </a:p>
      </dgm:t>
    </dgm:pt>
    <dgm:pt modelId="{BD551F8A-8A66-47F8-8361-0C7838BF38B5}" type="pres">
      <dgm:prSet presAssocID="{78480E06-EA1E-4E73-8125-F419814AE1DD}" presName="vertSpace2" presStyleLbl="node1" presStyleIdx="0" presStyleCnt="4"/>
      <dgm:spPr/>
    </dgm:pt>
    <dgm:pt modelId="{279C3748-0D14-45AF-8F0B-4545633F04DA}" type="pres">
      <dgm:prSet presAssocID="{78480E06-EA1E-4E73-8125-F419814AE1DD}" presName="circle2" presStyleLbl="node1" presStyleIdx="1" presStyleCnt="4"/>
      <dgm:spPr/>
    </dgm:pt>
    <dgm:pt modelId="{FEC7DFFA-E290-4BFF-9F88-49A1B392792E}" type="pres">
      <dgm:prSet presAssocID="{78480E06-EA1E-4E73-8125-F419814AE1DD}" presName="rect2" presStyleLbl="alignAcc1" presStyleIdx="1" presStyleCnt="4"/>
      <dgm:spPr/>
      <dgm:t>
        <a:bodyPr/>
        <a:lstStyle/>
        <a:p>
          <a:endParaRPr lang="ru-RU"/>
        </a:p>
      </dgm:t>
    </dgm:pt>
    <dgm:pt modelId="{55FDBDA4-589B-4A71-B3E5-49D9993C3604}" type="pres">
      <dgm:prSet presAssocID="{7FBB341E-E505-464B-9252-1A3474798082}" presName="vertSpace3" presStyleLbl="node1" presStyleIdx="1" presStyleCnt="4"/>
      <dgm:spPr/>
    </dgm:pt>
    <dgm:pt modelId="{85E839FA-1786-435F-94AE-6BDDDBB230B1}" type="pres">
      <dgm:prSet presAssocID="{7FBB341E-E505-464B-9252-1A3474798082}" presName="circle3" presStyleLbl="node1" presStyleIdx="2" presStyleCnt="4"/>
      <dgm:spPr/>
    </dgm:pt>
    <dgm:pt modelId="{5F357383-D3EC-4281-9AD4-09A732FB068E}" type="pres">
      <dgm:prSet presAssocID="{7FBB341E-E505-464B-9252-1A3474798082}" presName="rect3" presStyleLbl="alignAcc1" presStyleIdx="2" presStyleCnt="4"/>
      <dgm:spPr/>
      <dgm:t>
        <a:bodyPr/>
        <a:lstStyle/>
        <a:p>
          <a:endParaRPr lang="ru-RU"/>
        </a:p>
      </dgm:t>
    </dgm:pt>
    <dgm:pt modelId="{934C374D-D13B-48D9-B45B-85B3FD8EA606}" type="pres">
      <dgm:prSet presAssocID="{ECE4A6A7-F268-40A1-8905-6BFBAC62937B}" presName="vertSpace4" presStyleLbl="node1" presStyleIdx="2" presStyleCnt="4"/>
      <dgm:spPr/>
    </dgm:pt>
    <dgm:pt modelId="{C41E2FC0-C07C-4150-9FBF-7D1013EA27FA}" type="pres">
      <dgm:prSet presAssocID="{ECE4A6A7-F268-40A1-8905-6BFBAC62937B}" presName="circle4" presStyleLbl="node1" presStyleIdx="3" presStyleCnt="4"/>
      <dgm:spPr>
        <a:solidFill>
          <a:schemeClr val="accent2">
            <a:lumMod val="40000"/>
            <a:lumOff val="60000"/>
          </a:schemeClr>
        </a:solidFill>
      </dgm:spPr>
    </dgm:pt>
    <dgm:pt modelId="{8033E55D-F807-4541-81FC-12E4755F03BD}" type="pres">
      <dgm:prSet presAssocID="{ECE4A6A7-F268-40A1-8905-6BFBAC62937B}" presName="rect4" presStyleLbl="alignAcc1" presStyleIdx="3" presStyleCnt="4"/>
      <dgm:spPr/>
      <dgm:t>
        <a:bodyPr/>
        <a:lstStyle/>
        <a:p>
          <a:endParaRPr lang="ru-RU"/>
        </a:p>
      </dgm:t>
    </dgm:pt>
    <dgm:pt modelId="{E774B910-F9BB-43B0-B4CA-9FA56E2403D9}" type="pres">
      <dgm:prSet presAssocID="{CD4C662B-BCE8-4E61-B068-5727EEA21140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039D11-E2B3-4EBF-8377-79B4C275A168}" type="pres">
      <dgm:prSet presAssocID="{78480E06-EA1E-4E73-8125-F419814AE1DD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C5C067-2984-4A28-AA80-C8AC746EC444}" type="pres">
      <dgm:prSet presAssocID="{7FBB341E-E505-464B-9252-1A3474798082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FA3064-FA4A-4D4F-B2E5-3F6A6BDACDF4}" type="pres">
      <dgm:prSet presAssocID="{ECE4A6A7-F268-40A1-8905-6BFBAC62937B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AAA3B06-ED84-4544-99D1-27770EDDC831}" type="presOf" srcId="{7FBB341E-E505-464B-9252-1A3474798082}" destId="{F4C5C067-2984-4A28-AA80-C8AC746EC444}" srcOrd="1" destOrd="0" presId="urn:microsoft.com/office/officeart/2005/8/layout/target3"/>
    <dgm:cxn modelId="{0368ADFF-E0D4-4ED4-B07B-9C4657928F37}" type="presOf" srcId="{CD4C662B-BCE8-4E61-B068-5727EEA21140}" destId="{E774B910-F9BB-43B0-B4CA-9FA56E2403D9}" srcOrd="1" destOrd="0" presId="urn:microsoft.com/office/officeart/2005/8/layout/target3"/>
    <dgm:cxn modelId="{15F9A235-551A-4FFF-AA38-A7A8037F8899}" type="presOf" srcId="{ECE4A6A7-F268-40A1-8905-6BFBAC62937B}" destId="{8033E55D-F807-4541-81FC-12E4755F03BD}" srcOrd="0" destOrd="0" presId="urn:microsoft.com/office/officeart/2005/8/layout/target3"/>
    <dgm:cxn modelId="{7EDB4E01-30F9-4C3F-888F-78BDC19F8048}" type="presOf" srcId="{7FBB341E-E505-464B-9252-1A3474798082}" destId="{5F357383-D3EC-4281-9AD4-09A732FB068E}" srcOrd="0" destOrd="0" presId="urn:microsoft.com/office/officeart/2005/8/layout/target3"/>
    <dgm:cxn modelId="{696FCC7A-2D33-4CCC-9D45-542D48813E81}" srcId="{3ED398D4-B1CB-48F8-9A1A-9471CE9B0466}" destId="{CD4C662B-BCE8-4E61-B068-5727EEA21140}" srcOrd="0" destOrd="0" parTransId="{1B77A66E-24EB-4227-B049-5189589AC226}" sibTransId="{BFC46D2A-41FB-4AA3-B947-C088ED5F0CD4}"/>
    <dgm:cxn modelId="{63026BA2-1821-4023-BEBF-431621AF031D}" srcId="{3ED398D4-B1CB-48F8-9A1A-9471CE9B0466}" destId="{7FBB341E-E505-464B-9252-1A3474798082}" srcOrd="2" destOrd="0" parTransId="{25CC77F2-19F2-4BB5-9C1B-E28809D340A9}" sibTransId="{EEA684E8-4CEA-4495-97D7-FF186D9ABA80}"/>
    <dgm:cxn modelId="{F063FCA4-FA5F-423D-BB9A-FE61ABB05FCF}" type="presOf" srcId="{CD4C662B-BCE8-4E61-B068-5727EEA21140}" destId="{537E4750-2BDB-4549-90F7-4FC8CBA3467D}" srcOrd="0" destOrd="0" presId="urn:microsoft.com/office/officeart/2005/8/layout/target3"/>
    <dgm:cxn modelId="{2A3CA0C7-71E1-49D3-952F-3956791F1F23}" srcId="{3ED398D4-B1CB-48F8-9A1A-9471CE9B0466}" destId="{ECE4A6A7-F268-40A1-8905-6BFBAC62937B}" srcOrd="3" destOrd="0" parTransId="{0C586080-B032-400A-86BC-AB344CAA5891}" sibTransId="{5BEE9C22-AD40-4CC0-A995-EE3BCF9A9067}"/>
    <dgm:cxn modelId="{8A5D46F0-B847-495B-87E5-1E3986CA7692}" srcId="{3ED398D4-B1CB-48F8-9A1A-9471CE9B0466}" destId="{78480E06-EA1E-4E73-8125-F419814AE1DD}" srcOrd="1" destOrd="0" parTransId="{CD0580EA-30BC-430C-91FC-E47B52F446D1}" sibTransId="{077A43F8-4FF5-47F6-A188-A37CBC735455}"/>
    <dgm:cxn modelId="{7267B218-93E0-4386-AB43-3220EFEF4188}" type="presOf" srcId="{78480E06-EA1E-4E73-8125-F419814AE1DD}" destId="{AE039D11-E2B3-4EBF-8377-79B4C275A168}" srcOrd="1" destOrd="0" presId="urn:microsoft.com/office/officeart/2005/8/layout/target3"/>
    <dgm:cxn modelId="{30527C23-CE43-4DB1-8EF4-B2FD1F27CDDC}" type="presOf" srcId="{78480E06-EA1E-4E73-8125-F419814AE1DD}" destId="{FEC7DFFA-E290-4BFF-9F88-49A1B392792E}" srcOrd="0" destOrd="0" presId="urn:microsoft.com/office/officeart/2005/8/layout/target3"/>
    <dgm:cxn modelId="{FFEB5729-D89A-4B7C-83E0-FD55ED3830CE}" type="presOf" srcId="{3ED398D4-B1CB-48F8-9A1A-9471CE9B0466}" destId="{D46BB434-9B25-4797-9239-5DB4DD9190E1}" srcOrd="0" destOrd="0" presId="urn:microsoft.com/office/officeart/2005/8/layout/target3"/>
    <dgm:cxn modelId="{9136EFDC-76D7-4ABB-84B9-525F94A3FFB2}" type="presOf" srcId="{ECE4A6A7-F268-40A1-8905-6BFBAC62937B}" destId="{F6FA3064-FA4A-4D4F-B2E5-3F6A6BDACDF4}" srcOrd="1" destOrd="0" presId="urn:microsoft.com/office/officeart/2005/8/layout/target3"/>
    <dgm:cxn modelId="{00C87352-56A8-4310-B384-C29171814949}" type="presParOf" srcId="{D46BB434-9B25-4797-9239-5DB4DD9190E1}" destId="{A82D504C-2F2A-4281-B0CA-188BD4798734}" srcOrd="0" destOrd="0" presId="urn:microsoft.com/office/officeart/2005/8/layout/target3"/>
    <dgm:cxn modelId="{80AE72A7-59CC-4870-9B15-C094B266A418}" type="presParOf" srcId="{D46BB434-9B25-4797-9239-5DB4DD9190E1}" destId="{98FCFAA0-92E2-41E5-A112-E7C14094901D}" srcOrd="1" destOrd="0" presId="urn:microsoft.com/office/officeart/2005/8/layout/target3"/>
    <dgm:cxn modelId="{3AEF37E8-7C4D-4803-8926-71740719FB91}" type="presParOf" srcId="{D46BB434-9B25-4797-9239-5DB4DD9190E1}" destId="{537E4750-2BDB-4549-90F7-4FC8CBA3467D}" srcOrd="2" destOrd="0" presId="urn:microsoft.com/office/officeart/2005/8/layout/target3"/>
    <dgm:cxn modelId="{252729CC-F75C-44DB-90A2-4ED596805952}" type="presParOf" srcId="{D46BB434-9B25-4797-9239-5DB4DD9190E1}" destId="{BD551F8A-8A66-47F8-8361-0C7838BF38B5}" srcOrd="3" destOrd="0" presId="urn:microsoft.com/office/officeart/2005/8/layout/target3"/>
    <dgm:cxn modelId="{122C33A9-5C02-4F6F-B54F-6CF0B8B60FA7}" type="presParOf" srcId="{D46BB434-9B25-4797-9239-5DB4DD9190E1}" destId="{279C3748-0D14-45AF-8F0B-4545633F04DA}" srcOrd="4" destOrd="0" presId="urn:microsoft.com/office/officeart/2005/8/layout/target3"/>
    <dgm:cxn modelId="{00817FC7-98BE-403A-B3F0-E9ED9E4B72D6}" type="presParOf" srcId="{D46BB434-9B25-4797-9239-5DB4DD9190E1}" destId="{FEC7DFFA-E290-4BFF-9F88-49A1B392792E}" srcOrd="5" destOrd="0" presId="urn:microsoft.com/office/officeart/2005/8/layout/target3"/>
    <dgm:cxn modelId="{FE01EEDF-6F02-4461-8ACB-761CD216D4BB}" type="presParOf" srcId="{D46BB434-9B25-4797-9239-5DB4DD9190E1}" destId="{55FDBDA4-589B-4A71-B3E5-49D9993C3604}" srcOrd="6" destOrd="0" presId="urn:microsoft.com/office/officeart/2005/8/layout/target3"/>
    <dgm:cxn modelId="{FD2496E2-0EFA-4555-B316-A88DD93CDF32}" type="presParOf" srcId="{D46BB434-9B25-4797-9239-5DB4DD9190E1}" destId="{85E839FA-1786-435F-94AE-6BDDDBB230B1}" srcOrd="7" destOrd="0" presId="urn:microsoft.com/office/officeart/2005/8/layout/target3"/>
    <dgm:cxn modelId="{678E7032-0E8D-4EE2-8B7E-AA304EC97FC5}" type="presParOf" srcId="{D46BB434-9B25-4797-9239-5DB4DD9190E1}" destId="{5F357383-D3EC-4281-9AD4-09A732FB068E}" srcOrd="8" destOrd="0" presId="urn:microsoft.com/office/officeart/2005/8/layout/target3"/>
    <dgm:cxn modelId="{7698D95C-D3A6-4167-A0EC-7D41EBF6592C}" type="presParOf" srcId="{D46BB434-9B25-4797-9239-5DB4DD9190E1}" destId="{934C374D-D13B-48D9-B45B-85B3FD8EA606}" srcOrd="9" destOrd="0" presId="urn:microsoft.com/office/officeart/2005/8/layout/target3"/>
    <dgm:cxn modelId="{CD61AA69-22A0-432B-8974-1A75F26B7A0C}" type="presParOf" srcId="{D46BB434-9B25-4797-9239-5DB4DD9190E1}" destId="{C41E2FC0-C07C-4150-9FBF-7D1013EA27FA}" srcOrd="10" destOrd="0" presId="urn:microsoft.com/office/officeart/2005/8/layout/target3"/>
    <dgm:cxn modelId="{586D8F3A-BBF7-40CF-9841-78CCE7C57F65}" type="presParOf" srcId="{D46BB434-9B25-4797-9239-5DB4DD9190E1}" destId="{8033E55D-F807-4541-81FC-12E4755F03BD}" srcOrd="11" destOrd="0" presId="urn:microsoft.com/office/officeart/2005/8/layout/target3"/>
    <dgm:cxn modelId="{99CD21BE-F253-4D65-A40E-81D14F066529}" type="presParOf" srcId="{D46BB434-9B25-4797-9239-5DB4DD9190E1}" destId="{E774B910-F9BB-43B0-B4CA-9FA56E2403D9}" srcOrd="12" destOrd="0" presId="urn:microsoft.com/office/officeart/2005/8/layout/target3"/>
    <dgm:cxn modelId="{1B77D989-98BE-4F99-A4A8-7330FC155431}" type="presParOf" srcId="{D46BB434-9B25-4797-9239-5DB4DD9190E1}" destId="{AE039D11-E2B3-4EBF-8377-79B4C275A168}" srcOrd="13" destOrd="0" presId="urn:microsoft.com/office/officeart/2005/8/layout/target3"/>
    <dgm:cxn modelId="{838DEA1B-D145-44CB-AA69-A9D3DCBC3B7F}" type="presParOf" srcId="{D46BB434-9B25-4797-9239-5DB4DD9190E1}" destId="{F4C5C067-2984-4A28-AA80-C8AC746EC444}" srcOrd="14" destOrd="0" presId="urn:microsoft.com/office/officeart/2005/8/layout/target3"/>
    <dgm:cxn modelId="{CB53B836-13E1-487A-B4C6-B0E22828A751}" type="presParOf" srcId="{D46BB434-9B25-4797-9239-5DB4DD9190E1}" destId="{F6FA3064-FA4A-4D4F-B2E5-3F6A6BDACDF4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0E4121D-76B3-4B74-9690-BE4C0D401ACF}" type="doc">
      <dgm:prSet loTypeId="urn:microsoft.com/office/officeart/2005/8/layout/radial5" loCatId="cycle" qsTypeId="urn:microsoft.com/office/officeart/2005/8/quickstyle/3d3" qsCatId="3D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6C25A59D-D1C9-4BD0-8407-1E8418FBC79B}">
      <dgm:prSet/>
      <dgm:spPr/>
      <dgm:t>
        <a:bodyPr/>
        <a:lstStyle/>
        <a:p>
          <a:pPr rtl="0"/>
          <a:r>
            <a:rPr lang="ru-RU" b="1" i="1" cap="none" spc="0" dirty="0" smtClean="0">
              <a:ln/>
              <a:effectLst/>
            </a:rPr>
            <a:t>Основные типы движения</a:t>
          </a:r>
          <a:endParaRPr lang="ru-RU" b="1" cap="none" spc="0" dirty="0">
            <a:ln/>
            <a:effectLst/>
          </a:endParaRPr>
        </a:p>
      </dgm:t>
    </dgm:pt>
    <dgm:pt modelId="{60A9C920-27E4-49FA-88DE-9D076D6F56AC}" type="parTrans" cxnId="{D8A3270E-4219-4C1C-B579-D9BC7089AEBD}">
      <dgm:prSet/>
      <dgm:spPr/>
      <dgm:t>
        <a:bodyPr/>
        <a:lstStyle/>
        <a:p>
          <a:endParaRPr lang="ru-RU" b="1" cap="none" spc="0">
            <a:ln/>
            <a:solidFill>
              <a:schemeClr val="accent3"/>
            </a:solidFill>
            <a:effectLst/>
          </a:endParaRPr>
        </a:p>
      </dgm:t>
    </dgm:pt>
    <dgm:pt modelId="{84A7C4ED-1B89-446F-9906-E1C38DBC3A71}" type="sibTrans" cxnId="{D8A3270E-4219-4C1C-B579-D9BC7089AEBD}">
      <dgm:prSet/>
      <dgm:spPr/>
      <dgm:t>
        <a:bodyPr/>
        <a:lstStyle/>
        <a:p>
          <a:endParaRPr lang="ru-RU" b="1" cap="none" spc="0">
            <a:ln/>
            <a:solidFill>
              <a:schemeClr val="accent3"/>
            </a:solidFill>
            <a:effectLst/>
          </a:endParaRPr>
        </a:p>
      </dgm:t>
    </dgm:pt>
    <dgm:pt modelId="{8CDB245D-F122-4DCE-97E4-78298949CB71}">
      <dgm:prSet custT="1"/>
      <dgm:spPr/>
      <dgm:t>
        <a:bodyPr/>
        <a:lstStyle/>
        <a:p>
          <a:pPr rtl="0"/>
          <a:r>
            <a:rPr lang="ru-RU" sz="1600" b="1" cap="none" spc="0" dirty="0" smtClean="0">
              <a:ln/>
              <a:effectLst/>
            </a:rPr>
            <a:t>Вращательное</a:t>
          </a:r>
          <a:endParaRPr lang="ru-RU" sz="1600" b="1" cap="none" spc="0" dirty="0">
            <a:ln/>
            <a:effectLst/>
          </a:endParaRPr>
        </a:p>
      </dgm:t>
    </dgm:pt>
    <dgm:pt modelId="{B150D4A2-3600-4ACF-92A8-E0C0A9108E0D}" type="parTrans" cxnId="{6FC396CF-8768-474D-A9E8-3F5123C99867}">
      <dgm:prSet/>
      <dgm:spPr/>
      <dgm:t>
        <a:bodyPr/>
        <a:lstStyle/>
        <a:p>
          <a:endParaRPr lang="ru-RU" b="1" cap="none" spc="0" dirty="0">
            <a:ln/>
            <a:solidFill>
              <a:schemeClr val="accent3"/>
            </a:solidFill>
            <a:effectLst/>
          </a:endParaRPr>
        </a:p>
      </dgm:t>
    </dgm:pt>
    <dgm:pt modelId="{1F3A1E3A-2DAF-4C0D-8E47-F39AA5FDBAE0}" type="sibTrans" cxnId="{6FC396CF-8768-474D-A9E8-3F5123C99867}">
      <dgm:prSet/>
      <dgm:spPr/>
      <dgm:t>
        <a:bodyPr/>
        <a:lstStyle/>
        <a:p>
          <a:endParaRPr lang="ru-RU" b="1" cap="none" spc="0">
            <a:ln/>
            <a:solidFill>
              <a:schemeClr val="accent3"/>
            </a:solidFill>
            <a:effectLst/>
          </a:endParaRPr>
        </a:p>
      </dgm:t>
    </dgm:pt>
    <dgm:pt modelId="{4DCE0F1A-2A58-485A-8C69-7DCE64B851B3}">
      <dgm:prSet custT="1"/>
      <dgm:spPr/>
      <dgm:t>
        <a:bodyPr/>
        <a:lstStyle/>
        <a:p>
          <a:pPr rtl="0"/>
          <a:r>
            <a:rPr lang="ru-RU" sz="1600" b="1" cap="none" spc="0" dirty="0" smtClean="0">
              <a:ln/>
              <a:effectLst/>
            </a:rPr>
            <a:t>возвратно-поступательное </a:t>
          </a:r>
          <a:endParaRPr lang="ru-RU" sz="1600" b="1" cap="none" spc="0" dirty="0">
            <a:ln/>
            <a:effectLst/>
          </a:endParaRPr>
        </a:p>
      </dgm:t>
    </dgm:pt>
    <dgm:pt modelId="{AC57C053-15F4-43A3-8F80-E64AADFBDBCE}" type="parTrans" cxnId="{80508A22-D443-498F-B44A-AD566333DCB6}">
      <dgm:prSet/>
      <dgm:spPr/>
      <dgm:t>
        <a:bodyPr/>
        <a:lstStyle/>
        <a:p>
          <a:endParaRPr lang="ru-RU" b="1" cap="none" spc="0" dirty="0">
            <a:ln/>
            <a:solidFill>
              <a:schemeClr val="accent3"/>
            </a:solidFill>
            <a:effectLst/>
          </a:endParaRPr>
        </a:p>
      </dgm:t>
    </dgm:pt>
    <dgm:pt modelId="{E1B19CE2-1FD2-4BC9-BF08-00CAFA49988E}" type="sibTrans" cxnId="{80508A22-D443-498F-B44A-AD566333DCB6}">
      <dgm:prSet/>
      <dgm:spPr/>
      <dgm:t>
        <a:bodyPr/>
        <a:lstStyle/>
        <a:p>
          <a:endParaRPr lang="ru-RU" b="1" cap="none" spc="0">
            <a:ln/>
            <a:solidFill>
              <a:schemeClr val="accent3"/>
            </a:solidFill>
            <a:effectLst/>
          </a:endParaRPr>
        </a:p>
      </dgm:t>
    </dgm:pt>
    <dgm:pt modelId="{CF1628AF-97E5-4F4C-B185-9460E3F61C4E}">
      <dgm:prSet custT="1"/>
      <dgm:spPr/>
      <dgm:t>
        <a:bodyPr/>
        <a:lstStyle/>
        <a:p>
          <a:pPr rtl="0"/>
          <a:r>
            <a:rPr lang="ru-RU" sz="1600" b="1" cap="none" spc="0" dirty="0" smtClean="0">
              <a:ln/>
              <a:effectLst/>
            </a:rPr>
            <a:t>поперечное</a:t>
          </a:r>
          <a:endParaRPr lang="ru-RU" sz="1600" b="1" cap="none" spc="0" dirty="0">
            <a:ln/>
            <a:effectLst/>
          </a:endParaRPr>
        </a:p>
      </dgm:t>
    </dgm:pt>
    <dgm:pt modelId="{E451CB97-DDEF-48D3-8C06-4DB6E426F1D9}" type="parTrans" cxnId="{F9FDC50E-EE46-4832-8737-98D6FF3D3CB7}">
      <dgm:prSet/>
      <dgm:spPr/>
      <dgm:t>
        <a:bodyPr/>
        <a:lstStyle/>
        <a:p>
          <a:endParaRPr lang="ru-RU" b="1" cap="none" spc="0" dirty="0">
            <a:ln/>
            <a:solidFill>
              <a:schemeClr val="accent3"/>
            </a:solidFill>
            <a:effectLst/>
          </a:endParaRPr>
        </a:p>
      </dgm:t>
    </dgm:pt>
    <dgm:pt modelId="{674A4442-EB6D-4A3A-B8F5-990F59CABC37}" type="sibTrans" cxnId="{F9FDC50E-EE46-4832-8737-98D6FF3D3CB7}">
      <dgm:prSet/>
      <dgm:spPr/>
      <dgm:t>
        <a:bodyPr/>
        <a:lstStyle/>
        <a:p>
          <a:endParaRPr lang="ru-RU" b="1" cap="none" spc="0">
            <a:ln/>
            <a:solidFill>
              <a:schemeClr val="accent3"/>
            </a:solidFill>
            <a:effectLst/>
          </a:endParaRPr>
        </a:p>
      </dgm:t>
    </dgm:pt>
    <dgm:pt modelId="{51770347-95A6-4913-8516-B23221F508B6}" type="pres">
      <dgm:prSet presAssocID="{80E4121D-76B3-4B74-9690-BE4C0D401AC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EF0F966-FAA9-498E-9018-018AB5A020F3}" type="pres">
      <dgm:prSet presAssocID="{6C25A59D-D1C9-4BD0-8407-1E8418FBC79B}" presName="centerShape" presStyleLbl="node0" presStyleIdx="0" presStyleCnt="1" custScaleX="121000" custScaleY="121000"/>
      <dgm:spPr/>
      <dgm:t>
        <a:bodyPr/>
        <a:lstStyle/>
        <a:p>
          <a:endParaRPr lang="ru-RU"/>
        </a:p>
      </dgm:t>
    </dgm:pt>
    <dgm:pt modelId="{2425DFDF-AC59-4734-BB61-09EE2AF4216B}" type="pres">
      <dgm:prSet presAssocID="{B150D4A2-3600-4ACF-92A8-E0C0A9108E0D}" presName="parTrans" presStyleLbl="sibTrans2D1" presStyleIdx="0" presStyleCnt="3"/>
      <dgm:spPr/>
      <dgm:t>
        <a:bodyPr/>
        <a:lstStyle/>
        <a:p>
          <a:endParaRPr lang="ru-RU"/>
        </a:p>
      </dgm:t>
    </dgm:pt>
    <dgm:pt modelId="{3523C798-B082-4BEB-8332-45E3F3E4EA6E}" type="pres">
      <dgm:prSet presAssocID="{B150D4A2-3600-4ACF-92A8-E0C0A9108E0D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5DE187D7-D66B-4533-BCD4-00FD55566F82}" type="pres">
      <dgm:prSet presAssocID="{8CDB245D-F122-4DCE-97E4-78298949CB7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2AF665-1A39-4B2E-AF03-BE029C826F09}" type="pres">
      <dgm:prSet presAssocID="{AC57C053-15F4-43A3-8F80-E64AADFBDBCE}" presName="parTrans" presStyleLbl="sibTrans2D1" presStyleIdx="1" presStyleCnt="3"/>
      <dgm:spPr/>
      <dgm:t>
        <a:bodyPr/>
        <a:lstStyle/>
        <a:p>
          <a:endParaRPr lang="ru-RU"/>
        </a:p>
      </dgm:t>
    </dgm:pt>
    <dgm:pt modelId="{5B383DD2-0D6C-44ED-B2E4-95415C8C25E5}" type="pres">
      <dgm:prSet presAssocID="{AC57C053-15F4-43A3-8F80-E64AADFBDBCE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FC539DC0-3833-4A58-A471-F817E3A50349}" type="pres">
      <dgm:prSet presAssocID="{4DCE0F1A-2A58-485A-8C69-7DCE64B851B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2EE7E2-EBF0-4EDB-9A86-C818BA681074}" type="pres">
      <dgm:prSet presAssocID="{E451CB97-DDEF-48D3-8C06-4DB6E426F1D9}" presName="parTrans" presStyleLbl="sibTrans2D1" presStyleIdx="2" presStyleCnt="3"/>
      <dgm:spPr/>
      <dgm:t>
        <a:bodyPr/>
        <a:lstStyle/>
        <a:p>
          <a:endParaRPr lang="ru-RU"/>
        </a:p>
      </dgm:t>
    </dgm:pt>
    <dgm:pt modelId="{DA6751D0-6B4E-45F0-83A8-690BAEA73724}" type="pres">
      <dgm:prSet presAssocID="{E451CB97-DDEF-48D3-8C06-4DB6E426F1D9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8F8FD947-55E2-4434-831C-FC9847BE85E6}" type="pres">
      <dgm:prSet presAssocID="{CF1628AF-97E5-4F4C-B185-9460E3F61C4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A3270E-4219-4C1C-B579-D9BC7089AEBD}" srcId="{80E4121D-76B3-4B74-9690-BE4C0D401ACF}" destId="{6C25A59D-D1C9-4BD0-8407-1E8418FBC79B}" srcOrd="0" destOrd="0" parTransId="{60A9C920-27E4-49FA-88DE-9D076D6F56AC}" sibTransId="{84A7C4ED-1B89-446F-9906-E1C38DBC3A71}"/>
    <dgm:cxn modelId="{80508A22-D443-498F-B44A-AD566333DCB6}" srcId="{6C25A59D-D1C9-4BD0-8407-1E8418FBC79B}" destId="{4DCE0F1A-2A58-485A-8C69-7DCE64B851B3}" srcOrd="1" destOrd="0" parTransId="{AC57C053-15F4-43A3-8F80-E64AADFBDBCE}" sibTransId="{E1B19CE2-1FD2-4BC9-BF08-00CAFA49988E}"/>
    <dgm:cxn modelId="{5EEEB17F-E667-4713-8AA7-3051439C06C0}" type="presOf" srcId="{B150D4A2-3600-4ACF-92A8-E0C0A9108E0D}" destId="{3523C798-B082-4BEB-8332-45E3F3E4EA6E}" srcOrd="1" destOrd="0" presId="urn:microsoft.com/office/officeart/2005/8/layout/radial5"/>
    <dgm:cxn modelId="{6FC396CF-8768-474D-A9E8-3F5123C99867}" srcId="{6C25A59D-D1C9-4BD0-8407-1E8418FBC79B}" destId="{8CDB245D-F122-4DCE-97E4-78298949CB71}" srcOrd="0" destOrd="0" parTransId="{B150D4A2-3600-4ACF-92A8-E0C0A9108E0D}" sibTransId="{1F3A1E3A-2DAF-4C0D-8E47-F39AA5FDBAE0}"/>
    <dgm:cxn modelId="{81D37C8B-7112-4EB5-A0E6-EA5D71D045F3}" type="presOf" srcId="{4DCE0F1A-2A58-485A-8C69-7DCE64B851B3}" destId="{FC539DC0-3833-4A58-A471-F817E3A50349}" srcOrd="0" destOrd="0" presId="urn:microsoft.com/office/officeart/2005/8/layout/radial5"/>
    <dgm:cxn modelId="{D5D6B473-4476-41C7-A954-5F7ED2D43C90}" type="presOf" srcId="{6C25A59D-D1C9-4BD0-8407-1E8418FBC79B}" destId="{9EF0F966-FAA9-498E-9018-018AB5A020F3}" srcOrd="0" destOrd="0" presId="urn:microsoft.com/office/officeart/2005/8/layout/radial5"/>
    <dgm:cxn modelId="{0313E075-8147-403D-B469-F85199D6BD45}" type="presOf" srcId="{E451CB97-DDEF-48D3-8C06-4DB6E426F1D9}" destId="{DA6751D0-6B4E-45F0-83A8-690BAEA73724}" srcOrd="1" destOrd="0" presId="urn:microsoft.com/office/officeart/2005/8/layout/radial5"/>
    <dgm:cxn modelId="{E88EA03D-7011-4901-8E00-DE1CBE2AC838}" type="presOf" srcId="{AC57C053-15F4-43A3-8F80-E64AADFBDBCE}" destId="{632AF665-1A39-4B2E-AF03-BE029C826F09}" srcOrd="0" destOrd="0" presId="urn:microsoft.com/office/officeart/2005/8/layout/radial5"/>
    <dgm:cxn modelId="{0BB6A920-DB07-480C-A173-5BA5E205CB42}" type="presOf" srcId="{CF1628AF-97E5-4F4C-B185-9460E3F61C4E}" destId="{8F8FD947-55E2-4434-831C-FC9847BE85E6}" srcOrd="0" destOrd="0" presId="urn:microsoft.com/office/officeart/2005/8/layout/radial5"/>
    <dgm:cxn modelId="{968AE878-6912-45EA-A70A-2538431FBE3B}" type="presOf" srcId="{E451CB97-DDEF-48D3-8C06-4DB6E426F1D9}" destId="{9E2EE7E2-EBF0-4EDB-9A86-C818BA681074}" srcOrd="0" destOrd="0" presId="urn:microsoft.com/office/officeart/2005/8/layout/radial5"/>
    <dgm:cxn modelId="{F9FDC50E-EE46-4832-8737-98D6FF3D3CB7}" srcId="{6C25A59D-D1C9-4BD0-8407-1E8418FBC79B}" destId="{CF1628AF-97E5-4F4C-B185-9460E3F61C4E}" srcOrd="2" destOrd="0" parTransId="{E451CB97-DDEF-48D3-8C06-4DB6E426F1D9}" sibTransId="{674A4442-EB6D-4A3A-B8F5-990F59CABC37}"/>
    <dgm:cxn modelId="{088FEAE6-B104-4505-9C5D-A49B147B3D31}" type="presOf" srcId="{80E4121D-76B3-4B74-9690-BE4C0D401ACF}" destId="{51770347-95A6-4913-8516-B23221F508B6}" srcOrd="0" destOrd="0" presId="urn:microsoft.com/office/officeart/2005/8/layout/radial5"/>
    <dgm:cxn modelId="{40460EC4-27CC-412F-BCE6-E9D627426FD3}" type="presOf" srcId="{8CDB245D-F122-4DCE-97E4-78298949CB71}" destId="{5DE187D7-D66B-4533-BCD4-00FD55566F82}" srcOrd="0" destOrd="0" presId="urn:microsoft.com/office/officeart/2005/8/layout/radial5"/>
    <dgm:cxn modelId="{92788561-6BC8-464D-865E-BB6108503B3C}" type="presOf" srcId="{B150D4A2-3600-4ACF-92A8-E0C0A9108E0D}" destId="{2425DFDF-AC59-4734-BB61-09EE2AF4216B}" srcOrd="0" destOrd="0" presId="urn:microsoft.com/office/officeart/2005/8/layout/radial5"/>
    <dgm:cxn modelId="{940B3642-C8A8-479C-9A2C-A6D30E851134}" type="presOf" srcId="{AC57C053-15F4-43A3-8F80-E64AADFBDBCE}" destId="{5B383DD2-0D6C-44ED-B2E4-95415C8C25E5}" srcOrd="1" destOrd="0" presId="urn:microsoft.com/office/officeart/2005/8/layout/radial5"/>
    <dgm:cxn modelId="{C72BA33F-B6DC-4D76-A2F5-818D4D8C2E44}" type="presParOf" srcId="{51770347-95A6-4913-8516-B23221F508B6}" destId="{9EF0F966-FAA9-498E-9018-018AB5A020F3}" srcOrd="0" destOrd="0" presId="urn:microsoft.com/office/officeart/2005/8/layout/radial5"/>
    <dgm:cxn modelId="{25DD5882-71CC-46CF-B413-1A90CDA3E182}" type="presParOf" srcId="{51770347-95A6-4913-8516-B23221F508B6}" destId="{2425DFDF-AC59-4734-BB61-09EE2AF4216B}" srcOrd="1" destOrd="0" presId="urn:microsoft.com/office/officeart/2005/8/layout/radial5"/>
    <dgm:cxn modelId="{234E3098-9A6E-455F-AC15-8D609EAAEF35}" type="presParOf" srcId="{2425DFDF-AC59-4734-BB61-09EE2AF4216B}" destId="{3523C798-B082-4BEB-8332-45E3F3E4EA6E}" srcOrd="0" destOrd="0" presId="urn:microsoft.com/office/officeart/2005/8/layout/radial5"/>
    <dgm:cxn modelId="{B9346CEE-C5EE-48B4-9101-CD27FD0724F0}" type="presParOf" srcId="{51770347-95A6-4913-8516-B23221F508B6}" destId="{5DE187D7-D66B-4533-BCD4-00FD55566F82}" srcOrd="2" destOrd="0" presId="urn:microsoft.com/office/officeart/2005/8/layout/radial5"/>
    <dgm:cxn modelId="{7B1C4205-767B-4BE4-BE45-8F35141692BC}" type="presParOf" srcId="{51770347-95A6-4913-8516-B23221F508B6}" destId="{632AF665-1A39-4B2E-AF03-BE029C826F09}" srcOrd="3" destOrd="0" presId="urn:microsoft.com/office/officeart/2005/8/layout/radial5"/>
    <dgm:cxn modelId="{EBDC524A-CFE7-4413-A9F3-11A3039AB2A4}" type="presParOf" srcId="{632AF665-1A39-4B2E-AF03-BE029C826F09}" destId="{5B383DD2-0D6C-44ED-B2E4-95415C8C25E5}" srcOrd="0" destOrd="0" presId="urn:microsoft.com/office/officeart/2005/8/layout/radial5"/>
    <dgm:cxn modelId="{C0AAD9DB-A0DE-4234-ACCC-9505D321CE72}" type="presParOf" srcId="{51770347-95A6-4913-8516-B23221F508B6}" destId="{FC539DC0-3833-4A58-A471-F817E3A50349}" srcOrd="4" destOrd="0" presId="urn:microsoft.com/office/officeart/2005/8/layout/radial5"/>
    <dgm:cxn modelId="{7F6CA121-9A4F-48D0-9EE6-E112BC33B2B4}" type="presParOf" srcId="{51770347-95A6-4913-8516-B23221F508B6}" destId="{9E2EE7E2-EBF0-4EDB-9A86-C818BA681074}" srcOrd="5" destOrd="0" presId="urn:microsoft.com/office/officeart/2005/8/layout/radial5"/>
    <dgm:cxn modelId="{B3E8862D-84FC-4BA7-B64E-99DDA13EDD1A}" type="presParOf" srcId="{9E2EE7E2-EBF0-4EDB-9A86-C818BA681074}" destId="{DA6751D0-6B4E-45F0-83A8-690BAEA73724}" srcOrd="0" destOrd="0" presId="urn:microsoft.com/office/officeart/2005/8/layout/radial5"/>
    <dgm:cxn modelId="{E3C97F73-D62F-4CCC-9F0F-607EE0CD25F9}" type="presParOf" srcId="{51770347-95A6-4913-8516-B23221F508B6}" destId="{8F8FD947-55E2-4434-831C-FC9847BE85E6}" srcOrd="6" destOrd="0" presId="urn:microsoft.com/office/officeart/2005/8/layout/radial5"/>
  </dgm:cxnLst>
  <dgm:bg/>
  <dgm:whole>
    <a:effectLst>
      <a:reflection blurRad="6350" stA="55000" endA="300" endPos="45500" dir="5400000" sy="-100000" algn="bl" rotWithShape="0"/>
    </a:effectLst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FA96407-1C68-42C2-B69C-B83E46F29E38}" type="doc">
      <dgm:prSet loTypeId="urn:microsoft.com/office/officeart/2005/8/layout/orgChart1" loCatId="hierarchy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AD0DECD-AD3F-482F-985C-B7EB865557E7}">
      <dgm:prSet custT="1"/>
      <dgm:spPr/>
      <dgm:t>
        <a:bodyPr>
          <a:scene3d>
            <a:camera prst="orthographicFront"/>
            <a:lightRig rig="glow" dir="tl">
              <a:rot lat="0" lon="0" rev="5400000"/>
            </a:lightRig>
          </a:scene3d>
          <a:sp3d contourW="12700">
            <a:bevelT w="25400" h="25400"/>
            <a:contourClr>
              <a:schemeClr val="accent6">
                <a:shade val="73000"/>
              </a:schemeClr>
            </a:contourClr>
          </a:sp3d>
        </a:bodyPr>
        <a:lstStyle/>
        <a:p>
          <a:pPr rtl="0"/>
          <a:r>
            <a:rPr lang="ru-RU" sz="18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rPr>
            <a:t>источники механических травм расположены в следующих основных местах</a:t>
          </a:r>
          <a:endParaRPr lang="ru-RU" sz="1800" b="1" cap="none" spc="0" dirty="0">
            <a:ln w="1905"/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E9FDA09E-7879-4395-BE68-4E9B387B8ADF}" type="parTrans" cxnId="{2B8EDD2E-E64D-445C-848F-3E1DCDE85666}">
      <dgm:prSet/>
      <dgm:spPr/>
      <dgm:t>
        <a:bodyPr/>
        <a:lstStyle/>
        <a:p>
          <a:endParaRPr lang="ru-RU"/>
        </a:p>
      </dgm:t>
    </dgm:pt>
    <dgm:pt modelId="{3E9F3C74-DD11-424F-B5CC-FED5ED054356}" type="sibTrans" cxnId="{2B8EDD2E-E64D-445C-848F-3E1DCDE85666}">
      <dgm:prSet/>
      <dgm:spPr/>
      <dgm:t>
        <a:bodyPr/>
        <a:lstStyle/>
        <a:p>
          <a:endParaRPr lang="ru-RU"/>
        </a:p>
      </dgm:t>
    </dgm:pt>
    <dgm:pt modelId="{2AFB0490-FB4B-49FA-A3B6-8FB54935FF8A}">
      <dgm:prSet custT="1"/>
      <dgm:spPr/>
      <dgm:t>
        <a:bodyPr/>
        <a:lstStyle/>
        <a:p>
          <a:pPr rtl="0"/>
          <a:r>
            <a:rPr lang="ru-RU" sz="1600" i="1" dirty="0" smtClean="0"/>
            <a:t>точке операции </a:t>
          </a:r>
          <a:endParaRPr lang="ru-RU" sz="1600" dirty="0"/>
        </a:p>
      </dgm:t>
    </dgm:pt>
    <dgm:pt modelId="{9601CE40-B009-4FB1-966E-955B07D6F72E}" type="parTrans" cxnId="{760DAC17-6610-4404-800C-24311D8EA15D}">
      <dgm:prSet/>
      <dgm:spPr/>
      <dgm:t>
        <a:bodyPr/>
        <a:lstStyle/>
        <a:p>
          <a:endParaRPr lang="ru-RU" dirty="0"/>
        </a:p>
      </dgm:t>
    </dgm:pt>
    <dgm:pt modelId="{49FCFCA7-2448-4B8C-AAB5-DF92DD66F111}" type="sibTrans" cxnId="{760DAC17-6610-4404-800C-24311D8EA15D}">
      <dgm:prSet/>
      <dgm:spPr/>
      <dgm:t>
        <a:bodyPr/>
        <a:lstStyle/>
        <a:p>
          <a:endParaRPr lang="ru-RU"/>
        </a:p>
      </dgm:t>
    </dgm:pt>
    <dgm:pt modelId="{DE261481-7CD0-4BAF-BDB7-F76F88A7B95D}">
      <dgm:prSet/>
      <dgm:spPr/>
      <dgm:t>
        <a:bodyPr/>
        <a:lstStyle/>
        <a:p>
          <a:pPr rtl="0"/>
          <a:r>
            <a:rPr lang="ru-RU" dirty="0" smtClean="0"/>
            <a:t>резка, формовка, штамповка, тиснение, сверление, формирование заготовок</a:t>
          </a:r>
          <a:endParaRPr lang="ru-RU" dirty="0"/>
        </a:p>
      </dgm:t>
    </dgm:pt>
    <dgm:pt modelId="{53EBA8A2-38C5-4028-A474-6B78568F72B0}" type="parTrans" cxnId="{A22B76D4-4BA4-45E3-B0F5-23FB873A55BC}">
      <dgm:prSet/>
      <dgm:spPr/>
      <dgm:t>
        <a:bodyPr/>
        <a:lstStyle/>
        <a:p>
          <a:endParaRPr lang="ru-RU" dirty="0"/>
        </a:p>
      </dgm:t>
    </dgm:pt>
    <dgm:pt modelId="{E584412A-909F-4EF5-813C-289179C0965D}" type="sibTrans" cxnId="{A22B76D4-4BA4-45E3-B0F5-23FB873A55BC}">
      <dgm:prSet/>
      <dgm:spPr/>
      <dgm:t>
        <a:bodyPr/>
        <a:lstStyle/>
        <a:p>
          <a:endParaRPr lang="ru-RU"/>
        </a:p>
      </dgm:t>
    </dgm:pt>
    <dgm:pt modelId="{D46F1CEB-CDAA-4927-9738-03416F027F11}">
      <dgm:prSet custT="1"/>
      <dgm:spPr/>
      <dgm:t>
        <a:bodyPr/>
        <a:lstStyle/>
        <a:p>
          <a:pPr rtl="0"/>
          <a:r>
            <a:rPr lang="ru-RU" sz="1600" i="1" dirty="0" smtClean="0"/>
            <a:t>приводах и устройствах, передающие механическую энергию, </a:t>
          </a:r>
          <a:endParaRPr lang="ru-RU" sz="1600" i="1" dirty="0"/>
        </a:p>
      </dgm:t>
    </dgm:pt>
    <dgm:pt modelId="{0444B7F8-7985-4BE9-813A-00491BF6075F}" type="parTrans" cxnId="{52E2A5E1-3108-4C29-84AD-66F0C0787959}">
      <dgm:prSet/>
      <dgm:spPr/>
      <dgm:t>
        <a:bodyPr/>
        <a:lstStyle/>
        <a:p>
          <a:endParaRPr lang="ru-RU" dirty="0"/>
        </a:p>
      </dgm:t>
    </dgm:pt>
    <dgm:pt modelId="{CA917EC3-9473-4D8B-9A50-DB8F77A9CD39}" type="sibTrans" cxnId="{52E2A5E1-3108-4C29-84AD-66F0C0787959}">
      <dgm:prSet/>
      <dgm:spPr/>
      <dgm:t>
        <a:bodyPr/>
        <a:lstStyle/>
        <a:p>
          <a:endParaRPr lang="ru-RU"/>
        </a:p>
      </dgm:t>
    </dgm:pt>
    <dgm:pt modelId="{21ED286B-40A0-45F6-BBFA-86CFDF821CBA}">
      <dgm:prSet/>
      <dgm:spPr/>
      <dgm:t>
        <a:bodyPr/>
        <a:lstStyle/>
        <a:p>
          <a:pPr rtl="0"/>
          <a:r>
            <a:rPr lang="ru-RU" dirty="0" smtClean="0"/>
            <a:t>маховики, шкивы, ремни, шатуны, муфты, кулачки, шпиндели, цепи, кривошипы и шестерни и др.</a:t>
          </a:r>
          <a:endParaRPr lang="ru-RU" dirty="0"/>
        </a:p>
      </dgm:t>
    </dgm:pt>
    <dgm:pt modelId="{F99468EA-CE85-4532-B301-A0CDE34A1011}" type="parTrans" cxnId="{E499E6C3-3E2D-4195-B0CF-39DD3992B4BC}">
      <dgm:prSet/>
      <dgm:spPr/>
      <dgm:t>
        <a:bodyPr/>
        <a:lstStyle/>
        <a:p>
          <a:endParaRPr lang="ru-RU" dirty="0"/>
        </a:p>
      </dgm:t>
    </dgm:pt>
    <dgm:pt modelId="{84DE64F9-CACB-4EF3-99BC-6B80271FE397}" type="sibTrans" cxnId="{E499E6C3-3E2D-4195-B0CF-39DD3992B4BC}">
      <dgm:prSet/>
      <dgm:spPr/>
      <dgm:t>
        <a:bodyPr/>
        <a:lstStyle/>
        <a:p>
          <a:endParaRPr lang="ru-RU"/>
        </a:p>
      </dgm:t>
    </dgm:pt>
    <dgm:pt modelId="{952B64B0-AEAD-4587-ACFF-23360E3D3D8A}">
      <dgm:prSet custT="1"/>
      <dgm:spPr/>
      <dgm:t>
        <a:bodyPr/>
        <a:lstStyle/>
        <a:p>
          <a:pPr rtl="0"/>
          <a:r>
            <a:rPr lang="ru-RU" sz="1600" i="1" dirty="0" smtClean="0"/>
            <a:t>прочих движущихся частях</a:t>
          </a:r>
          <a:endParaRPr lang="ru-RU" sz="1600" dirty="0"/>
        </a:p>
      </dgm:t>
    </dgm:pt>
    <dgm:pt modelId="{A1360163-6D52-45FB-9107-B265EDB7A91A}" type="parTrans" cxnId="{79043D7E-1E33-4518-A85B-0A0FFA8B692E}">
      <dgm:prSet/>
      <dgm:spPr/>
      <dgm:t>
        <a:bodyPr/>
        <a:lstStyle/>
        <a:p>
          <a:endParaRPr lang="ru-RU" dirty="0"/>
        </a:p>
      </dgm:t>
    </dgm:pt>
    <dgm:pt modelId="{6681E0C2-18F7-4B5A-90DA-98A4D8EC0FEB}" type="sibTrans" cxnId="{79043D7E-1E33-4518-A85B-0A0FFA8B692E}">
      <dgm:prSet/>
      <dgm:spPr/>
      <dgm:t>
        <a:bodyPr/>
        <a:lstStyle/>
        <a:p>
          <a:endParaRPr lang="ru-RU"/>
        </a:p>
      </dgm:t>
    </dgm:pt>
    <dgm:pt modelId="{EFAFF90F-70C3-47CE-AFFD-600C7B616BD4}">
      <dgm:prSet/>
      <dgm:spPr/>
      <dgm:t>
        <a:bodyPr/>
        <a:lstStyle/>
        <a:p>
          <a:pPr rtl="0"/>
          <a:r>
            <a:rPr lang="ru-RU" dirty="0" smtClean="0"/>
            <a:t>возвратно-поступательные, вращающиеся и поперечно движущиеся части, а также механизмы подачи и вспомогательные части машины.</a:t>
          </a:r>
          <a:endParaRPr lang="ru-RU" dirty="0"/>
        </a:p>
      </dgm:t>
    </dgm:pt>
    <dgm:pt modelId="{A7B5AEB8-C862-40AD-8F49-668A12EDA441}" type="parTrans" cxnId="{8619ACD3-FD96-4133-80CA-1149D67BA514}">
      <dgm:prSet/>
      <dgm:spPr/>
      <dgm:t>
        <a:bodyPr/>
        <a:lstStyle/>
        <a:p>
          <a:endParaRPr lang="ru-RU" dirty="0"/>
        </a:p>
      </dgm:t>
    </dgm:pt>
    <dgm:pt modelId="{0FEC6638-9E3C-4F0E-B1A7-49A649A0E411}" type="sibTrans" cxnId="{8619ACD3-FD96-4133-80CA-1149D67BA514}">
      <dgm:prSet/>
      <dgm:spPr/>
      <dgm:t>
        <a:bodyPr/>
        <a:lstStyle/>
        <a:p>
          <a:endParaRPr lang="ru-RU"/>
        </a:p>
      </dgm:t>
    </dgm:pt>
    <dgm:pt modelId="{17400969-0007-477A-9CCC-24A7FA1D0B26}" type="pres">
      <dgm:prSet presAssocID="{2FA96407-1C68-42C2-B69C-B83E46F29E3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98E0283-52CE-4854-AF39-47EEDC013859}" type="pres">
      <dgm:prSet presAssocID="{3AD0DECD-AD3F-482F-985C-B7EB865557E7}" presName="hierRoot1" presStyleCnt="0">
        <dgm:presLayoutVars>
          <dgm:hierBranch val="init"/>
        </dgm:presLayoutVars>
      </dgm:prSet>
      <dgm:spPr/>
    </dgm:pt>
    <dgm:pt modelId="{9F7D2105-B8CB-4542-9FD0-1935AE38F5C1}" type="pres">
      <dgm:prSet presAssocID="{3AD0DECD-AD3F-482F-985C-B7EB865557E7}" presName="rootComposite1" presStyleCnt="0"/>
      <dgm:spPr/>
    </dgm:pt>
    <dgm:pt modelId="{8AA46666-133B-4A1B-A56D-22FC69820E5E}" type="pres">
      <dgm:prSet presAssocID="{3AD0DECD-AD3F-482F-985C-B7EB865557E7}" presName="rootText1" presStyleLbl="node0" presStyleIdx="0" presStyleCnt="1" custScaleX="133100" custScaleY="133100" custLinFactNeighborX="921" custLinFactNeighborY="-166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8F3BAF4-05C7-4045-BEC6-80CAAA53062A}" type="pres">
      <dgm:prSet presAssocID="{3AD0DECD-AD3F-482F-985C-B7EB865557E7}" presName="rootConnector1" presStyleLbl="node1" presStyleIdx="0" presStyleCnt="0"/>
      <dgm:spPr/>
      <dgm:t>
        <a:bodyPr/>
        <a:lstStyle/>
        <a:p>
          <a:endParaRPr lang="ru-RU"/>
        </a:p>
      </dgm:t>
    </dgm:pt>
    <dgm:pt modelId="{BD4BB142-624D-47BA-973A-E42369D33227}" type="pres">
      <dgm:prSet presAssocID="{3AD0DECD-AD3F-482F-985C-B7EB865557E7}" presName="hierChild2" presStyleCnt="0"/>
      <dgm:spPr/>
    </dgm:pt>
    <dgm:pt modelId="{70817C66-2A28-486C-8015-68150BBAD813}" type="pres">
      <dgm:prSet presAssocID="{9601CE40-B009-4FB1-966E-955B07D6F72E}" presName="Name37" presStyleLbl="parChTrans1D2" presStyleIdx="0" presStyleCnt="3"/>
      <dgm:spPr/>
      <dgm:t>
        <a:bodyPr/>
        <a:lstStyle/>
        <a:p>
          <a:endParaRPr lang="ru-RU"/>
        </a:p>
      </dgm:t>
    </dgm:pt>
    <dgm:pt modelId="{74E11027-2DDB-4A22-94CE-57A9C2F01469}" type="pres">
      <dgm:prSet presAssocID="{2AFB0490-FB4B-49FA-A3B6-8FB54935FF8A}" presName="hierRoot2" presStyleCnt="0">
        <dgm:presLayoutVars>
          <dgm:hierBranch val="init"/>
        </dgm:presLayoutVars>
      </dgm:prSet>
      <dgm:spPr/>
    </dgm:pt>
    <dgm:pt modelId="{FA07AEE1-3F83-493A-B1A1-E2B944DF0B4C}" type="pres">
      <dgm:prSet presAssocID="{2AFB0490-FB4B-49FA-A3B6-8FB54935FF8A}" presName="rootComposite" presStyleCnt="0"/>
      <dgm:spPr/>
    </dgm:pt>
    <dgm:pt modelId="{CEF46D29-A13A-4FE9-9738-62F7B10335F7}" type="pres">
      <dgm:prSet presAssocID="{2AFB0490-FB4B-49FA-A3B6-8FB54935FF8A}" presName="rootText" presStyleLbl="node2" presStyleIdx="0" presStyleCnt="3" custScaleX="110000" custScaleY="11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63C20A2-B7E6-40D7-9C13-3BACA7323AC4}" type="pres">
      <dgm:prSet presAssocID="{2AFB0490-FB4B-49FA-A3B6-8FB54935FF8A}" presName="rootConnector" presStyleLbl="node2" presStyleIdx="0" presStyleCnt="3"/>
      <dgm:spPr/>
      <dgm:t>
        <a:bodyPr/>
        <a:lstStyle/>
        <a:p>
          <a:endParaRPr lang="ru-RU"/>
        </a:p>
      </dgm:t>
    </dgm:pt>
    <dgm:pt modelId="{6118EF55-2078-40E6-9B9D-CCA11295C1B5}" type="pres">
      <dgm:prSet presAssocID="{2AFB0490-FB4B-49FA-A3B6-8FB54935FF8A}" presName="hierChild4" presStyleCnt="0"/>
      <dgm:spPr/>
    </dgm:pt>
    <dgm:pt modelId="{363C79E0-65C2-4686-A405-BA2BFA18003E}" type="pres">
      <dgm:prSet presAssocID="{53EBA8A2-38C5-4028-A474-6B78568F72B0}" presName="Name37" presStyleLbl="parChTrans1D3" presStyleIdx="0" presStyleCnt="3"/>
      <dgm:spPr/>
      <dgm:t>
        <a:bodyPr/>
        <a:lstStyle/>
        <a:p>
          <a:endParaRPr lang="ru-RU"/>
        </a:p>
      </dgm:t>
    </dgm:pt>
    <dgm:pt modelId="{085A5352-6205-4D77-923D-FCF6D00033A7}" type="pres">
      <dgm:prSet presAssocID="{DE261481-7CD0-4BAF-BDB7-F76F88A7B95D}" presName="hierRoot2" presStyleCnt="0">
        <dgm:presLayoutVars>
          <dgm:hierBranch val="init"/>
        </dgm:presLayoutVars>
      </dgm:prSet>
      <dgm:spPr/>
    </dgm:pt>
    <dgm:pt modelId="{D760ABB9-7E9C-4B42-8FE4-A5C96E33F8AE}" type="pres">
      <dgm:prSet presAssocID="{DE261481-7CD0-4BAF-BDB7-F76F88A7B95D}" presName="rootComposite" presStyleCnt="0"/>
      <dgm:spPr/>
    </dgm:pt>
    <dgm:pt modelId="{56A9A1EB-B786-47B8-B873-87F05560B9F2}" type="pres">
      <dgm:prSet presAssocID="{DE261481-7CD0-4BAF-BDB7-F76F88A7B95D}" presName="rootText" presStyleLbl="node3" presStyleIdx="0" presStyleCnt="3" custScaleX="92483" custScaleY="2089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7C76005-AE4C-4F26-AECB-D5EF4D521321}" type="pres">
      <dgm:prSet presAssocID="{DE261481-7CD0-4BAF-BDB7-F76F88A7B95D}" presName="rootConnector" presStyleLbl="node3" presStyleIdx="0" presStyleCnt="3"/>
      <dgm:spPr/>
      <dgm:t>
        <a:bodyPr/>
        <a:lstStyle/>
        <a:p>
          <a:endParaRPr lang="ru-RU"/>
        </a:p>
      </dgm:t>
    </dgm:pt>
    <dgm:pt modelId="{F92D3048-B272-4CB3-BD03-0DA5EB9D1F62}" type="pres">
      <dgm:prSet presAssocID="{DE261481-7CD0-4BAF-BDB7-F76F88A7B95D}" presName="hierChild4" presStyleCnt="0"/>
      <dgm:spPr/>
    </dgm:pt>
    <dgm:pt modelId="{1A69DA50-ABB7-404D-A8A3-B65A532DB255}" type="pres">
      <dgm:prSet presAssocID="{DE261481-7CD0-4BAF-BDB7-F76F88A7B95D}" presName="hierChild5" presStyleCnt="0"/>
      <dgm:spPr/>
    </dgm:pt>
    <dgm:pt modelId="{A5F37E5F-EA67-4151-86F1-5DBA596C8FAF}" type="pres">
      <dgm:prSet presAssocID="{2AFB0490-FB4B-49FA-A3B6-8FB54935FF8A}" presName="hierChild5" presStyleCnt="0"/>
      <dgm:spPr/>
    </dgm:pt>
    <dgm:pt modelId="{5FEA4338-ABAA-4C7C-A59B-9D682F06C4EF}" type="pres">
      <dgm:prSet presAssocID="{0444B7F8-7985-4BE9-813A-00491BF6075F}" presName="Name37" presStyleLbl="parChTrans1D2" presStyleIdx="1" presStyleCnt="3"/>
      <dgm:spPr/>
      <dgm:t>
        <a:bodyPr/>
        <a:lstStyle/>
        <a:p>
          <a:endParaRPr lang="ru-RU"/>
        </a:p>
      </dgm:t>
    </dgm:pt>
    <dgm:pt modelId="{CF8AA8D4-D144-45F7-A48E-00A4157EC6CC}" type="pres">
      <dgm:prSet presAssocID="{D46F1CEB-CDAA-4927-9738-03416F027F11}" presName="hierRoot2" presStyleCnt="0">
        <dgm:presLayoutVars>
          <dgm:hierBranch val="init"/>
        </dgm:presLayoutVars>
      </dgm:prSet>
      <dgm:spPr/>
    </dgm:pt>
    <dgm:pt modelId="{C6F7F5F8-F1D1-49FA-AAB0-5F0A82F6452D}" type="pres">
      <dgm:prSet presAssocID="{D46F1CEB-CDAA-4927-9738-03416F027F11}" presName="rootComposite" presStyleCnt="0"/>
      <dgm:spPr/>
    </dgm:pt>
    <dgm:pt modelId="{A633865B-EAE1-42BE-9EE1-EBD2FFB28B28}" type="pres">
      <dgm:prSet presAssocID="{D46F1CEB-CDAA-4927-9738-03416F027F11}" presName="rootText" presStyleLbl="node2" presStyleIdx="1" presStyleCnt="3" custScaleX="110000" custScaleY="11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5AA56C0-672E-40CC-A7CC-46E9C6A88C31}" type="pres">
      <dgm:prSet presAssocID="{D46F1CEB-CDAA-4927-9738-03416F027F11}" presName="rootConnector" presStyleLbl="node2" presStyleIdx="1" presStyleCnt="3"/>
      <dgm:spPr/>
      <dgm:t>
        <a:bodyPr/>
        <a:lstStyle/>
        <a:p>
          <a:endParaRPr lang="ru-RU"/>
        </a:p>
      </dgm:t>
    </dgm:pt>
    <dgm:pt modelId="{CF860B23-F452-4E17-A430-D6D18DFAE3FB}" type="pres">
      <dgm:prSet presAssocID="{D46F1CEB-CDAA-4927-9738-03416F027F11}" presName="hierChild4" presStyleCnt="0"/>
      <dgm:spPr/>
    </dgm:pt>
    <dgm:pt modelId="{941F7868-7495-45BC-B5BC-54C2FF9D288B}" type="pres">
      <dgm:prSet presAssocID="{F99468EA-CE85-4532-B301-A0CDE34A1011}" presName="Name37" presStyleLbl="parChTrans1D3" presStyleIdx="1" presStyleCnt="3"/>
      <dgm:spPr/>
      <dgm:t>
        <a:bodyPr/>
        <a:lstStyle/>
        <a:p>
          <a:endParaRPr lang="ru-RU"/>
        </a:p>
      </dgm:t>
    </dgm:pt>
    <dgm:pt modelId="{95924246-96FF-4831-A9B9-12F063E318E8}" type="pres">
      <dgm:prSet presAssocID="{21ED286B-40A0-45F6-BBFA-86CFDF821CBA}" presName="hierRoot2" presStyleCnt="0">
        <dgm:presLayoutVars>
          <dgm:hierBranch val="init"/>
        </dgm:presLayoutVars>
      </dgm:prSet>
      <dgm:spPr/>
    </dgm:pt>
    <dgm:pt modelId="{AC7FE9BB-FF0B-4765-8AED-52BDB434F16F}" type="pres">
      <dgm:prSet presAssocID="{21ED286B-40A0-45F6-BBFA-86CFDF821CBA}" presName="rootComposite" presStyleCnt="0"/>
      <dgm:spPr/>
    </dgm:pt>
    <dgm:pt modelId="{B6F96F2F-0F98-431E-918D-39D7C0E2362C}" type="pres">
      <dgm:prSet presAssocID="{21ED286B-40A0-45F6-BBFA-86CFDF821CBA}" presName="rootText" presStyleLbl="node3" presStyleIdx="1" presStyleCnt="3" custScaleX="91368" custScaleY="2064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7648B36-A3EB-4AAE-9D19-7C57632B8FDC}" type="pres">
      <dgm:prSet presAssocID="{21ED286B-40A0-45F6-BBFA-86CFDF821CBA}" presName="rootConnector" presStyleLbl="node3" presStyleIdx="1" presStyleCnt="3"/>
      <dgm:spPr/>
      <dgm:t>
        <a:bodyPr/>
        <a:lstStyle/>
        <a:p>
          <a:endParaRPr lang="ru-RU"/>
        </a:p>
      </dgm:t>
    </dgm:pt>
    <dgm:pt modelId="{18012E78-5ACF-43C1-AEA5-EE135D1E7AD7}" type="pres">
      <dgm:prSet presAssocID="{21ED286B-40A0-45F6-BBFA-86CFDF821CBA}" presName="hierChild4" presStyleCnt="0"/>
      <dgm:spPr/>
    </dgm:pt>
    <dgm:pt modelId="{70A0C379-8C42-4619-A3DF-BEF8DE4FACD8}" type="pres">
      <dgm:prSet presAssocID="{21ED286B-40A0-45F6-BBFA-86CFDF821CBA}" presName="hierChild5" presStyleCnt="0"/>
      <dgm:spPr/>
    </dgm:pt>
    <dgm:pt modelId="{CE849325-AA8C-4BF3-9578-CAF56C4A365C}" type="pres">
      <dgm:prSet presAssocID="{D46F1CEB-CDAA-4927-9738-03416F027F11}" presName="hierChild5" presStyleCnt="0"/>
      <dgm:spPr/>
    </dgm:pt>
    <dgm:pt modelId="{771B2937-5E9B-4E02-9276-2FB3BA9E3656}" type="pres">
      <dgm:prSet presAssocID="{A1360163-6D52-45FB-9107-B265EDB7A91A}" presName="Name37" presStyleLbl="parChTrans1D2" presStyleIdx="2" presStyleCnt="3"/>
      <dgm:spPr/>
      <dgm:t>
        <a:bodyPr/>
        <a:lstStyle/>
        <a:p>
          <a:endParaRPr lang="ru-RU"/>
        </a:p>
      </dgm:t>
    </dgm:pt>
    <dgm:pt modelId="{980D5618-3335-4944-A1A7-A4BAA1BB93FC}" type="pres">
      <dgm:prSet presAssocID="{952B64B0-AEAD-4587-ACFF-23360E3D3D8A}" presName="hierRoot2" presStyleCnt="0">
        <dgm:presLayoutVars>
          <dgm:hierBranch val="init"/>
        </dgm:presLayoutVars>
      </dgm:prSet>
      <dgm:spPr/>
    </dgm:pt>
    <dgm:pt modelId="{EA2B3405-4DF8-4ACC-8D84-1DF1BF459D7C}" type="pres">
      <dgm:prSet presAssocID="{952B64B0-AEAD-4587-ACFF-23360E3D3D8A}" presName="rootComposite" presStyleCnt="0"/>
      <dgm:spPr/>
    </dgm:pt>
    <dgm:pt modelId="{0598E044-D5F7-4C27-A290-551A1A992D37}" type="pres">
      <dgm:prSet presAssocID="{952B64B0-AEAD-4587-ACFF-23360E3D3D8A}" presName="rootText" presStyleLbl="node2" presStyleIdx="2" presStyleCnt="3" custScaleX="110000" custScaleY="11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741B38B-F8CC-47C6-A0D7-CFE4E0B585EE}" type="pres">
      <dgm:prSet presAssocID="{952B64B0-AEAD-4587-ACFF-23360E3D3D8A}" presName="rootConnector" presStyleLbl="node2" presStyleIdx="2" presStyleCnt="3"/>
      <dgm:spPr/>
      <dgm:t>
        <a:bodyPr/>
        <a:lstStyle/>
        <a:p>
          <a:endParaRPr lang="ru-RU"/>
        </a:p>
      </dgm:t>
    </dgm:pt>
    <dgm:pt modelId="{757E07FE-1858-48B9-9B70-C18B9E936A36}" type="pres">
      <dgm:prSet presAssocID="{952B64B0-AEAD-4587-ACFF-23360E3D3D8A}" presName="hierChild4" presStyleCnt="0"/>
      <dgm:spPr/>
    </dgm:pt>
    <dgm:pt modelId="{E5854E12-4D97-4B57-AD03-8F3E252E44CD}" type="pres">
      <dgm:prSet presAssocID="{A7B5AEB8-C862-40AD-8F49-668A12EDA441}" presName="Name37" presStyleLbl="parChTrans1D3" presStyleIdx="2" presStyleCnt="3"/>
      <dgm:spPr/>
      <dgm:t>
        <a:bodyPr/>
        <a:lstStyle/>
        <a:p>
          <a:endParaRPr lang="ru-RU"/>
        </a:p>
      </dgm:t>
    </dgm:pt>
    <dgm:pt modelId="{2C228BEA-8E64-4614-AF69-2A72A763EE59}" type="pres">
      <dgm:prSet presAssocID="{EFAFF90F-70C3-47CE-AFFD-600C7B616BD4}" presName="hierRoot2" presStyleCnt="0">
        <dgm:presLayoutVars>
          <dgm:hierBranch val="init"/>
        </dgm:presLayoutVars>
      </dgm:prSet>
      <dgm:spPr/>
    </dgm:pt>
    <dgm:pt modelId="{BCED1FD6-DB74-44FB-B23A-7E75930DE4CC}" type="pres">
      <dgm:prSet presAssocID="{EFAFF90F-70C3-47CE-AFFD-600C7B616BD4}" presName="rootComposite" presStyleCnt="0"/>
      <dgm:spPr/>
    </dgm:pt>
    <dgm:pt modelId="{063939CF-E963-428A-87DB-0DFF91F48122}" type="pres">
      <dgm:prSet presAssocID="{EFAFF90F-70C3-47CE-AFFD-600C7B616BD4}" presName="rootText" presStyleLbl="node3" presStyleIdx="2" presStyleCnt="3" custScaleX="89319" custScaleY="2038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9988875-5C57-43A7-8C83-25CDF8DE0455}" type="pres">
      <dgm:prSet presAssocID="{EFAFF90F-70C3-47CE-AFFD-600C7B616BD4}" presName="rootConnector" presStyleLbl="node3" presStyleIdx="2" presStyleCnt="3"/>
      <dgm:spPr/>
      <dgm:t>
        <a:bodyPr/>
        <a:lstStyle/>
        <a:p>
          <a:endParaRPr lang="ru-RU"/>
        </a:p>
      </dgm:t>
    </dgm:pt>
    <dgm:pt modelId="{0F282EE5-FC52-4A95-ADB8-B2ED65597947}" type="pres">
      <dgm:prSet presAssocID="{EFAFF90F-70C3-47CE-AFFD-600C7B616BD4}" presName="hierChild4" presStyleCnt="0"/>
      <dgm:spPr/>
    </dgm:pt>
    <dgm:pt modelId="{720A695F-6AD5-40B3-9DCF-B977743816EC}" type="pres">
      <dgm:prSet presAssocID="{EFAFF90F-70C3-47CE-AFFD-600C7B616BD4}" presName="hierChild5" presStyleCnt="0"/>
      <dgm:spPr/>
    </dgm:pt>
    <dgm:pt modelId="{E28C94E9-D0F1-46C4-BF22-9983DA3C7E30}" type="pres">
      <dgm:prSet presAssocID="{952B64B0-AEAD-4587-ACFF-23360E3D3D8A}" presName="hierChild5" presStyleCnt="0"/>
      <dgm:spPr/>
    </dgm:pt>
    <dgm:pt modelId="{A64D91A6-AB93-43C5-893C-FBC0175B2BAE}" type="pres">
      <dgm:prSet presAssocID="{3AD0DECD-AD3F-482F-985C-B7EB865557E7}" presName="hierChild3" presStyleCnt="0"/>
      <dgm:spPr/>
    </dgm:pt>
  </dgm:ptLst>
  <dgm:cxnLst>
    <dgm:cxn modelId="{2B8EDD2E-E64D-445C-848F-3E1DCDE85666}" srcId="{2FA96407-1C68-42C2-B69C-B83E46F29E38}" destId="{3AD0DECD-AD3F-482F-985C-B7EB865557E7}" srcOrd="0" destOrd="0" parTransId="{E9FDA09E-7879-4395-BE68-4E9B387B8ADF}" sibTransId="{3E9F3C74-DD11-424F-B5CC-FED5ED054356}"/>
    <dgm:cxn modelId="{484E2D78-DB50-4873-8095-3563CE2338FB}" type="presOf" srcId="{DE261481-7CD0-4BAF-BDB7-F76F88A7B95D}" destId="{56A9A1EB-B786-47B8-B873-87F05560B9F2}" srcOrd="0" destOrd="0" presId="urn:microsoft.com/office/officeart/2005/8/layout/orgChart1"/>
    <dgm:cxn modelId="{A50960A6-0F8D-4010-80D1-964B7DB5BE11}" type="presOf" srcId="{3AD0DECD-AD3F-482F-985C-B7EB865557E7}" destId="{8AA46666-133B-4A1B-A56D-22FC69820E5E}" srcOrd="0" destOrd="0" presId="urn:microsoft.com/office/officeart/2005/8/layout/orgChart1"/>
    <dgm:cxn modelId="{340C1837-75BC-4161-AD85-348CA4632094}" type="presOf" srcId="{21ED286B-40A0-45F6-BBFA-86CFDF821CBA}" destId="{B6F96F2F-0F98-431E-918D-39D7C0E2362C}" srcOrd="0" destOrd="0" presId="urn:microsoft.com/office/officeart/2005/8/layout/orgChart1"/>
    <dgm:cxn modelId="{79043D7E-1E33-4518-A85B-0A0FFA8B692E}" srcId="{3AD0DECD-AD3F-482F-985C-B7EB865557E7}" destId="{952B64B0-AEAD-4587-ACFF-23360E3D3D8A}" srcOrd="2" destOrd="0" parTransId="{A1360163-6D52-45FB-9107-B265EDB7A91A}" sibTransId="{6681E0C2-18F7-4B5A-90DA-98A4D8EC0FEB}"/>
    <dgm:cxn modelId="{760DAC17-6610-4404-800C-24311D8EA15D}" srcId="{3AD0DECD-AD3F-482F-985C-B7EB865557E7}" destId="{2AFB0490-FB4B-49FA-A3B6-8FB54935FF8A}" srcOrd="0" destOrd="0" parTransId="{9601CE40-B009-4FB1-966E-955B07D6F72E}" sibTransId="{49FCFCA7-2448-4B8C-AAB5-DF92DD66F111}"/>
    <dgm:cxn modelId="{4C53EB94-8434-48FB-9D39-A74FAE147B33}" type="presOf" srcId="{F99468EA-CE85-4532-B301-A0CDE34A1011}" destId="{941F7868-7495-45BC-B5BC-54C2FF9D288B}" srcOrd="0" destOrd="0" presId="urn:microsoft.com/office/officeart/2005/8/layout/orgChart1"/>
    <dgm:cxn modelId="{33F1140D-B9A9-4089-8A31-28F502D5E376}" type="presOf" srcId="{53EBA8A2-38C5-4028-A474-6B78568F72B0}" destId="{363C79E0-65C2-4686-A405-BA2BFA18003E}" srcOrd="0" destOrd="0" presId="urn:microsoft.com/office/officeart/2005/8/layout/orgChart1"/>
    <dgm:cxn modelId="{31E9D065-7AAE-4D69-9B5A-8EBC89AE05CE}" type="presOf" srcId="{EFAFF90F-70C3-47CE-AFFD-600C7B616BD4}" destId="{063939CF-E963-428A-87DB-0DFF91F48122}" srcOrd="0" destOrd="0" presId="urn:microsoft.com/office/officeart/2005/8/layout/orgChart1"/>
    <dgm:cxn modelId="{284C7377-29D5-4248-B254-7036E7CE611C}" type="presOf" srcId="{9601CE40-B009-4FB1-966E-955B07D6F72E}" destId="{70817C66-2A28-486C-8015-68150BBAD813}" srcOrd="0" destOrd="0" presId="urn:microsoft.com/office/officeart/2005/8/layout/orgChart1"/>
    <dgm:cxn modelId="{2D911137-2983-4387-8935-04DD6883154C}" type="presOf" srcId="{A1360163-6D52-45FB-9107-B265EDB7A91A}" destId="{771B2937-5E9B-4E02-9276-2FB3BA9E3656}" srcOrd="0" destOrd="0" presId="urn:microsoft.com/office/officeart/2005/8/layout/orgChart1"/>
    <dgm:cxn modelId="{7C759DEE-3A9A-4C94-A7C7-54464A60C575}" type="presOf" srcId="{A7B5AEB8-C862-40AD-8F49-668A12EDA441}" destId="{E5854E12-4D97-4B57-AD03-8F3E252E44CD}" srcOrd="0" destOrd="0" presId="urn:microsoft.com/office/officeart/2005/8/layout/orgChart1"/>
    <dgm:cxn modelId="{2308929C-C1D6-468A-A402-1D2641A8EB1B}" type="presOf" srcId="{2AFB0490-FB4B-49FA-A3B6-8FB54935FF8A}" destId="{663C20A2-B7E6-40D7-9C13-3BACA7323AC4}" srcOrd="1" destOrd="0" presId="urn:microsoft.com/office/officeart/2005/8/layout/orgChart1"/>
    <dgm:cxn modelId="{C905645D-1025-4961-BBE2-8FAD2D50D559}" type="presOf" srcId="{D46F1CEB-CDAA-4927-9738-03416F027F11}" destId="{A633865B-EAE1-42BE-9EE1-EBD2FFB28B28}" srcOrd="0" destOrd="0" presId="urn:microsoft.com/office/officeart/2005/8/layout/orgChart1"/>
    <dgm:cxn modelId="{54E77936-8659-4A05-BA1C-E3D3D63CE0C7}" type="presOf" srcId="{2AFB0490-FB4B-49FA-A3B6-8FB54935FF8A}" destId="{CEF46D29-A13A-4FE9-9738-62F7B10335F7}" srcOrd="0" destOrd="0" presId="urn:microsoft.com/office/officeart/2005/8/layout/orgChart1"/>
    <dgm:cxn modelId="{1D37842C-4DFD-4140-83EA-5F6468751DE2}" type="presOf" srcId="{3AD0DECD-AD3F-482F-985C-B7EB865557E7}" destId="{98F3BAF4-05C7-4045-BEC6-80CAAA53062A}" srcOrd="1" destOrd="0" presId="urn:microsoft.com/office/officeart/2005/8/layout/orgChart1"/>
    <dgm:cxn modelId="{47BFB139-6798-4CFA-942C-8B55A67BA083}" type="presOf" srcId="{D46F1CEB-CDAA-4927-9738-03416F027F11}" destId="{75AA56C0-672E-40CC-A7CC-46E9C6A88C31}" srcOrd="1" destOrd="0" presId="urn:microsoft.com/office/officeart/2005/8/layout/orgChart1"/>
    <dgm:cxn modelId="{8619ACD3-FD96-4133-80CA-1149D67BA514}" srcId="{952B64B0-AEAD-4587-ACFF-23360E3D3D8A}" destId="{EFAFF90F-70C3-47CE-AFFD-600C7B616BD4}" srcOrd="0" destOrd="0" parTransId="{A7B5AEB8-C862-40AD-8F49-668A12EDA441}" sibTransId="{0FEC6638-9E3C-4F0E-B1A7-49A649A0E411}"/>
    <dgm:cxn modelId="{E499E6C3-3E2D-4195-B0CF-39DD3992B4BC}" srcId="{D46F1CEB-CDAA-4927-9738-03416F027F11}" destId="{21ED286B-40A0-45F6-BBFA-86CFDF821CBA}" srcOrd="0" destOrd="0" parTransId="{F99468EA-CE85-4532-B301-A0CDE34A1011}" sibTransId="{84DE64F9-CACB-4EF3-99BC-6B80271FE397}"/>
    <dgm:cxn modelId="{DBBB8545-2793-47C3-8BF1-5909346BE92F}" type="presOf" srcId="{2FA96407-1C68-42C2-B69C-B83E46F29E38}" destId="{17400969-0007-477A-9CCC-24A7FA1D0B26}" srcOrd="0" destOrd="0" presId="urn:microsoft.com/office/officeart/2005/8/layout/orgChart1"/>
    <dgm:cxn modelId="{0E78BFE0-4AD2-40B1-B184-B6E20A12B9BF}" type="presOf" srcId="{DE261481-7CD0-4BAF-BDB7-F76F88A7B95D}" destId="{B7C76005-AE4C-4F26-AECB-D5EF4D521321}" srcOrd="1" destOrd="0" presId="urn:microsoft.com/office/officeart/2005/8/layout/orgChart1"/>
    <dgm:cxn modelId="{40CD383D-1DD8-46FF-926F-2A3F2B2F3BC2}" type="presOf" srcId="{21ED286B-40A0-45F6-BBFA-86CFDF821CBA}" destId="{D7648B36-A3EB-4AAE-9D19-7C57632B8FDC}" srcOrd="1" destOrd="0" presId="urn:microsoft.com/office/officeart/2005/8/layout/orgChart1"/>
    <dgm:cxn modelId="{05AE0D1A-6430-41A5-B1E8-B43B8DC09853}" type="presOf" srcId="{0444B7F8-7985-4BE9-813A-00491BF6075F}" destId="{5FEA4338-ABAA-4C7C-A59B-9D682F06C4EF}" srcOrd="0" destOrd="0" presId="urn:microsoft.com/office/officeart/2005/8/layout/orgChart1"/>
    <dgm:cxn modelId="{55493FF0-0807-41C5-A961-B0517C2E56D4}" type="presOf" srcId="{952B64B0-AEAD-4587-ACFF-23360E3D3D8A}" destId="{8741B38B-F8CC-47C6-A0D7-CFE4E0B585EE}" srcOrd="1" destOrd="0" presId="urn:microsoft.com/office/officeart/2005/8/layout/orgChart1"/>
    <dgm:cxn modelId="{52E2A5E1-3108-4C29-84AD-66F0C0787959}" srcId="{3AD0DECD-AD3F-482F-985C-B7EB865557E7}" destId="{D46F1CEB-CDAA-4927-9738-03416F027F11}" srcOrd="1" destOrd="0" parTransId="{0444B7F8-7985-4BE9-813A-00491BF6075F}" sibTransId="{CA917EC3-9473-4D8B-9A50-DB8F77A9CD39}"/>
    <dgm:cxn modelId="{47F17A3D-C6DC-4074-966B-725822672FB3}" type="presOf" srcId="{952B64B0-AEAD-4587-ACFF-23360E3D3D8A}" destId="{0598E044-D5F7-4C27-A290-551A1A992D37}" srcOrd="0" destOrd="0" presId="urn:microsoft.com/office/officeart/2005/8/layout/orgChart1"/>
    <dgm:cxn modelId="{1BA88D9F-4A18-42DD-B873-92F6AD9A3249}" type="presOf" srcId="{EFAFF90F-70C3-47CE-AFFD-600C7B616BD4}" destId="{C9988875-5C57-43A7-8C83-25CDF8DE0455}" srcOrd="1" destOrd="0" presId="urn:microsoft.com/office/officeart/2005/8/layout/orgChart1"/>
    <dgm:cxn modelId="{A22B76D4-4BA4-45E3-B0F5-23FB873A55BC}" srcId="{2AFB0490-FB4B-49FA-A3B6-8FB54935FF8A}" destId="{DE261481-7CD0-4BAF-BDB7-F76F88A7B95D}" srcOrd="0" destOrd="0" parTransId="{53EBA8A2-38C5-4028-A474-6B78568F72B0}" sibTransId="{E584412A-909F-4EF5-813C-289179C0965D}"/>
    <dgm:cxn modelId="{0A94A353-038F-4DBA-8029-A990F12D07EE}" type="presParOf" srcId="{17400969-0007-477A-9CCC-24A7FA1D0B26}" destId="{298E0283-52CE-4854-AF39-47EEDC013859}" srcOrd="0" destOrd="0" presId="urn:microsoft.com/office/officeart/2005/8/layout/orgChart1"/>
    <dgm:cxn modelId="{D51249F6-BE8C-4277-9DE0-FC1D9CB954EB}" type="presParOf" srcId="{298E0283-52CE-4854-AF39-47EEDC013859}" destId="{9F7D2105-B8CB-4542-9FD0-1935AE38F5C1}" srcOrd="0" destOrd="0" presId="urn:microsoft.com/office/officeart/2005/8/layout/orgChart1"/>
    <dgm:cxn modelId="{5C7A3050-F606-4C77-AC7D-CA67B95B670B}" type="presParOf" srcId="{9F7D2105-B8CB-4542-9FD0-1935AE38F5C1}" destId="{8AA46666-133B-4A1B-A56D-22FC69820E5E}" srcOrd="0" destOrd="0" presId="urn:microsoft.com/office/officeart/2005/8/layout/orgChart1"/>
    <dgm:cxn modelId="{0C4A220C-41F8-4BC2-8604-09E74757DADF}" type="presParOf" srcId="{9F7D2105-B8CB-4542-9FD0-1935AE38F5C1}" destId="{98F3BAF4-05C7-4045-BEC6-80CAAA53062A}" srcOrd="1" destOrd="0" presId="urn:microsoft.com/office/officeart/2005/8/layout/orgChart1"/>
    <dgm:cxn modelId="{23287043-E04B-4D7A-87DE-2D1010A7F489}" type="presParOf" srcId="{298E0283-52CE-4854-AF39-47EEDC013859}" destId="{BD4BB142-624D-47BA-973A-E42369D33227}" srcOrd="1" destOrd="0" presId="urn:microsoft.com/office/officeart/2005/8/layout/orgChart1"/>
    <dgm:cxn modelId="{2FC11A8E-FA2C-4267-AD38-415EBE9AEC90}" type="presParOf" srcId="{BD4BB142-624D-47BA-973A-E42369D33227}" destId="{70817C66-2A28-486C-8015-68150BBAD813}" srcOrd="0" destOrd="0" presId="urn:microsoft.com/office/officeart/2005/8/layout/orgChart1"/>
    <dgm:cxn modelId="{994B6A6D-91A8-4B16-972D-CC9DABA1C582}" type="presParOf" srcId="{BD4BB142-624D-47BA-973A-E42369D33227}" destId="{74E11027-2DDB-4A22-94CE-57A9C2F01469}" srcOrd="1" destOrd="0" presId="urn:microsoft.com/office/officeart/2005/8/layout/orgChart1"/>
    <dgm:cxn modelId="{8C76DEE2-BD7E-480F-A839-43511F748B82}" type="presParOf" srcId="{74E11027-2DDB-4A22-94CE-57A9C2F01469}" destId="{FA07AEE1-3F83-493A-B1A1-E2B944DF0B4C}" srcOrd="0" destOrd="0" presId="urn:microsoft.com/office/officeart/2005/8/layout/orgChart1"/>
    <dgm:cxn modelId="{9D13A1F0-67E5-4B04-B404-6C17F8E1F1E9}" type="presParOf" srcId="{FA07AEE1-3F83-493A-B1A1-E2B944DF0B4C}" destId="{CEF46D29-A13A-4FE9-9738-62F7B10335F7}" srcOrd="0" destOrd="0" presId="urn:microsoft.com/office/officeart/2005/8/layout/orgChart1"/>
    <dgm:cxn modelId="{572E3BCD-C446-4867-B197-7B261A0EAB07}" type="presParOf" srcId="{FA07AEE1-3F83-493A-B1A1-E2B944DF0B4C}" destId="{663C20A2-B7E6-40D7-9C13-3BACA7323AC4}" srcOrd="1" destOrd="0" presId="urn:microsoft.com/office/officeart/2005/8/layout/orgChart1"/>
    <dgm:cxn modelId="{A353A0D2-CE81-47F9-A243-9DFA6E85F8C4}" type="presParOf" srcId="{74E11027-2DDB-4A22-94CE-57A9C2F01469}" destId="{6118EF55-2078-40E6-9B9D-CCA11295C1B5}" srcOrd="1" destOrd="0" presId="urn:microsoft.com/office/officeart/2005/8/layout/orgChart1"/>
    <dgm:cxn modelId="{8227993D-047D-4BA8-9B0F-3DC5F0A121F2}" type="presParOf" srcId="{6118EF55-2078-40E6-9B9D-CCA11295C1B5}" destId="{363C79E0-65C2-4686-A405-BA2BFA18003E}" srcOrd="0" destOrd="0" presId="urn:microsoft.com/office/officeart/2005/8/layout/orgChart1"/>
    <dgm:cxn modelId="{CE90B081-10D1-47E5-9BA6-4BFAD1C9AFE3}" type="presParOf" srcId="{6118EF55-2078-40E6-9B9D-CCA11295C1B5}" destId="{085A5352-6205-4D77-923D-FCF6D00033A7}" srcOrd="1" destOrd="0" presId="urn:microsoft.com/office/officeart/2005/8/layout/orgChart1"/>
    <dgm:cxn modelId="{3ADAD9AE-2584-42AF-B2D4-A69C96C64200}" type="presParOf" srcId="{085A5352-6205-4D77-923D-FCF6D00033A7}" destId="{D760ABB9-7E9C-4B42-8FE4-A5C96E33F8AE}" srcOrd="0" destOrd="0" presId="urn:microsoft.com/office/officeart/2005/8/layout/orgChart1"/>
    <dgm:cxn modelId="{1EAF16BF-D332-4728-9D43-CB8F29C98CC0}" type="presParOf" srcId="{D760ABB9-7E9C-4B42-8FE4-A5C96E33F8AE}" destId="{56A9A1EB-B786-47B8-B873-87F05560B9F2}" srcOrd="0" destOrd="0" presId="urn:microsoft.com/office/officeart/2005/8/layout/orgChart1"/>
    <dgm:cxn modelId="{6A357BBB-3983-4066-B1B5-007F6312C8CA}" type="presParOf" srcId="{D760ABB9-7E9C-4B42-8FE4-A5C96E33F8AE}" destId="{B7C76005-AE4C-4F26-AECB-D5EF4D521321}" srcOrd="1" destOrd="0" presId="urn:microsoft.com/office/officeart/2005/8/layout/orgChart1"/>
    <dgm:cxn modelId="{3A26AE98-B325-469B-B1B4-1079B8F64CC8}" type="presParOf" srcId="{085A5352-6205-4D77-923D-FCF6D00033A7}" destId="{F92D3048-B272-4CB3-BD03-0DA5EB9D1F62}" srcOrd="1" destOrd="0" presId="urn:microsoft.com/office/officeart/2005/8/layout/orgChart1"/>
    <dgm:cxn modelId="{C6F4BFB8-6C79-426B-80B1-B13DFFF99303}" type="presParOf" srcId="{085A5352-6205-4D77-923D-FCF6D00033A7}" destId="{1A69DA50-ABB7-404D-A8A3-B65A532DB255}" srcOrd="2" destOrd="0" presId="urn:microsoft.com/office/officeart/2005/8/layout/orgChart1"/>
    <dgm:cxn modelId="{F2E0A30E-63BC-4ADD-B0A3-D711DA98C74C}" type="presParOf" srcId="{74E11027-2DDB-4A22-94CE-57A9C2F01469}" destId="{A5F37E5F-EA67-4151-86F1-5DBA596C8FAF}" srcOrd="2" destOrd="0" presId="urn:microsoft.com/office/officeart/2005/8/layout/orgChart1"/>
    <dgm:cxn modelId="{71870DDD-0A1C-4FE9-B1D9-0FD5874C395B}" type="presParOf" srcId="{BD4BB142-624D-47BA-973A-E42369D33227}" destId="{5FEA4338-ABAA-4C7C-A59B-9D682F06C4EF}" srcOrd="2" destOrd="0" presId="urn:microsoft.com/office/officeart/2005/8/layout/orgChart1"/>
    <dgm:cxn modelId="{4EE88936-9EFE-45D4-BF3E-D927FEE65D0B}" type="presParOf" srcId="{BD4BB142-624D-47BA-973A-E42369D33227}" destId="{CF8AA8D4-D144-45F7-A48E-00A4157EC6CC}" srcOrd="3" destOrd="0" presId="urn:microsoft.com/office/officeart/2005/8/layout/orgChart1"/>
    <dgm:cxn modelId="{B8DC0E7B-E3B4-44AE-99FE-D9218C5FF672}" type="presParOf" srcId="{CF8AA8D4-D144-45F7-A48E-00A4157EC6CC}" destId="{C6F7F5F8-F1D1-49FA-AAB0-5F0A82F6452D}" srcOrd="0" destOrd="0" presId="urn:microsoft.com/office/officeart/2005/8/layout/orgChart1"/>
    <dgm:cxn modelId="{DB0C8BCF-D799-4B97-99EE-4E3A056CAD4D}" type="presParOf" srcId="{C6F7F5F8-F1D1-49FA-AAB0-5F0A82F6452D}" destId="{A633865B-EAE1-42BE-9EE1-EBD2FFB28B28}" srcOrd="0" destOrd="0" presId="urn:microsoft.com/office/officeart/2005/8/layout/orgChart1"/>
    <dgm:cxn modelId="{A523E4B4-DC0C-4907-96A3-B7028CB511E0}" type="presParOf" srcId="{C6F7F5F8-F1D1-49FA-AAB0-5F0A82F6452D}" destId="{75AA56C0-672E-40CC-A7CC-46E9C6A88C31}" srcOrd="1" destOrd="0" presId="urn:microsoft.com/office/officeart/2005/8/layout/orgChart1"/>
    <dgm:cxn modelId="{5ABBF768-7567-480D-98C1-3C588CCF4D52}" type="presParOf" srcId="{CF8AA8D4-D144-45F7-A48E-00A4157EC6CC}" destId="{CF860B23-F452-4E17-A430-D6D18DFAE3FB}" srcOrd="1" destOrd="0" presId="urn:microsoft.com/office/officeart/2005/8/layout/orgChart1"/>
    <dgm:cxn modelId="{C545EA3A-723B-42F1-8FF1-36801686F608}" type="presParOf" srcId="{CF860B23-F452-4E17-A430-D6D18DFAE3FB}" destId="{941F7868-7495-45BC-B5BC-54C2FF9D288B}" srcOrd="0" destOrd="0" presId="urn:microsoft.com/office/officeart/2005/8/layout/orgChart1"/>
    <dgm:cxn modelId="{5D27271E-EE7A-4B3E-866D-7A8C501E2FAD}" type="presParOf" srcId="{CF860B23-F452-4E17-A430-D6D18DFAE3FB}" destId="{95924246-96FF-4831-A9B9-12F063E318E8}" srcOrd="1" destOrd="0" presId="urn:microsoft.com/office/officeart/2005/8/layout/orgChart1"/>
    <dgm:cxn modelId="{1BF9A5C5-C487-46ED-AF9C-A7ECBD11E1C6}" type="presParOf" srcId="{95924246-96FF-4831-A9B9-12F063E318E8}" destId="{AC7FE9BB-FF0B-4765-8AED-52BDB434F16F}" srcOrd="0" destOrd="0" presId="urn:microsoft.com/office/officeart/2005/8/layout/orgChart1"/>
    <dgm:cxn modelId="{FE577AAC-ECD9-4FD4-99D3-13EAB2BDF5F3}" type="presParOf" srcId="{AC7FE9BB-FF0B-4765-8AED-52BDB434F16F}" destId="{B6F96F2F-0F98-431E-918D-39D7C0E2362C}" srcOrd="0" destOrd="0" presId="urn:microsoft.com/office/officeart/2005/8/layout/orgChart1"/>
    <dgm:cxn modelId="{56850404-75BB-4757-908D-3489410F38E7}" type="presParOf" srcId="{AC7FE9BB-FF0B-4765-8AED-52BDB434F16F}" destId="{D7648B36-A3EB-4AAE-9D19-7C57632B8FDC}" srcOrd="1" destOrd="0" presId="urn:microsoft.com/office/officeart/2005/8/layout/orgChart1"/>
    <dgm:cxn modelId="{6EB60FED-FF92-4E24-8BDA-AD88016C7AA0}" type="presParOf" srcId="{95924246-96FF-4831-A9B9-12F063E318E8}" destId="{18012E78-5ACF-43C1-AEA5-EE135D1E7AD7}" srcOrd="1" destOrd="0" presId="urn:microsoft.com/office/officeart/2005/8/layout/orgChart1"/>
    <dgm:cxn modelId="{D7050721-FF83-48D5-8B0C-5582586868F2}" type="presParOf" srcId="{95924246-96FF-4831-A9B9-12F063E318E8}" destId="{70A0C379-8C42-4619-A3DF-BEF8DE4FACD8}" srcOrd="2" destOrd="0" presId="urn:microsoft.com/office/officeart/2005/8/layout/orgChart1"/>
    <dgm:cxn modelId="{4EE93109-6989-475F-9CF4-C83514680474}" type="presParOf" srcId="{CF8AA8D4-D144-45F7-A48E-00A4157EC6CC}" destId="{CE849325-AA8C-4BF3-9578-CAF56C4A365C}" srcOrd="2" destOrd="0" presId="urn:microsoft.com/office/officeart/2005/8/layout/orgChart1"/>
    <dgm:cxn modelId="{D8ECF3F6-55A9-4823-8393-F16CA6D5F6AC}" type="presParOf" srcId="{BD4BB142-624D-47BA-973A-E42369D33227}" destId="{771B2937-5E9B-4E02-9276-2FB3BA9E3656}" srcOrd="4" destOrd="0" presId="urn:microsoft.com/office/officeart/2005/8/layout/orgChart1"/>
    <dgm:cxn modelId="{F0EEE9E4-8911-46F2-BB7B-29B9E2E17DBE}" type="presParOf" srcId="{BD4BB142-624D-47BA-973A-E42369D33227}" destId="{980D5618-3335-4944-A1A7-A4BAA1BB93FC}" srcOrd="5" destOrd="0" presId="urn:microsoft.com/office/officeart/2005/8/layout/orgChart1"/>
    <dgm:cxn modelId="{33B42C6F-50E6-4197-AC8F-66337E2189A5}" type="presParOf" srcId="{980D5618-3335-4944-A1A7-A4BAA1BB93FC}" destId="{EA2B3405-4DF8-4ACC-8D84-1DF1BF459D7C}" srcOrd="0" destOrd="0" presId="urn:microsoft.com/office/officeart/2005/8/layout/orgChart1"/>
    <dgm:cxn modelId="{B34ED828-AA24-46A7-9402-9075C976FF69}" type="presParOf" srcId="{EA2B3405-4DF8-4ACC-8D84-1DF1BF459D7C}" destId="{0598E044-D5F7-4C27-A290-551A1A992D37}" srcOrd="0" destOrd="0" presId="urn:microsoft.com/office/officeart/2005/8/layout/orgChart1"/>
    <dgm:cxn modelId="{AF66105E-E491-4EA5-B24B-BE73F0D3F06E}" type="presParOf" srcId="{EA2B3405-4DF8-4ACC-8D84-1DF1BF459D7C}" destId="{8741B38B-F8CC-47C6-A0D7-CFE4E0B585EE}" srcOrd="1" destOrd="0" presId="urn:microsoft.com/office/officeart/2005/8/layout/orgChart1"/>
    <dgm:cxn modelId="{1740ADA8-CDE4-4B8D-8D23-F6924F2F18E3}" type="presParOf" srcId="{980D5618-3335-4944-A1A7-A4BAA1BB93FC}" destId="{757E07FE-1858-48B9-9B70-C18B9E936A36}" srcOrd="1" destOrd="0" presId="urn:microsoft.com/office/officeart/2005/8/layout/orgChart1"/>
    <dgm:cxn modelId="{B28B7389-1A79-445E-80AA-DA2B83EFD354}" type="presParOf" srcId="{757E07FE-1858-48B9-9B70-C18B9E936A36}" destId="{E5854E12-4D97-4B57-AD03-8F3E252E44CD}" srcOrd="0" destOrd="0" presId="urn:microsoft.com/office/officeart/2005/8/layout/orgChart1"/>
    <dgm:cxn modelId="{1C849259-8B58-4CFF-88A4-70F9438ADC25}" type="presParOf" srcId="{757E07FE-1858-48B9-9B70-C18B9E936A36}" destId="{2C228BEA-8E64-4614-AF69-2A72A763EE59}" srcOrd="1" destOrd="0" presId="urn:microsoft.com/office/officeart/2005/8/layout/orgChart1"/>
    <dgm:cxn modelId="{B2AAA2BA-53E3-4D36-A309-6A595B91FC6C}" type="presParOf" srcId="{2C228BEA-8E64-4614-AF69-2A72A763EE59}" destId="{BCED1FD6-DB74-44FB-B23A-7E75930DE4CC}" srcOrd="0" destOrd="0" presId="urn:microsoft.com/office/officeart/2005/8/layout/orgChart1"/>
    <dgm:cxn modelId="{30EC799F-ACCB-42D5-B369-D23EA81824AC}" type="presParOf" srcId="{BCED1FD6-DB74-44FB-B23A-7E75930DE4CC}" destId="{063939CF-E963-428A-87DB-0DFF91F48122}" srcOrd="0" destOrd="0" presId="urn:microsoft.com/office/officeart/2005/8/layout/orgChart1"/>
    <dgm:cxn modelId="{012DC0F0-704C-42BF-9AA4-D4C6AB143AEB}" type="presParOf" srcId="{BCED1FD6-DB74-44FB-B23A-7E75930DE4CC}" destId="{C9988875-5C57-43A7-8C83-25CDF8DE0455}" srcOrd="1" destOrd="0" presId="urn:microsoft.com/office/officeart/2005/8/layout/orgChart1"/>
    <dgm:cxn modelId="{C0A151B5-ACFB-46FD-9064-D2AA928A4379}" type="presParOf" srcId="{2C228BEA-8E64-4614-AF69-2A72A763EE59}" destId="{0F282EE5-FC52-4A95-ADB8-B2ED65597947}" srcOrd="1" destOrd="0" presId="urn:microsoft.com/office/officeart/2005/8/layout/orgChart1"/>
    <dgm:cxn modelId="{1AE74AA3-A07A-4F91-95D5-2D41C2237270}" type="presParOf" srcId="{2C228BEA-8E64-4614-AF69-2A72A763EE59}" destId="{720A695F-6AD5-40B3-9DCF-B977743816EC}" srcOrd="2" destOrd="0" presId="urn:microsoft.com/office/officeart/2005/8/layout/orgChart1"/>
    <dgm:cxn modelId="{D7CC338B-FFBB-4EE9-A138-DDE617155A83}" type="presParOf" srcId="{980D5618-3335-4944-A1A7-A4BAA1BB93FC}" destId="{E28C94E9-D0F1-46C4-BF22-9983DA3C7E30}" srcOrd="2" destOrd="0" presId="urn:microsoft.com/office/officeart/2005/8/layout/orgChart1"/>
    <dgm:cxn modelId="{C3D3DED7-713F-4E7F-B11C-280055B7BD0A}" type="presParOf" srcId="{298E0283-52CE-4854-AF39-47EEDC013859}" destId="{A64D91A6-AB93-43C5-893C-FBC0175B2BA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3F9099C-4ECA-4EF0-B979-1BC945BFBA16}">
      <dsp:nvSpPr>
        <dsp:cNvPr id="0" name=""/>
        <dsp:cNvSpPr/>
      </dsp:nvSpPr>
      <dsp:spPr>
        <a:xfrm>
          <a:off x="0" y="0"/>
          <a:ext cx="5984748" cy="7886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chemeClr val="accent4">
              <a:lumMod val="1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rgbClr val="000099"/>
              </a:solidFill>
            </a:rPr>
            <a:t>По воздействию на человека ОВПФ подразделяются на</a:t>
          </a:r>
          <a:endParaRPr lang="ru-RU" sz="2100" kern="1200" dirty="0">
            <a:solidFill>
              <a:srgbClr val="000099"/>
            </a:solidFill>
          </a:endParaRPr>
        </a:p>
      </dsp:txBody>
      <dsp:txXfrm>
        <a:off x="0" y="0"/>
        <a:ext cx="5087635" cy="788670"/>
      </dsp:txXfrm>
    </dsp:sp>
    <dsp:sp modelId="{CB27075E-E063-4EE4-85BB-308B5B6B7CD4}">
      <dsp:nvSpPr>
        <dsp:cNvPr id="0" name=""/>
        <dsp:cNvSpPr/>
      </dsp:nvSpPr>
      <dsp:spPr>
        <a:xfrm>
          <a:off x="446913" y="898207"/>
          <a:ext cx="5984748" cy="7886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2952271"/>
                <a:satOff val="10461"/>
                <a:lumOff val="-8382"/>
                <a:alphaOff val="0"/>
                <a:shade val="51000"/>
                <a:satMod val="130000"/>
              </a:schemeClr>
            </a:gs>
            <a:gs pos="80000">
              <a:schemeClr val="accent5">
                <a:hueOff val="-2952271"/>
                <a:satOff val="10461"/>
                <a:lumOff val="-8382"/>
                <a:alphaOff val="0"/>
                <a:shade val="93000"/>
                <a:satMod val="130000"/>
              </a:schemeClr>
            </a:gs>
            <a:gs pos="100000">
              <a:schemeClr val="accent5">
                <a:hueOff val="-2952271"/>
                <a:satOff val="10461"/>
                <a:lumOff val="-838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физические</a:t>
          </a:r>
          <a:endParaRPr lang="ru-RU" sz="2100" kern="1200" dirty="0"/>
        </a:p>
      </dsp:txBody>
      <dsp:txXfrm>
        <a:off x="446913" y="898207"/>
        <a:ext cx="5025199" cy="788670"/>
      </dsp:txXfrm>
    </dsp:sp>
    <dsp:sp modelId="{797BB262-6FA6-43E5-A0E8-F00C9D29D0F0}">
      <dsp:nvSpPr>
        <dsp:cNvPr id="0" name=""/>
        <dsp:cNvSpPr/>
      </dsp:nvSpPr>
      <dsp:spPr>
        <a:xfrm>
          <a:off x="893826" y="1796415"/>
          <a:ext cx="5984748" cy="7886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5904543"/>
                <a:satOff val="20923"/>
                <a:lumOff val="-16765"/>
                <a:alphaOff val="0"/>
                <a:shade val="51000"/>
                <a:satMod val="130000"/>
              </a:schemeClr>
            </a:gs>
            <a:gs pos="80000">
              <a:schemeClr val="accent5">
                <a:hueOff val="-5904543"/>
                <a:satOff val="20923"/>
                <a:lumOff val="-16765"/>
                <a:alphaOff val="0"/>
                <a:shade val="93000"/>
                <a:satMod val="130000"/>
              </a:schemeClr>
            </a:gs>
            <a:gs pos="100000">
              <a:schemeClr val="accent5">
                <a:hueOff val="-5904543"/>
                <a:satOff val="20923"/>
                <a:lumOff val="-1676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химические</a:t>
          </a:r>
          <a:endParaRPr lang="ru-RU" sz="2100" kern="1200" dirty="0"/>
        </a:p>
      </dsp:txBody>
      <dsp:txXfrm>
        <a:off x="893826" y="1796415"/>
        <a:ext cx="5025199" cy="788670"/>
      </dsp:txXfrm>
    </dsp:sp>
    <dsp:sp modelId="{E578740A-2EE1-4290-B3DD-7335892980B5}">
      <dsp:nvSpPr>
        <dsp:cNvPr id="0" name=""/>
        <dsp:cNvSpPr/>
      </dsp:nvSpPr>
      <dsp:spPr>
        <a:xfrm>
          <a:off x="1340739" y="2694622"/>
          <a:ext cx="5984748" cy="7886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8856813"/>
                <a:satOff val="31384"/>
                <a:lumOff val="-25148"/>
                <a:alphaOff val="0"/>
                <a:shade val="51000"/>
                <a:satMod val="130000"/>
              </a:schemeClr>
            </a:gs>
            <a:gs pos="80000">
              <a:schemeClr val="accent5">
                <a:hueOff val="-8856813"/>
                <a:satOff val="31384"/>
                <a:lumOff val="-25148"/>
                <a:alphaOff val="0"/>
                <a:shade val="93000"/>
                <a:satMod val="130000"/>
              </a:schemeClr>
            </a:gs>
            <a:gs pos="100000">
              <a:schemeClr val="accent5">
                <a:hueOff val="-8856813"/>
                <a:satOff val="31384"/>
                <a:lumOff val="-2514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биологические</a:t>
          </a:r>
          <a:endParaRPr lang="ru-RU" sz="2100" kern="1200" dirty="0"/>
        </a:p>
      </dsp:txBody>
      <dsp:txXfrm>
        <a:off x="1340739" y="2694622"/>
        <a:ext cx="5025199" cy="788670"/>
      </dsp:txXfrm>
    </dsp:sp>
    <dsp:sp modelId="{92635906-6F0C-4CA1-A98F-306313832DB4}">
      <dsp:nvSpPr>
        <dsp:cNvPr id="0" name=""/>
        <dsp:cNvSpPr/>
      </dsp:nvSpPr>
      <dsp:spPr>
        <a:xfrm>
          <a:off x="1787652" y="3592830"/>
          <a:ext cx="5984748" cy="7886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11809085"/>
                <a:satOff val="41846"/>
                <a:lumOff val="-33530"/>
                <a:alphaOff val="0"/>
                <a:shade val="51000"/>
                <a:satMod val="130000"/>
              </a:schemeClr>
            </a:gs>
            <a:gs pos="80000">
              <a:schemeClr val="accent5">
                <a:hueOff val="-11809085"/>
                <a:satOff val="41846"/>
                <a:lumOff val="-33530"/>
                <a:alphaOff val="0"/>
                <a:shade val="93000"/>
                <a:satMod val="130000"/>
              </a:schemeClr>
            </a:gs>
            <a:gs pos="100000">
              <a:schemeClr val="accent5">
                <a:hueOff val="-11809085"/>
                <a:satOff val="41846"/>
                <a:lumOff val="-335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психофизиологические</a:t>
          </a:r>
          <a:endParaRPr lang="ru-RU" sz="2100" kern="1200" dirty="0"/>
        </a:p>
      </dsp:txBody>
      <dsp:txXfrm>
        <a:off x="1787652" y="3592830"/>
        <a:ext cx="5025199" cy="788670"/>
      </dsp:txXfrm>
    </dsp:sp>
    <dsp:sp modelId="{B35C68AD-0CB8-4680-8100-B9A83D56DC42}">
      <dsp:nvSpPr>
        <dsp:cNvPr id="0" name=""/>
        <dsp:cNvSpPr/>
      </dsp:nvSpPr>
      <dsp:spPr>
        <a:xfrm>
          <a:off x="5472112" y="576167"/>
          <a:ext cx="512635" cy="51263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5472112" y="576167"/>
        <a:ext cx="512635" cy="512635"/>
      </dsp:txXfrm>
    </dsp:sp>
    <dsp:sp modelId="{F452D2F1-045F-49F4-9B30-891B9AE170B3}">
      <dsp:nvSpPr>
        <dsp:cNvPr id="0" name=""/>
        <dsp:cNvSpPr/>
      </dsp:nvSpPr>
      <dsp:spPr>
        <a:xfrm>
          <a:off x="5919025" y="1474374"/>
          <a:ext cx="512635" cy="51263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4114066"/>
            <a:satOff val="2529"/>
            <a:lumOff val="-2158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5919025" y="1474374"/>
        <a:ext cx="512635" cy="512635"/>
      </dsp:txXfrm>
    </dsp:sp>
    <dsp:sp modelId="{A18E94A5-84BB-48C5-B9FA-DC2F3798401B}">
      <dsp:nvSpPr>
        <dsp:cNvPr id="0" name=""/>
        <dsp:cNvSpPr/>
      </dsp:nvSpPr>
      <dsp:spPr>
        <a:xfrm>
          <a:off x="6365938" y="2359437"/>
          <a:ext cx="512635" cy="51263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8228132"/>
            <a:satOff val="5057"/>
            <a:lumOff val="-4315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6365938" y="2359437"/>
        <a:ext cx="512635" cy="512635"/>
      </dsp:txXfrm>
    </dsp:sp>
    <dsp:sp modelId="{8F4C4A96-B082-4F9A-8348-C92400448DE5}">
      <dsp:nvSpPr>
        <dsp:cNvPr id="0" name=""/>
        <dsp:cNvSpPr/>
      </dsp:nvSpPr>
      <dsp:spPr>
        <a:xfrm>
          <a:off x="6812851" y="3266408"/>
          <a:ext cx="512635" cy="51263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12342198"/>
            <a:satOff val="7586"/>
            <a:lumOff val="-6473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6812851" y="3266408"/>
        <a:ext cx="512635" cy="512635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C4FC80-8193-4662-8B83-F3A00C404A33}">
      <dsp:nvSpPr>
        <dsp:cNvPr id="0" name=""/>
        <dsp:cNvSpPr/>
      </dsp:nvSpPr>
      <dsp:spPr>
        <a:xfrm>
          <a:off x="4428057" y="98587"/>
          <a:ext cx="1550305" cy="1550305"/>
        </a:xfrm>
        <a:prstGeom prst="rect">
          <a:avLst/>
        </a:prstGeom>
        <a:solidFill>
          <a:schemeClr val="lt1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резка</a:t>
          </a:r>
          <a:endParaRPr lang="ru-RU" sz="26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4428057" y="98587"/>
        <a:ext cx="1550305" cy="1550305"/>
      </dsp:txXfrm>
    </dsp:sp>
    <dsp:sp modelId="{108A2C4E-4388-41A9-8866-028A0B648221}">
      <dsp:nvSpPr>
        <dsp:cNvPr id="0" name=""/>
        <dsp:cNvSpPr/>
      </dsp:nvSpPr>
      <dsp:spPr>
        <a:xfrm>
          <a:off x="1696164" y="714"/>
          <a:ext cx="4380070" cy="4380070"/>
        </a:xfrm>
        <a:prstGeom prst="circularArrow">
          <a:avLst>
            <a:gd name="adj1" fmla="val 6902"/>
            <a:gd name="adj2" fmla="val 465342"/>
            <a:gd name="adj3" fmla="val 549458"/>
            <a:gd name="adj4" fmla="val 20585200"/>
            <a:gd name="adj5" fmla="val 8052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FC7419-7079-4D58-A475-342895159309}">
      <dsp:nvSpPr>
        <dsp:cNvPr id="0" name=""/>
        <dsp:cNvSpPr/>
      </dsp:nvSpPr>
      <dsp:spPr>
        <a:xfrm>
          <a:off x="4428057" y="2732607"/>
          <a:ext cx="1550305" cy="1550305"/>
        </a:xfrm>
        <a:prstGeom prst="rect">
          <a:avLst/>
        </a:prstGeom>
        <a:solidFill>
          <a:schemeClr val="lt1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пробивка (удар)</a:t>
          </a:r>
          <a:endParaRPr lang="ru-RU" sz="26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4428057" y="2732607"/>
        <a:ext cx="1550305" cy="1550305"/>
      </dsp:txXfrm>
    </dsp:sp>
    <dsp:sp modelId="{E186E0F5-263C-4D78-8A54-717E11A00C25}">
      <dsp:nvSpPr>
        <dsp:cNvPr id="0" name=""/>
        <dsp:cNvSpPr/>
      </dsp:nvSpPr>
      <dsp:spPr>
        <a:xfrm>
          <a:off x="1696164" y="714"/>
          <a:ext cx="4380070" cy="4380070"/>
        </a:xfrm>
        <a:prstGeom prst="circularArrow">
          <a:avLst>
            <a:gd name="adj1" fmla="val 6902"/>
            <a:gd name="adj2" fmla="val 465342"/>
            <a:gd name="adj3" fmla="val 5949458"/>
            <a:gd name="adj4" fmla="val 4385200"/>
            <a:gd name="adj5" fmla="val 8052"/>
          </a:avLst>
        </a:prstGeom>
        <a:solidFill>
          <a:schemeClr val="accent1">
            <a:shade val="50000"/>
            <a:hueOff val="393115"/>
            <a:satOff val="-45536"/>
            <a:lumOff val="2914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9FBA59A-7625-4000-94A1-C7EB14645826}">
      <dsp:nvSpPr>
        <dsp:cNvPr id="0" name=""/>
        <dsp:cNvSpPr/>
      </dsp:nvSpPr>
      <dsp:spPr>
        <a:xfrm>
          <a:off x="1794037" y="2732607"/>
          <a:ext cx="1550305" cy="1550305"/>
        </a:xfrm>
        <a:prstGeom prst="rect">
          <a:avLst/>
        </a:prstGeom>
        <a:solidFill>
          <a:schemeClr val="lt1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срезание </a:t>
          </a:r>
          <a:endParaRPr lang="ru-RU" sz="26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1794037" y="2732607"/>
        <a:ext cx="1550305" cy="1550305"/>
      </dsp:txXfrm>
    </dsp:sp>
    <dsp:sp modelId="{9664726F-E5CD-49AA-8F31-9377115304DD}">
      <dsp:nvSpPr>
        <dsp:cNvPr id="0" name=""/>
        <dsp:cNvSpPr/>
      </dsp:nvSpPr>
      <dsp:spPr>
        <a:xfrm>
          <a:off x="1696164" y="714"/>
          <a:ext cx="4380070" cy="4380070"/>
        </a:xfrm>
        <a:prstGeom prst="circularArrow">
          <a:avLst>
            <a:gd name="adj1" fmla="val 6902"/>
            <a:gd name="adj2" fmla="val 465342"/>
            <a:gd name="adj3" fmla="val 11349458"/>
            <a:gd name="adj4" fmla="val 9785200"/>
            <a:gd name="adj5" fmla="val 8052"/>
          </a:avLst>
        </a:prstGeom>
        <a:solidFill>
          <a:schemeClr val="accent1">
            <a:shade val="50000"/>
            <a:hueOff val="786230"/>
            <a:satOff val="-91072"/>
            <a:lumOff val="5829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8D5EFF-E094-4ED6-9D36-9685D06F264E}">
      <dsp:nvSpPr>
        <dsp:cNvPr id="0" name=""/>
        <dsp:cNvSpPr/>
      </dsp:nvSpPr>
      <dsp:spPr>
        <a:xfrm>
          <a:off x="1794037" y="98587"/>
          <a:ext cx="1550305" cy="1550305"/>
        </a:xfrm>
        <a:prstGeom prst="rect">
          <a:avLst/>
        </a:prstGeom>
        <a:solidFill>
          <a:schemeClr val="lt1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гибка</a:t>
          </a:r>
          <a:endParaRPr lang="ru-RU" sz="26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1794037" y="98587"/>
        <a:ext cx="1550305" cy="1550305"/>
      </dsp:txXfrm>
    </dsp:sp>
    <dsp:sp modelId="{2737B6B3-0086-4B16-9AE2-5F00028BF511}">
      <dsp:nvSpPr>
        <dsp:cNvPr id="0" name=""/>
        <dsp:cNvSpPr/>
      </dsp:nvSpPr>
      <dsp:spPr>
        <a:xfrm>
          <a:off x="1696164" y="714"/>
          <a:ext cx="4380070" cy="4380070"/>
        </a:xfrm>
        <a:prstGeom prst="circularArrow">
          <a:avLst>
            <a:gd name="adj1" fmla="val 6902"/>
            <a:gd name="adj2" fmla="val 465342"/>
            <a:gd name="adj3" fmla="val 16749458"/>
            <a:gd name="adj4" fmla="val 15185200"/>
            <a:gd name="adj5" fmla="val 8052"/>
          </a:avLst>
        </a:prstGeom>
        <a:solidFill>
          <a:schemeClr val="accent1">
            <a:shade val="50000"/>
            <a:hueOff val="393115"/>
            <a:satOff val="-45536"/>
            <a:lumOff val="2914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BAF2C72-EFF3-44C1-BF1C-588445D91034}">
      <dsp:nvSpPr>
        <dsp:cNvPr id="0" name=""/>
        <dsp:cNvSpPr/>
      </dsp:nvSpPr>
      <dsp:spPr>
        <a:xfrm>
          <a:off x="1945676" y="250226"/>
          <a:ext cx="3881047" cy="3881047"/>
        </a:xfrm>
        <a:prstGeom prst="gear9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i="1" kern="1200" cap="none" spc="0" dirty="0" smtClean="0">
              <a:ln/>
              <a:solidFill>
                <a:schemeClr val="bg1">
                  <a:lumMod val="60000"/>
                  <a:lumOff val="40000"/>
                </a:schemeClr>
              </a:solidFill>
              <a:effectLst/>
            </a:rPr>
            <a:t>Вибрация</a:t>
          </a:r>
          <a:r>
            <a:rPr lang="ru-RU" sz="2300" b="1" kern="1200" cap="none" spc="0" dirty="0" smtClean="0">
              <a:ln/>
              <a:solidFill>
                <a:schemeClr val="bg1">
                  <a:lumMod val="60000"/>
                  <a:lumOff val="40000"/>
                </a:schemeClr>
              </a:solidFill>
              <a:effectLst/>
            </a:rPr>
            <a:t> </a:t>
          </a:r>
          <a:r>
            <a:rPr lang="ru-RU" sz="2300" b="1" kern="1200" cap="none" spc="0" dirty="0" smtClean="0">
              <a:ln/>
              <a:effectLst/>
            </a:rPr>
            <a:t>— это малые механические колебания, возникающие в упругих телах.</a:t>
          </a:r>
          <a:endParaRPr lang="ru-RU" sz="2300" b="1" kern="1200" cap="none" spc="0" dirty="0">
            <a:ln/>
            <a:effectLst/>
          </a:endParaRPr>
        </a:p>
      </dsp:txBody>
      <dsp:txXfrm>
        <a:off x="1945676" y="250226"/>
        <a:ext cx="3881047" cy="3881047"/>
      </dsp:txXfrm>
    </dsp:sp>
    <dsp:sp modelId="{CE220712-884B-4ABE-BA31-F3E048C21FE3}">
      <dsp:nvSpPr>
        <dsp:cNvPr id="0" name=""/>
        <dsp:cNvSpPr/>
      </dsp:nvSpPr>
      <dsp:spPr>
        <a:xfrm>
          <a:off x="2598317" y="-616378"/>
          <a:ext cx="4339716" cy="4339716"/>
        </a:xfrm>
        <a:prstGeom prst="circularArrow">
          <a:avLst>
            <a:gd name="adj1" fmla="val 4878"/>
            <a:gd name="adj2" fmla="val 312630"/>
            <a:gd name="adj3" fmla="val 3157140"/>
            <a:gd name="adj4" fmla="val 15201730"/>
            <a:gd name="adj5" fmla="val 5691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1435B9D-34DD-4A8B-88FF-477774845BAD}">
      <dsp:nvSpPr>
        <dsp:cNvPr id="0" name=""/>
        <dsp:cNvSpPr/>
      </dsp:nvSpPr>
      <dsp:spPr>
        <a:xfrm>
          <a:off x="3822856" y="1926533"/>
          <a:ext cx="91440" cy="6532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5329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2D6950-DDFA-4DC8-BDF6-F5DF62CFC31D}">
      <dsp:nvSpPr>
        <dsp:cNvPr id="0" name=""/>
        <dsp:cNvSpPr/>
      </dsp:nvSpPr>
      <dsp:spPr>
        <a:xfrm>
          <a:off x="1077415" y="1926533"/>
          <a:ext cx="91440" cy="6532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5329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D7BF39-DB54-4419-BA5B-8F22D7D90BFE}">
      <dsp:nvSpPr>
        <dsp:cNvPr id="0" name=""/>
        <dsp:cNvSpPr/>
      </dsp:nvSpPr>
      <dsp:spPr>
        <a:xfrm>
          <a:off x="0" y="500152"/>
          <a:ext cx="2246270" cy="14263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0636266-1863-46DA-856D-914673719F76}">
      <dsp:nvSpPr>
        <dsp:cNvPr id="0" name=""/>
        <dsp:cNvSpPr/>
      </dsp:nvSpPr>
      <dsp:spPr>
        <a:xfrm>
          <a:off x="249585" y="737258"/>
          <a:ext cx="2246270" cy="14263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неуравновешенные вращающиеся массы </a:t>
          </a:r>
          <a:endParaRPr lang="ru-RU" sz="1300" kern="1200" dirty="0"/>
        </a:p>
      </dsp:txBody>
      <dsp:txXfrm>
        <a:off x="249585" y="737258"/>
        <a:ext cx="2246270" cy="1426381"/>
      </dsp:txXfrm>
    </dsp:sp>
    <dsp:sp modelId="{C3FACA9D-7238-4DD3-BDD9-8949419C8FD9}">
      <dsp:nvSpPr>
        <dsp:cNvPr id="0" name=""/>
        <dsp:cNvSpPr/>
      </dsp:nvSpPr>
      <dsp:spPr>
        <a:xfrm>
          <a:off x="0" y="2579823"/>
          <a:ext cx="2246270" cy="14263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78EF1C-2B31-453D-9AE1-C1AF1C2854E2}">
      <dsp:nvSpPr>
        <dsp:cNvPr id="0" name=""/>
        <dsp:cNvSpPr/>
      </dsp:nvSpPr>
      <dsp:spPr>
        <a:xfrm>
          <a:off x="249585" y="2816930"/>
          <a:ext cx="2246270" cy="14263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режущий инструмент, дрели</a:t>
          </a:r>
          <a:r>
            <a:rPr lang="ru-RU" sz="1300" b="1" kern="1200" dirty="0" smtClean="0"/>
            <a:t>, </a:t>
          </a:r>
          <a:r>
            <a:rPr lang="ru-RU" sz="1300" kern="1200" dirty="0" smtClean="0"/>
            <a:t>шлифовальные машины</a:t>
          </a:r>
          <a:endParaRPr lang="ru-RU" sz="1300" kern="1200" dirty="0"/>
        </a:p>
      </dsp:txBody>
      <dsp:txXfrm>
        <a:off x="249585" y="2816930"/>
        <a:ext cx="2246270" cy="1426381"/>
      </dsp:txXfrm>
    </dsp:sp>
    <dsp:sp modelId="{4D90C532-018D-4C97-B9A6-3134C920FF09}">
      <dsp:nvSpPr>
        <dsp:cNvPr id="0" name=""/>
        <dsp:cNvSpPr/>
      </dsp:nvSpPr>
      <dsp:spPr>
        <a:xfrm>
          <a:off x="2745441" y="500152"/>
          <a:ext cx="2246270" cy="14263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7F3C6D-9C44-45AA-B98D-A5B87CE0BA56}">
      <dsp:nvSpPr>
        <dsp:cNvPr id="0" name=""/>
        <dsp:cNvSpPr/>
      </dsp:nvSpPr>
      <dsp:spPr>
        <a:xfrm>
          <a:off x="2995026" y="737258"/>
          <a:ext cx="2246270" cy="14263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ударное взаимодействие сопрягаемых деталей  </a:t>
          </a:r>
          <a:endParaRPr lang="ru-RU" sz="1300" kern="1200" dirty="0"/>
        </a:p>
      </dsp:txBody>
      <dsp:txXfrm>
        <a:off x="2995026" y="737258"/>
        <a:ext cx="2246270" cy="1426381"/>
      </dsp:txXfrm>
    </dsp:sp>
    <dsp:sp modelId="{AB7C3E56-271F-4669-BE52-FA8C611A2C70}">
      <dsp:nvSpPr>
        <dsp:cNvPr id="0" name=""/>
        <dsp:cNvSpPr/>
      </dsp:nvSpPr>
      <dsp:spPr>
        <a:xfrm>
          <a:off x="2745441" y="2579823"/>
          <a:ext cx="2246270" cy="14263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6065AD6-F2EC-4BAF-80D8-2331B234945D}">
      <dsp:nvSpPr>
        <dsp:cNvPr id="0" name=""/>
        <dsp:cNvSpPr/>
      </dsp:nvSpPr>
      <dsp:spPr>
        <a:xfrm>
          <a:off x="2995026" y="2816930"/>
          <a:ext cx="2246270" cy="14263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зубчатые передачи, подшипниковые узлы</a:t>
          </a:r>
          <a:endParaRPr lang="ru-RU" sz="1300" kern="1200" dirty="0"/>
        </a:p>
      </dsp:txBody>
      <dsp:txXfrm>
        <a:off x="2995026" y="2816930"/>
        <a:ext cx="2246270" cy="1426381"/>
      </dsp:txXfrm>
    </dsp:sp>
    <dsp:sp modelId="{25D51209-8416-41CD-8AA7-136C253234D4}">
      <dsp:nvSpPr>
        <dsp:cNvPr id="0" name=""/>
        <dsp:cNvSpPr/>
      </dsp:nvSpPr>
      <dsp:spPr>
        <a:xfrm>
          <a:off x="5490882" y="500152"/>
          <a:ext cx="2246270" cy="14263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61CE880-8D0F-43F2-AB84-07A6DEA02404}">
      <dsp:nvSpPr>
        <dsp:cNvPr id="0" name=""/>
        <dsp:cNvSpPr/>
      </dsp:nvSpPr>
      <dsp:spPr>
        <a:xfrm>
          <a:off x="5740467" y="737258"/>
          <a:ext cx="2246270" cy="14263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оборудование и инструмент, использующие в технологических целях ударное воздействие на обрабатываемый материал</a:t>
          </a:r>
          <a:endParaRPr lang="ru-RU" sz="1300" kern="1200" dirty="0"/>
        </a:p>
      </dsp:txBody>
      <dsp:txXfrm>
        <a:off x="5740467" y="737258"/>
        <a:ext cx="2246270" cy="1426381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EBDA3BD-F907-433B-AADD-DF9FA9460309}">
      <dsp:nvSpPr>
        <dsp:cNvPr id="0" name=""/>
        <dsp:cNvSpPr/>
      </dsp:nvSpPr>
      <dsp:spPr>
        <a:xfrm>
          <a:off x="0" y="4870414"/>
          <a:ext cx="7715280" cy="79903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i="1" kern="1200" dirty="0" smtClean="0"/>
            <a:t>Т=1/</a:t>
          </a:r>
          <a:r>
            <a:rPr lang="en-US" sz="1900" i="1" kern="1200" dirty="0" smtClean="0"/>
            <a:t> f</a:t>
          </a:r>
          <a:endParaRPr lang="ru-RU" sz="1900" i="1" kern="1200" dirty="0"/>
        </a:p>
      </dsp:txBody>
      <dsp:txXfrm>
        <a:off x="0" y="4870414"/>
        <a:ext cx="7715280" cy="799032"/>
      </dsp:txXfrm>
    </dsp:sp>
    <dsp:sp modelId="{EEE9D78D-505A-4B5D-BEC7-EBE8076E8719}">
      <dsp:nvSpPr>
        <dsp:cNvPr id="0" name=""/>
        <dsp:cNvSpPr/>
      </dsp:nvSpPr>
      <dsp:spPr>
        <a:xfrm rot="10800000">
          <a:off x="0" y="3653488"/>
          <a:ext cx="7715280" cy="1228911"/>
        </a:xfrm>
        <a:prstGeom prst="upArrowCallout">
          <a:avLst/>
        </a:prstGeom>
        <a:gradFill rotWithShape="0">
          <a:gsLst>
            <a:gs pos="0">
              <a:schemeClr val="accent5">
                <a:hueOff val="-2952271"/>
                <a:satOff val="10461"/>
                <a:lumOff val="-8382"/>
                <a:alphaOff val="0"/>
                <a:shade val="51000"/>
                <a:satMod val="130000"/>
              </a:schemeClr>
            </a:gs>
            <a:gs pos="80000">
              <a:schemeClr val="accent5">
                <a:hueOff val="-2952271"/>
                <a:satOff val="10461"/>
                <a:lumOff val="-8382"/>
                <a:alphaOff val="0"/>
                <a:shade val="93000"/>
                <a:satMod val="130000"/>
              </a:schemeClr>
            </a:gs>
            <a:gs pos="100000">
              <a:schemeClr val="accent5">
                <a:hueOff val="-2952271"/>
                <a:satOff val="10461"/>
                <a:lumOff val="-838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Время, в течение которого происходит одно колебание, называется </a:t>
          </a:r>
          <a:r>
            <a:rPr lang="ru-RU" sz="1900" b="1" i="1" kern="1200" dirty="0" smtClean="0"/>
            <a:t>периодом колебания Т, с:</a:t>
          </a:r>
          <a:endParaRPr lang="ru-RU" sz="1900" kern="1200" dirty="0"/>
        </a:p>
      </dsp:txBody>
      <dsp:txXfrm rot="10800000">
        <a:off x="0" y="3653488"/>
        <a:ext cx="7715280" cy="1228911"/>
      </dsp:txXfrm>
    </dsp:sp>
    <dsp:sp modelId="{1F1B4D2C-3B16-4532-AA04-8C75FDA299A9}">
      <dsp:nvSpPr>
        <dsp:cNvPr id="0" name=""/>
        <dsp:cNvSpPr/>
      </dsp:nvSpPr>
      <dsp:spPr>
        <a:xfrm rot="10800000">
          <a:off x="0" y="2436562"/>
          <a:ext cx="7715280" cy="1228911"/>
        </a:xfrm>
        <a:prstGeom prst="upArrowCallout">
          <a:avLst/>
        </a:prstGeom>
        <a:gradFill rotWithShape="0">
          <a:gsLst>
            <a:gs pos="0">
              <a:schemeClr val="accent5">
                <a:hueOff val="-5904543"/>
                <a:satOff val="20923"/>
                <a:lumOff val="-16765"/>
                <a:alphaOff val="0"/>
                <a:shade val="51000"/>
                <a:satMod val="130000"/>
              </a:schemeClr>
            </a:gs>
            <a:gs pos="80000">
              <a:schemeClr val="accent5">
                <a:hueOff val="-5904543"/>
                <a:satOff val="20923"/>
                <a:lumOff val="-16765"/>
                <a:alphaOff val="0"/>
                <a:shade val="93000"/>
                <a:satMod val="130000"/>
              </a:schemeClr>
            </a:gs>
            <a:gs pos="100000">
              <a:schemeClr val="accent5">
                <a:hueOff val="-5904543"/>
                <a:satOff val="20923"/>
                <a:lumOff val="-1676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Частоты производственных вибраций изменяются в широком диапазоне: от 0,5 до 8000 Гц.</a:t>
          </a:r>
          <a:endParaRPr lang="ru-RU" sz="1900" kern="1200" dirty="0"/>
        </a:p>
      </dsp:txBody>
      <dsp:txXfrm rot="10800000">
        <a:off x="0" y="2436562"/>
        <a:ext cx="7715280" cy="1228911"/>
      </dsp:txXfrm>
    </dsp:sp>
    <dsp:sp modelId="{605E9509-6EB9-4A10-B008-EB65F356206A}">
      <dsp:nvSpPr>
        <dsp:cNvPr id="0" name=""/>
        <dsp:cNvSpPr/>
      </dsp:nvSpPr>
      <dsp:spPr>
        <a:xfrm rot="10800000">
          <a:off x="0" y="1219637"/>
          <a:ext cx="7715280" cy="1228911"/>
        </a:xfrm>
        <a:prstGeom prst="upArrowCallout">
          <a:avLst/>
        </a:prstGeom>
        <a:gradFill rotWithShape="0">
          <a:gsLst>
            <a:gs pos="0">
              <a:schemeClr val="accent5">
                <a:hueOff val="-8856813"/>
                <a:satOff val="31384"/>
                <a:lumOff val="-25148"/>
                <a:alphaOff val="0"/>
                <a:shade val="51000"/>
                <a:satMod val="130000"/>
              </a:schemeClr>
            </a:gs>
            <a:gs pos="80000">
              <a:schemeClr val="accent5">
                <a:hueOff val="-8856813"/>
                <a:satOff val="31384"/>
                <a:lumOff val="-25148"/>
                <a:alphaOff val="0"/>
                <a:shade val="93000"/>
                <a:satMod val="130000"/>
              </a:schemeClr>
            </a:gs>
            <a:gs pos="100000">
              <a:schemeClr val="accent5">
                <a:hueOff val="-8856813"/>
                <a:satOff val="31384"/>
                <a:lumOff val="-2514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Частота измеряется в герцах (Гц, 1/с) — количестве колебаний в секунду. </a:t>
          </a:r>
          <a:endParaRPr lang="ru-RU" sz="1900" kern="1200" dirty="0"/>
        </a:p>
      </dsp:txBody>
      <dsp:txXfrm rot="10800000">
        <a:off x="0" y="1219637"/>
        <a:ext cx="7715280" cy="1228911"/>
      </dsp:txXfrm>
    </dsp:sp>
    <dsp:sp modelId="{EE568A6A-07F7-4338-883B-F4FDEF9BC87A}">
      <dsp:nvSpPr>
        <dsp:cNvPr id="0" name=""/>
        <dsp:cNvSpPr/>
      </dsp:nvSpPr>
      <dsp:spPr>
        <a:xfrm rot="10800000">
          <a:off x="0" y="2711"/>
          <a:ext cx="7715280" cy="1228911"/>
        </a:xfrm>
        <a:prstGeom prst="upArrowCallout">
          <a:avLst/>
        </a:prstGeom>
        <a:gradFill rotWithShape="0">
          <a:gsLst>
            <a:gs pos="0">
              <a:schemeClr val="accent5">
                <a:hueOff val="-11809085"/>
                <a:satOff val="41846"/>
                <a:lumOff val="-33530"/>
                <a:alphaOff val="0"/>
                <a:shade val="51000"/>
                <a:satMod val="130000"/>
              </a:schemeClr>
            </a:gs>
            <a:gs pos="80000">
              <a:schemeClr val="accent5">
                <a:hueOff val="-11809085"/>
                <a:satOff val="41846"/>
                <a:lumOff val="-33530"/>
                <a:alphaOff val="0"/>
                <a:shade val="93000"/>
                <a:satMod val="130000"/>
              </a:schemeClr>
            </a:gs>
            <a:gs pos="100000">
              <a:schemeClr val="accent5">
                <a:hueOff val="-11809085"/>
                <a:satOff val="41846"/>
                <a:lumOff val="-335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Важной характеристикой вибрации является его </a:t>
          </a:r>
          <a:r>
            <a:rPr lang="ru-RU" sz="1900" b="1" i="1" kern="1200" dirty="0" smtClean="0"/>
            <a:t>частота </a:t>
          </a:r>
          <a:r>
            <a:rPr lang="ru-RU" sz="1900" kern="1200" dirty="0" smtClean="0"/>
            <a:t>(</a:t>
          </a:r>
          <a:r>
            <a:rPr lang="en-US" sz="1900" i="1" kern="1200" dirty="0" smtClean="0"/>
            <a:t>f</a:t>
          </a:r>
          <a:r>
            <a:rPr lang="ru-RU" sz="1900" kern="1200" dirty="0" smtClean="0"/>
            <a:t>) — количество колебаний в единицу времени. </a:t>
          </a:r>
          <a:endParaRPr lang="ru-RU" sz="1900" kern="1200" dirty="0"/>
        </a:p>
      </dsp:txBody>
      <dsp:txXfrm rot="10800000">
        <a:off x="0" y="2711"/>
        <a:ext cx="7715280" cy="1228911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166CA6-A2D5-46D7-8C5E-BE422FE7AC1F}">
      <dsp:nvSpPr>
        <dsp:cNvPr id="0" name=""/>
        <dsp:cNvSpPr/>
      </dsp:nvSpPr>
      <dsp:spPr>
        <a:xfrm>
          <a:off x="1859137" y="-111922"/>
          <a:ext cx="4539929" cy="4539929"/>
        </a:xfrm>
        <a:prstGeom prst="circularArrow">
          <a:avLst>
            <a:gd name="adj1" fmla="val 4668"/>
            <a:gd name="adj2" fmla="val 272909"/>
            <a:gd name="adj3" fmla="val 12882362"/>
            <a:gd name="adj4" fmla="val 17996176"/>
            <a:gd name="adj5" fmla="val 4847"/>
          </a:avLst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56701372-707E-4544-BDEE-43685BE9D089}">
      <dsp:nvSpPr>
        <dsp:cNvPr id="0" name=""/>
        <dsp:cNvSpPr/>
      </dsp:nvSpPr>
      <dsp:spPr>
        <a:xfrm>
          <a:off x="2637141" y="377"/>
          <a:ext cx="2983921" cy="14919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Акустическими колебаниями</a:t>
          </a:r>
          <a:r>
            <a:rPr lang="ru-RU" sz="1800" b="1" kern="1200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 </a:t>
          </a:r>
          <a:r>
            <a:rPr lang="ru-RU" sz="1800" kern="1200" dirty="0" smtClean="0"/>
            <a:t>называют колебания упругой среды. </a:t>
          </a:r>
          <a:endParaRPr lang="ru-RU" sz="1800" kern="1200" dirty="0"/>
        </a:p>
      </dsp:txBody>
      <dsp:txXfrm>
        <a:off x="2637141" y="377"/>
        <a:ext cx="2983921" cy="1491960"/>
      </dsp:txXfrm>
    </dsp:sp>
    <dsp:sp modelId="{3540F500-FFB4-435A-9258-C6CDCBCEE794}">
      <dsp:nvSpPr>
        <dsp:cNvPr id="0" name=""/>
        <dsp:cNvSpPr/>
      </dsp:nvSpPr>
      <dsp:spPr>
        <a:xfrm>
          <a:off x="4267277" y="1630513"/>
          <a:ext cx="2983921" cy="1491960"/>
        </a:xfrm>
        <a:prstGeom prst="roundRect">
          <a:avLst/>
        </a:prstGeom>
        <a:gradFill rotWithShape="0">
          <a:gsLst>
            <a:gs pos="0">
              <a:schemeClr val="accent5">
                <a:hueOff val="-3936362"/>
                <a:satOff val="13949"/>
                <a:lumOff val="-11177"/>
                <a:alphaOff val="0"/>
                <a:shade val="51000"/>
                <a:satMod val="130000"/>
              </a:schemeClr>
            </a:gs>
            <a:gs pos="80000">
              <a:schemeClr val="accent5">
                <a:hueOff val="-3936362"/>
                <a:satOff val="13949"/>
                <a:lumOff val="-11177"/>
                <a:alphaOff val="0"/>
                <a:shade val="93000"/>
                <a:satMod val="130000"/>
              </a:schemeClr>
            </a:gs>
            <a:gs pos="100000">
              <a:schemeClr val="accent5">
                <a:hueOff val="-3936362"/>
                <a:satOff val="13949"/>
                <a:lumOff val="-1117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Акустические колебания с частотой менее 16 Гц называют </a:t>
          </a:r>
          <a:r>
            <a:rPr lang="ru-RU" sz="1800" b="1" i="1" kern="1200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инфразвуковыми</a:t>
          </a:r>
          <a:endParaRPr lang="ru-RU" sz="1800" b="1" kern="1200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>
        <a:off x="4267277" y="1630513"/>
        <a:ext cx="2983921" cy="1491960"/>
      </dsp:txXfrm>
    </dsp:sp>
    <dsp:sp modelId="{3408D010-BE12-4238-9DA5-6FAF4DDAB87C}">
      <dsp:nvSpPr>
        <dsp:cNvPr id="0" name=""/>
        <dsp:cNvSpPr/>
      </dsp:nvSpPr>
      <dsp:spPr>
        <a:xfrm>
          <a:off x="2643213" y="3214717"/>
          <a:ext cx="2983921" cy="1491960"/>
        </a:xfrm>
        <a:prstGeom prst="roundRect">
          <a:avLst/>
        </a:prstGeom>
        <a:gradFill rotWithShape="0">
          <a:gsLst>
            <a:gs pos="0">
              <a:schemeClr val="accent5">
                <a:hueOff val="-7872724"/>
                <a:satOff val="27897"/>
                <a:lumOff val="-22353"/>
                <a:alphaOff val="0"/>
                <a:shade val="51000"/>
                <a:satMod val="130000"/>
              </a:schemeClr>
            </a:gs>
            <a:gs pos="80000">
              <a:schemeClr val="accent5">
                <a:hueOff val="-7872724"/>
                <a:satOff val="27897"/>
                <a:lumOff val="-22353"/>
                <a:alphaOff val="0"/>
                <a:shade val="93000"/>
                <a:satMod val="130000"/>
              </a:schemeClr>
            </a:gs>
            <a:gs pos="100000">
              <a:schemeClr val="accent5">
                <a:hueOff val="-7872724"/>
                <a:satOff val="27897"/>
                <a:lumOff val="-2235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Акустические колебания с частотой выше 20 кГц называют </a:t>
          </a:r>
          <a:r>
            <a:rPr lang="ru-RU" sz="1800" b="1" i="1" kern="1200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ультразвуковыми</a:t>
          </a:r>
          <a:endParaRPr lang="ru-RU" sz="1800" kern="1200" dirty="0"/>
        </a:p>
      </dsp:txBody>
      <dsp:txXfrm>
        <a:off x="2643213" y="3214717"/>
        <a:ext cx="2983921" cy="1491960"/>
      </dsp:txXfrm>
    </dsp:sp>
    <dsp:sp modelId="{DF85D496-E2AD-4080-8E88-927E86435F04}">
      <dsp:nvSpPr>
        <dsp:cNvPr id="0" name=""/>
        <dsp:cNvSpPr/>
      </dsp:nvSpPr>
      <dsp:spPr>
        <a:xfrm>
          <a:off x="1007005" y="1630513"/>
          <a:ext cx="2983921" cy="1491960"/>
        </a:xfrm>
        <a:prstGeom prst="roundRect">
          <a:avLst/>
        </a:prstGeom>
        <a:gradFill rotWithShape="0">
          <a:gsLst>
            <a:gs pos="0">
              <a:schemeClr val="accent5">
                <a:hueOff val="-11809085"/>
                <a:satOff val="41846"/>
                <a:lumOff val="-33530"/>
                <a:alphaOff val="0"/>
                <a:shade val="51000"/>
                <a:satMod val="130000"/>
              </a:schemeClr>
            </a:gs>
            <a:gs pos="80000">
              <a:schemeClr val="accent5">
                <a:hueOff val="-11809085"/>
                <a:satOff val="41846"/>
                <a:lumOff val="-33530"/>
                <a:alphaOff val="0"/>
                <a:shade val="93000"/>
                <a:satMod val="130000"/>
              </a:schemeClr>
            </a:gs>
            <a:gs pos="100000">
              <a:schemeClr val="accent5">
                <a:hueOff val="-11809085"/>
                <a:satOff val="41846"/>
                <a:lumOff val="-335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Область распространения акустических колебаний называют </a:t>
          </a:r>
          <a:r>
            <a:rPr lang="ru-RU" sz="1800" b="1" i="1" kern="1200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акустическим полем</a:t>
          </a:r>
          <a:endParaRPr lang="ru-RU" sz="1800" b="1" kern="1200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>
        <a:off x="1007005" y="1630513"/>
        <a:ext cx="2983921" cy="1491960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BDC113-5A99-4DB8-A0E5-0B98558557A5}">
      <dsp:nvSpPr>
        <dsp:cNvPr id="0" name=""/>
        <dsp:cNvSpPr/>
      </dsp:nvSpPr>
      <dsp:spPr>
        <a:xfrm>
          <a:off x="1043519" y="0"/>
          <a:ext cx="6195658" cy="5181616"/>
        </a:xfrm>
        <a:prstGeom prst="irregularSeal2">
          <a:avLst/>
        </a:prstGeom>
        <a:solidFill>
          <a:schemeClr val="accent1">
            <a:shade val="80000"/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i="1" kern="1200" dirty="0" smtClean="0"/>
            <a:t>Шумом</a:t>
          </a:r>
          <a:r>
            <a:rPr lang="ru-RU" sz="1700" i="1" kern="1200" dirty="0" smtClean="0"/>
            <a:t> </a:t>
          </a:r>
          <a:r>
            <a:rPr lang="ru-RU" sz="1700" kern="1200" dirty="0" smtClean="0"/>
            <a:t>принято называть апериодические звуки различной интенсивности и частоты. С физиологической точки зрения шум — это всякий неблагоприятно воспринимаемый человеком звук.</a:t>
          </a:r>
          <a:endParaRPr lang="ru-RU" sz="1700" kern="1200" dirty="0"/>
        </a:p>
      </dsp:txBody>
      <dsp:txXfrm>
        <a:off x="1043519" y="0"/>
        <a:ext cx="6195658" cy="5181616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22CB1F4-3640-49CB-9B55-D8A1BB78549B}">
      <dsp:nvSpPr>
        <dsp:cNvPr id="0" name=""/>
        <dsp:cNvSpPr/>
      </dsp:nvSpPr>
      <dsp:spPr>
        <a:xfrm>
          <a:off x="0" y="486431"/>
          <a:ext cx="2064550" cy="2064550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Источники</a:t>
          </a:r>
          <a:r>
            <a:rPr lang="ru-RU" sz="1600" b="1" i="0" kern="1200" dirty="0" smtClean="0">
              <a:solidFill>
                <a:schemeClr val="accent4">
                  <a:lumMod val="1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rPr>
            <a:t> </a:t>
          </a:r>
          <a:r>
            <a:rPr lang="ru-RU" sz="1600" b="1" i="0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шума на производстве </a:t>
          </a:r>
          <a:endParaRPr lang="ru-RU" sz="1600" b="1" i="0" kern="1200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sp:txBody>
      <dsp:txXfrm>
        <a:off x="0" y="486431"/>
        <a:ext cx="2064550" cy="2064550"/>
      </dsp:txXfrm>
    </dsp:sp>
    <dsp:sp modelId="{D45D95B2-2B21-481C-ADD6-13DAC2F29D5E}">
      <dsp:nvSpPr>
        <dsp:cNvPr id="0" name=""/>
        <dsp:cNvSpPr/>
      </dsp:nvSpPr>
      <dsp:spPr>
        <a:xfrm rot="10800000">
          <a:off x="670979" y="2800354"/>
          <a:ext cx="722592" cy="528668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48F0A2-6B9F-4F9F-AE1E-79156572A592}">
      <dsp:nvSpPr>
        <dsp:cNvPr id="0" name=""/>
        <dsp:cNvSpPr/>
      </dsp:nvSpPr>
      <dsp:spPr>
        <a:xfrm>
          <a:off x="274894" y="3548470"/>
          <a:ext cx="1514761" cy="1514761"/>
        </a:xfrm>
        <a:prstGeom prst="ellipse">
          <a:avLst/>
        </a:prstGeom>
        <a:gradFill rotWithShape="0">
          <a:gsLst>
            <a:gs pos="0">
              <a:schemeClr val="accent5">
                <a:hueOff val="-2361817"/>
                <a:satOff val="8369"/>
                <a:lumOff val="-6706"/>
                <a:alphaOff val="0"/>
                <a:shade val="51000"/>
                <a:satMod val="130000"/>
              </a:schemeClr>
            </a:gs>
            <a:gs pos="80000">
              <a:schemeClr val="accent5">
                <a:hueOff val="-2361817"/>
                <a:satOff val="8369"/>
                <a:lumOff val="-6706"/>
                <a:alphaOff val="0"/>
                <a:shade val="93000"/>
                <a:satMod val="130000"/>
              </a:schemeClr>
            </a:gs>
            <a:gs pos="100000">
              <a:schemeClr val="accent5">
                <a:hueOff val="-2361817"/>
                <a:satOff val="8369"/>
                <a:lumOff val="-670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4">
                  <a:lumMod val="10000"/>
                </a:schemeClr>
              </a:solidFill>
            </a:rPr>
            <a:t>транспорт</a:t>
          </a:r>
          <a:endParaRPr lang="ru-RU" sz="1600" kern="1200" dirty="0">
            <a:solidFill>
              <a:schemeClr val="accent4">
                <a:lumMod val="10000"/>
              </a:schemeClr>
            </a:solidFill>
          </a:endParaRPr>
        </a:p>
      </dsp:txBody>
      <dsp:txXfrm>
        <a:off x="274894" y="3548470"/>
        <a:ext cx="1514761" cy="1514761"/>
      </dsp:txXfrm>
    </dsp:sp>
    <dsp:sp modelId="{7CC9D746-C002-4658-8514-8694372CB6C4}">
      <dsp:nvSpPr>
        <dsp:cNvPr id="0" name=""/>
        <dsp:cNvSpPr/>
      </dsp:nvSpPr>
      <dsp:spPr>
        <a:xfrm rot="5428984">
          <a:off x="2228577" y="4054649"/>
          <a:ext cx="722592" cy="528668"/>
        </a:xfrm>
        <a:prstGeom prst="triangle">
          <a:avLst/>
        </a:prstGeom>
        <a:solidFill>
          <a:schemeClr val="accent5">
            <a:hueOff val="-2952271"/>
            <a:satOff val="10461"/>
            <a:lumOff val="-838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C91328-661A-4024-8E80-19E5E0CACE9E}">
      <dsp:nvSpPr>
        <dsp:cNvPr id="0" name=""/>
        <dsp:cNvSpPr/>
      </dsp:nvSpPr>
      <dsp:spPr>
        <a:xfrm>
          <a:off x="3360167" y="3574482"/>
          <a:ext cx="1514761" cy="1514761"/>
        </a:xfrm>
        <a:prstGeom prst="ellipse">
          <a:avLst/>
        </a:prstGeom>
        <a:gradFill rotWithShape="0">
          <a:gsLst>
            <a:gs pos="0">
              <a:schemeClr val="accent5">
                <a:hueOff val="-4723634"/>
                <a:satOff val="16738"/>
                <a:lumOff val="-13412"/>
                <a:alphaOff val="0"/>
                <a:shade val="51000"/>
                <a:satMod val="130000"/>
              </a:schemeClr>
            </a:gs>
            <a:gs pos="80000">
              <a:schemeClr val="accent5">
                <a:hueOff val="-4723634"/>
                <a:satOff val="16738"/>
                <a:lumOff val="-13412"/>
                <a:alphaOff val="0"/>
                <a:shade val="93000"/>
                <a:satMod val="130000"/>
              </a:schemeClr>
            </a:gs>
            <a:gs pos="100000">
              <a:schemeClr val="accent5">
                <a:hueOff val="-4723634"/>
                <a:satOff val="16738"/>
                <a:lumOff val="-1341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4">
                  <a:lumMod val="10000"/>
                </a:schemeClr>
              </a:solidFill>
            </a:rPr>
            <a:t>технологическое оборудование</a:t>
          </a:r>
          <a:endParaRPr lang="ru-RU" sz="1600" kern="1200" dirty="0">
            <a:solidFill>
              <a:schemeClr val="accent4">
                <a:lumMod val="10000"/>
              </a:schemeClr>
            </a:solidFill>
          </a:endParaRPr>
        </a:p>
      </dsp:txBody>
      <dsp:txXfrm>
        <a:off x="3360167" y="3574482"/>
        <a:ext cx="1514761" cy="1514761"/>
      </dsp:txXfrm>
    </dsp:sp>
    <dsp:sp modelId="{1338BD65-E55A-4265-BE1B-80A14E2A2600}">
      <dsp:nvSpPr>
        <dsp:cNvPr id="0" name=""/>
        <dsp:cNvSpPr/>
      </dsp:nvSpPr>
      <dsp:spPr>
        <a:xfrm rot="14119">
          <a:off x="3761934" y="2683857"/>
          <a:ext cx="722592" cy="528668"/>
        </a:xfrm>
        <a:prstGeom prst="triangle">
          <a:avLst/>
        </a:prstGeom>
        <a:solidFill>
          <a:schemeClr val="accent5">
            <a:hueOff val="-5904543"/>
            <a:satOff val="20923"/>
            <a:lumOff val="-1676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9F2848-B72B-438C-88E8-EA31F127ED07}">
      <dsp:nvSpPr>
        <dsp:cNvPr id="0" name=""/>
        <dsp:cNvSpPr/>
      </dsp:nvSpPr>
      <dsp:spPr>
        <a:xfrm>
          <a:off x="3295983" y="685588"/>
          <a:ext cx="1666237" cy="1666237"/>
        </a:xfrm>
        <a:prstGeom prst="ellipse">
          <a:avLst/>
        </a:prstGeom>
        <a:gradFill rotWithShape="0">
          <a:gsLst>
            <a:gs pos="0">
              <a:schemeClr val="accent5">
                <a:hueOff val="-7085452"/>
                <a:satOff val="25108"/>
                <a:lumOff val="-20118"/>
                <a:alphaOff val="0"/>
                <a:shade val="51000"/>
                <a:satMod val="130000"/>
              </a:schemeClr>
            </a:gs>
            <a:gs pos="80000">
              <a:schemeClr val="accent5">
                <a:hueOff val="-7085452"/>
                <a:satOff val="25108"/>
                <a:lumOff val="-20118"/>
                <a:alphaOff val="0"/>
                <a:shade val="93000"/>
                <a:satMod val="130000"/>
              </a:schemeClr>
            </a:gs>
            <a:gs pos="100000">
              <a:schemeClr val="accent5">
                <a:hueOff val="-7085452"/>
                <a:satOff val="25108"/>
                <a:lumOff val="-2011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4">
                  <a:lumMod val="10000"/>
                </a:schemeClr>
              </a:solidFill>
            </a:rPr>
            <a:t>системы вентиляции</a:t>
          </a:r>
          <a:endParaRPr lang="ru-RU" sz="1600" kern="1200" dirty="0">
            <a:solidFill>
              <a:schemeClr val="accent4">
                <a:lumMod val="10000"/>
              </a:schemeClr>
            </a:solidFill>
          </a:endParaRPr>
        </a:p>
      </dsp:txBody>
      <dsp:txXfrm>
        <a:off x="3295983" y="685588"/>
        <a:ext cx="1666237" cy="1666237"/>
      </dsp:txXfrm>
    </dsp:sp>
    <dsp:sp modelId="{3FC24B96-1E6A-40F9-9353-7D742C3933C0}">
      <dsp:nvSpPr>
        <dsp:cNvPr id="0" name=""/>
        <dsp:cNvSpPr/>
      </dsp:nvSpPr>
      <dsp:spPr>
        <a:xfrm rot="5400000">
          <a:off x="5369050" y="1254372"/>
          <a:ext cx="722592" cy="528668"/>
        </a:xfrm>
        <a:prstGeom prst="triangle">
          <a:avLst/>
        </a:prstGeom>
        <a:solidFill>
          <a:schemeClr val="accent5">
            <a:hueOff val="-8856813"/>
            <a:satOff val="31384"/>
            <a:lumOff val="-2514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6AC953F-A303-4B6F-A2D2-89836C2D9FD8}">
      <dsp:nvSpPr>
        <dsp:cNvPr id="0" name=""/>
        <dsp:cNvSpPr/>
      </dsp:nvSpPr>
      <dsp:spPr>
        <a:xfrm>
          <a:off x="6468547" y="761326"/>
          <a:ext cx="1514761" cy="1514761"/>
        </a:xfrm>
        <a:prstGeom prst="ellipse">
          <a:avLst/>
        </a:prstGeom>
        <a:gradFill rotWithShape="0">
          <a:gsLst>
            <a:gs pos="0">
              <a:schemeClr val="accent5">
                <a:hueOff val="-9447268"/>
                <a:satOff val="33477"/>
                <a:lumOff val="-26824"/>
                <a:alphaOff val="0"/>
                <a:shade val="51000"/>
                <a:satMod val="130000"/>
              </a:schemeClr>
            </a:gs>
            <a:gs pos="80000">
              <a:schemeClr val="accent5">
                <a:hueOff val="-9447268"/>
                <a:satOff val="33477"/>
                <a:lumOff val="-26824"/>
                <a:alphaOff val="0"/>
                <a:shade val="93000"/>
                <a:satMod val="130000"/>
              </a:schemeClr>
            </a:gs>
            <a:gs pos="100000">
              <a:schemeClr val="accent5">
                <a:hueOff val="-9447268"/>
                <a:satOff val="33477"/>
                <a:lumOff val="-268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4">
                  <a:lumMod val="10000"/>
                </a:schemeClr>
              </a:solidFill>
            </a:rPr>
            <a:t>пневмо- и гидроагрегаты</a:t>
          </a:r>
          <a:endParaRPr lang="ru-RU" sz="1600" kern="1200" dirty="0">
            <a:solidFill>
              <a:schemeClr val="accent4">
                <a:lumMod val="10000"/>
              </a:schemeClr>
            </a:solidFill>
          </a:endParaRPr>
        </a:p>
      </dsp:txBody>
      <dsp:txXfrm>
        <a:off x="6468547" y="761326"/>
        <a:ext cx="1514761" cy="1514761"/>
      </dsp:txXfrm>
    </dsp:sp>
    <dsp:sp modelId="{32B830FF-2CF3-412B-9CED-9883378C745A}">
      <dsp:nvSpPr>
        <dsp:cNvPr id="0" name=""/>
        <dsp:cNvSpPr/>
      </dsp:nvSpPr>
      <dsp:spPr>
        <a:xfrm rot="10800000">
          <a:off x="6864632" y="2525459"/>
          <a:ext cx="722592" cy="528668"/>
        </a:xfrm>
        <a:prstGeom prst="triangle">
          <a:avLst/>
        </a:prstGeom>
        <a:solidFill>
          <a:schemeClr val="accent5">
            <a:hueOff val="-11809085"/>
            <a:satOff val="41846"/>
            <a:lumOff val="-3353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9A3F3DC-5C92-4252-9833-BF6C8887CBB7}">
      <dsp:nvSpPr>
        <dsp:cNvPr id="0" name=""/>
        <dsp:cNvSpPr/>
      </dsp:nvSpPr>
      <dsp:spPr>
        <a:xfrm>
          <a:off x="6450359" y="3273575"/>
          <a:ext cx="1551138" cy="1551138"/>
        </a:xfrm>
        <a:prstGeom prst="ellipse">
          <a:avLst/>
        </a:prstGeom>
        <a:gradFill rotWithShape="0">
          <a:gsLst>
            <a:gs pos="0">
              <a:schemeClr val="accent5">
                <a:hueOff val="-11809085"/>
                <a:satOff val="41846"/>
                <a:lumOff val="-33530"/>
                <a:alphaOff val="0"/>
                <a:shade val="51000"/>
                <a:satMod val="130000"/>
              </a:schemeClr>
            </a:gs>
            <a:gs pos="80000">
              <a:schemeClr val="accent5">
                <a:hueOff val="-11809085"/>
                <a:satOff val="41846"/>
                <a:lumOff val="-33530"/>
                <a:alphaOff val="0"/>
                <a:shade val="93000"/>
                <a:satMod val="130000"/>
              </a:schemeClr>
            </a:gs>
            <a:gs pos="100000">
              <a:schemeClr val="accent5">
                <a:hueOff val="-11809085"/>
                <a:satOff val="41846"/>
                <a:lumOff val="-335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4">
                  <a:lumMod val="10000"/>
                </a:schemeClr>
              </a:solidFill>
            </a:rPr>
            <a:t>источники, вызывающие вибрацию</a:t>
          </a:r>
          <a:endParaRPr lang="ru-RU" sz="1600" kern="1200" dirty="0">
            <a:solidFill>
              <a:schemeClr val="accent4">
                <a:lumMod val="10000"/>
              </a:schemeClr>
            </a:solidFill>
          </a:endParaRPr>
        </a:p>
      </dsp:txBody>
      <dsp:txXfrm>
        <a:off x="6450359" y="3273575"/>
        <a:ext cx="1551138" cy="1551138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D2630C-4847-4BBD-8549-091BC6180319}">
      <dsp:nvSpPr>
        <dsp:cNvPr id="0" name=""/>
        <dsp:cNvSpPr/>
      </dsp:nvSpPr>
      <dsp:spPr>
        <a:xfrm>
          <a:off x="3025945" y="2546226"/>
          <a:ext cx="2134875" cy="21348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Химические вещества в зависимости от их практического использования</a:t>
          </a:r>
          <a:endParaRPr lang="ru-RU" sz="1600" kern="1200" dirty="0"/>
        </a:p>
      </dsp:txBody>
      <dsp:txXfrm>
        <a:off x="3025945" y="2546226"/>
        <a:ext cx="2134875" cy="2134875"/>
      </dsp:txXfrm>
    </dsp:sp>
    <dsp:sp modelId="{BB0FC2D9-6C46-46B1-82D0-011CC5CA290A}">
      <dsp:nvSpPr>
        <dsp:cNvPr id="0" name=""/>
        <dsp:cNvSpPr/>
      </dsp:nvSpPr>
      <dsp:spPr>
        <a:xfrm rot="12900000">
          <a:off x="1649932" y="2172386"/>
          <a:ext cx="1639127" cy="60843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25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ED256A-9E5C-4892-9E67-0D8B4B70E7A2}">
      <dsp:nvSpPr>
        <dsp:cNvPr id="0" name=""/>
        <dsp:cNvSpPr/>
      </dsp:nvSpPr>
      <dsp:spPr>
        <a:xfrm>
          <a:off x="784083" y="1195271"/>
          <a:ext cx="2028131" cy="162250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промышленные яды — используемые в производстве органические растворители, топливо, красители</a:t>
          </a:r>
          <a:endParaRPr lang="ru-RU" sz="1500" kern="1200" dirty="0"/>
        </a:p>
      </dsp:txBody>
      <dsp:txXfrm>
        <a:off x="784083" y="1195271"/>
        <a:ext cx="2028131" cy="1622505"/>
      </dsp:txXfrm>
    </dsp:sp>
    <dsp:sp modelId="{3558169B-8A1A-48E8-BF5A-16543382A9E1}">
      <dsp:nvSpPr>
        <dsp:cNvPr id="0" name=""/>
        <dsp:cNvSpPr/>
      </dsp:nvSpPr>
      <dsp:spPr>
        <a:xfrm rot="16200000">
          <a:off x="3273819" y="1327044"/>
          <a:ext cx="1639127" cy="60843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-900039"/>
            <a:satOff val="-17569"/>
            <a:lumOff val="15491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25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ABAE61-C199-49B6-A320-C39CDF749CB4}">
      <dsp:nvSpPr>
        <dsp:cNvPr id="0" name=""/>
        <dsp:cNvSpPr/>
      </dsp:nvSpPr>
      <dsp:spPr>
        <a:xfrm>
          <a:off x="3079317" y="448"/>
          <a:ext cx="2028131" cy="1622505"/>
        </a:xfrm>
        <a:prstGeom prst="roundRect">
          <a:avLst>
            <a:gd name="adj" fmla="val 10000"/>
          </a:avLst>
        </a:prstGeom>
        <a:solidFill>
          <a:schemeClr val="accent2">
            <a:hueOff val="-900039"/>
            <a:satOff val="-17569"/>
            <a:lumOff val="15491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ядохимикаты — используемые в сельском хозяйстве пестициды и др.</a:t>
          </a:r>
          <a:endParaRPr lang="ru-RU" sz="1500" kern="1200" dirty="0"/>
        </a:p>
      </dsp:txBody>
      <dsp:txXfrm>
        <a:off x="3079317" y="448"/>
        <a:ext cx="2028131" cy="1622505"/>
      </dsp:txXfrm>
    </dsp:sp>
    <dsp:sp modelId="{99C96E7B-0F60-4BB6-A7EA-7D4548AF9D27}">
      <dsp:nvSpPr>
        <dsp:cNvPr id="0" name=""/>
        <dsp:cNvSpPr/>
      </dsp:nvSpPr>
      <dsp:spPr>
        <a:xfrm rot="19500000">
          <a:off x="4897706" y="2172386"/>
          <a:ext cx="1639127" cy="60843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-1800078"/>
            <a:satOff val="-35138"/>
            <a:lumOff val="3098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25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8D4F16-A476-4E10-B209-9F65BEA5B0A7}">
      <dsp:nvSpPr>
        <dsp:cNvPr id="0" name=""/>
        <dsp:cNvSpPr/>
      </dsp:nvSpPr>
      <dsp:spPr>
        <a:xfrm>
          <a:off x="5374551" y="1195271"/>
          <a:ext cx="2028131" cy="1622505"/>
        </a:xfrm>
        <a:prstGeom prst="roundRect">
          <a:avLst>
            <a:gd name="adj" fmla="val 10000"/>
          </a:avLst>
        </a:prstGeom>
        <a:solidFill>
          <a:schemeClr val="accent2">
            <a:hueOff val="-1800078"/>
            <a:satOff val="-35138"/>
            <a:lumOff val="3098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лекарственные средства</a:t>
          </a:r>
          <a:endParaRPr lang="ru-RU" sz="1500" kern="1200" dirty="0"/>
        </a:p>
      </dsp:txBody>
      <dsp:txXfrm>
        <a:off x="5374551" y="1195271"/>
        <a:ext cx="2028131" cy="1622505"/>
      </dsp:txXfrm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2533199-7891-4A6F-93E8-AEAE40BA46E3}">
      <dsp:nvSpPr>
        <dsp:cNvPr id="0" name=""/>
        <dsp:cNvSpPr/>
      </dsp:nvSpPr>
      <dsp:spPr>
        <a:xfrm>
          <a:off x="1797498" y="687832"/>
          <a:ext cx="4591769" cy="4591769"/>
        </a:xfrm>
        <a:prstGeom prst="blockArc">
          <a:avLst>
            <a:gd name="adj1" fmla="val 10800000"/>
            <a:gd name="adj2" fmla="val 16200000"/>
            <a:gd name="adj3" fmla="val 4642"/>
          </a:avLst>
        </a:prstGeom>
        <a:solidFill>
          <a:schemeClr val="accent1">
            <a:shade val="90000"/>
            <a:hueOff val="837019"/>
            <a:satOff val="-89940"/>
            <a:lumOff val="4316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ABA02B-495C-4E45-9F5D-112DC819890E}">
      <dsp:nvSpPr>
        <dsp:cNvPr id="0" name=""/>
        <dsp:cNvSpPr/>
      </dsp:nvSpPr>
      <dsp:spPr>
        <a:xfrm>
          <a:off x="1797498" y="687832"/>
          <a:ext cx="4591769" cy="4591769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solidFill>
          <a:schemeClr val="accent1">
            <a:shade val="90000"/>
            <a:hueOff val="558013"/>
            <a:satOff val="-59960"/>
            <a:lumOff val="2877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FD7B8E-A139-42CD-B216-063A4037C8B6}">
      <dsp:nvSpPr>
        <dsp:cNvPr id="0" name=""/>
        <dsp:cNvSpPr/>
      </dsp:nvSpPr>
      <dsp:spPr>
        <a:xfrm>
          <a:off x="1797498" y="687832"/>
          <a:ext cx="4591769" cy="4591769"/>
        </a:xfrm>
        <a:prstGeom prst="blockArc">
          <a:avLst>
            <a:gd name="adj1" fmla="val 0"/>
            <a:gd name="adj2" fmla="val 5400000"/>
            <a:gd name="adj3" fmla="val 4642"/>
          </a:avLst>
        </a:prstGeom>
        <a:solidFill>
          <a:schemeClr val="accent1">
            <a:shade val="90000"/>
            <a:hueOff val="279006"/>
            <a:satOff val="-29980"/>
            <a:lumOff val="1438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6603F0-0A4A-4716-B55A-730696337F80}">
      <dsp:nvSpPr>
        <dsp:cNvPr id="0" name=""/>
        <dsp:cNvSpPr/>
      </dsp:nvSpPr>
      <dsp:spPr>
        <a:xfrm>
          <a:off x="1797498" y="687832"/>
          <a:ext cx="4591769" cy="4591769"/>
        </a:xfrm>
        <a:prstGeom prst="blockArc">
          <a:avLst>
            <a:gd name="adj1" fmla="val 16200000"/>
            <a:gd name="adj2" fmla="val 0"/>
            <a:gd name="adj3" fmla="val 4642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42F25F-779B-4730-A2A6-83197098E650}">
      <dsp:nvSpPr>
        <dsp:cNvPr id="0" name=""/>
        <dsp:cNvSpPr/>
      </dsp:nvSpPr>
      <dsp:spPr>
        <a:xfrm>
          <a:off x="3036058" y="1926392"/>
          <a:ext cx="2114648" cy="2114648"/>
        </a:xfrm>
        <a:prstGeom prst="ellips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В организм человека вредные химические вещества могут проникать через </a:t>
          </a:r>
          <a:endParaRPr lang="ru-RU" sz="1500" kern="1200" dirty="0"/>
        </a:p>
      </dsp:txBody>
      <dsp:txXfrm>
        <a:off x="3036058" y="1926392"/>
        <a:ext cx="2114648" cy="2114648"/>
      </dsp:txXfrm>
    </dsp:sp>
    <dsp:sp modelId="{067BA973-4E1C-4914-B24E-BC6A90848C7D}">
      <dsp:nvSpPr>
        <dsp:cNvPr id="0" name=""/>
        <dsp:cNvSpPr/>
      </dsp:nvSpPr>
      <dsp:spPr>
        <a:xfrm>
          <a:off x="3353256" y="994"/>
          <a:ext cx="1480253" cy="1480253"/>
        </a:xfrm>
        <a:prstGeom prst="ellips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органы дыхания, </a:t>
          </a:r>
          <a:endParaRPr lang="ru-RU" sz="1400" kern="1200" dirty="0"/>
        </a:p>
      </dsp:txBody>
      <dsp:txXfrm>
        <a:off x="3353256" y="994"/>
        <a:ext cx="1480253" cy="1480253"/>
      </dsp:txXfrm>
    </dsp:sp>
    <dsp:sp modelId="{DED2F407-129B-4C8F-B8A3-5947AD10FF5D}">
      <dsp:nvSpPr>
        <dsp:cNvPr id="0" name=""/>
        <dsp:cNvSpPr/>
      </dsp:nvSpPr>
      <dsp:spPr>
        <a:xfrm>
          <a:off x="5595851" y="2243590"/>
          <a:ext cx="1480253" cy="1480253"/>
        </a:xfrm>
        <a:prstGeom prst="ellipse">
          <a:avLst/>
        </a:prstGeom>
        <a:solidFill>
          <a:schemeClr val="accent1">
            <a:shade val="80000"/>
            <a:hueOff val="274566"/>
            <a:satOff val="-29980"/>
            <a:lumOff val="1473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желудочно-кишечный тракт</a:t>
          </a:r>
          <a:endParaRPr lang="ru-RU" sz="1400" kern="1200" dirty="0"/>
        </a:p>
      </dsp:txBody>
      <dsp:txXfrm>
        <a:off x="5595851" y="2243590"/>
        <a:ext cx="1480253" cy="1480253"/>
      </dsp:txXfrm>
    </dsp:sp>
    <dsp:sp modelId="{DF00B392-1D89-42B6-BD43-DBACF4E03B9C}">
      <dsp:nvSpPr>
        <dsp:cNvPr id="0" name=""/>
        <dsp:cNvSpPr/>
      </dsp:nvSpPr>
      <dsp:spPr>
        <a:xfrm>
          <a:off x="3353256" y="4486185"/>
          <a:ext cx="1480253" cy="1480253"/>
        </a:xfrm>
        <a:prstGeom prst="ellipse">
          <a:avLst/>
        </a:prstGeom>
        <a:solidFill>
          <a:schemeClr val="accent1">
            <a:shade val="80000"/>
            <a:hueOff val="549132"/>
            <a:satOff val="-59960"/>
            <a:lumOff val="2947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кожные покровы</a:t>
          </a:r>
          <a:endParaRPr lang="ru-RU" sz="1400" kern="1200" dirty="0"/>
        </a:p>
      </dsp:txBody>
      <dsp:txXfrm>
        <a:off x="3353256" y="4486185"/>
        <a:ext cx="1480253" cy="1480253"/>
      </dsp:txXfrm>
    </dsp:sp>
    <dsp:sp modelId="{EF1EFD01-BAC6-4F31-B31B-96DB56B0DB7E}">
      <dsp:nvSpPr>
        <dsp:cNvPr id="0" name=""/>
        <dsp:cNvSpPr/>
      </dsp:nvSpPr>
      <dsp:spPr>
        <a:xfrm>
          <a:off x="1110660" y="2243590"/>
          <a:ext cx="1480253" cy="1480253"/>
        </a:xfrm>
        <a:prstGeom prst="ellipse">
          <a:avLst/>
        </a:prstGeom>
        <a:solidFill>
          <a:schemeClr val="accent1">
            <a:shade val="80000"/>
            <a:hueOff val="823698"/>
            <a:satOff val="-89940"/>
            <a:lumOff val="4420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Слизистые оболочки</a:t>
          </a:r>
          <a:endParaRPr lang="ru-RU" sz="1400" kern="1200" dirty="0"/>
        </a:p>
      </dsp:txBody>
      <dsp:txXfrm>
        <a:off x="1110660" y="2243590"/>
        <a:ext cx="1480253" cy="1480253"/>
      </dsp:txXfrm>
    </dsp:sp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8FDBB69-F2F5-4454-B2D3-84B4939F680E}">
      <dsp:nvSpPr>
        <dsp:cNvPr id="0" name=""/>
        <dsp:cNvSpPr/>
      </dsp:nvSpPr>
      <dsp:spPr>
        <a:xfrm>
          <a:off x="0" y="527687"/>
          <a:ext cx="4912059" cy="491205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BE53914-EC79-46E2-8CFB-2727759934F3}">
      <dsp:nvSpPr>
        <dsp:cNvPr id="0" name=""/>
        <dsp:cNvSpPr/>
      </dsp:nvSpPr>
      <dsp:spPr>
        <a:xfrm>
          <a:off x="2456029" y="527687"/>
          <a:ext cx="5730736" cy="491205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35560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Область токсикологии, изучающая действие химических веществ на человека в условиях производства, называется </a:t>
          </a:r>
          <a:r>
            <a:rPr lang="ru-RU" sz="1500" b="1" i="1" kern="1200" dirty="0" smtClean="0">
              <a:solidFill>
                <a:schemeClr val="bg2">
                  <a:lumMod val="75000"/>
                  <a:lumOff val="25000"/>
                </a:schemeClr>
              </a:solidFill>
            </a:rPr>
            <a:t>промышленной токсикологией.</a:t>
          </a:r>
          <a:endParaRPr lang="ru-RU" sz="1500" kern="1200" dirty="0">
            <a:solidFill>
              <a:schemeClr val="bg2">
                <a:lumMod val="75000"/>
                <a:lumOff val="25000"/>
              </a:schemeClr>
            </a:solidFill>
          </a:endParaRPr>
        </a:p>
      </dsp:txBody>
      <dsp:txXfrm>
        <a:off x="2456029" y="527687"/>
        <a:ext cx="5730736" cy="785929"/>
      </dsp:txXfrm>
    </dsp:sp>
    <dsp:sp modelId="{1D639AC4-E836-483B-B4D6-8563C65AE5B0}">
      <dsp:nvSpPr>
        <dsp:cNvPr id="0" name=""/>
        <dsp:cNvSpPr/>
      </dsp:nvSpPr>
      <dsp:spPr>
        <a:xfrm>
          <a:off x="515766" y="1313616"/>
          <a:ext cx="3880527" cy="388052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-2952271"/>
                <a:satOff val="10461"/>
                <a:lumOff val="-8382"/>
                <a:alphaOff val="0"/>
                <a:shade val="51000"/>
                <a:satMod val="130000"/>
              </a:schemeClr>
            </a:gs>
            <a:gs pos="80000">
              <a:schemeClr val="accent5">
                <a:hueOff val="-2952271"/>
                <a:satOff val="10461"/>
                <a:lumOff val="-8382"/>
                <a:alphaOff val="0"/>
                <a:shade val="93000"/>
                <a:satMod val="130000"/>
              </a:schemeClr>
            </a:gs>
            <a:gs pos="100000">
              <a:schemeClr val="accent5">
                <a:hueOff val="-2952271"/>
                <a:satOff val="10461"/>
                <a:lumOff val="-838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71EC78C-56D3-4F30-A45C-C736495B6A2D}">
      <dsp:nvSpPr>
        <dsp:cNvPr id="0" name=""/>
        <dsp:cNvSpPr/>
      </dsp:nvSpPr>
      <dsp:spPr>
        <a:xfrm>
          <a:off x="2456029" y="1313616"/>
          <a:ext cx="5730736" cy="388052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2952271"/>
              <a:satOff val="10461"/>
              <a:lumOff val="-838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i="1" kern="1200" dirty="0" smtClean="0">
              <a:solidFill>
                <a:schemeClr val="bg2">
                  <a:lumMod val="75000"/>
                  <a:lumOff val="25000"/>
                </a:schemeClr>
              </a:solidFill>
            </a:rPr>
            <a:t>Токсичность</a:t>
          </a:r>
          <a:r>
            <a:rPr lang="ru-RU" sz="1500" b="1" kern="1200" dirty="0" smtClean="0">
              <a:solidFill>
                <a:schemeClr val="bg2">
                  <a:lumMod val="75000"/>
                  <a:lumOff val="25000"/>
                </a:schemeClr>
              </a:solidFill>
            </a:rPr>
            <a:t> </a:t>
          </a:r>
          <a:r>
            <a:rPr lang="ru-RU" sz="1500" kern="1200" dirty="0" smtClean="0"/>
            <a:t>— это способность веществ оказывать вредное действие на живые организмы.</a:t>
          </a:r>
          <a:endParaRPr lang="ru-RU" sz="1500" kern="1200" dirty="0"/>
        </a:p>
      </dsp:txBody>
      <dsp:txXfrm>
        <a:off x="2456029" y="1313616"/>
        <a:ext cx="5730736" cy="785929"/>
      </dsp:txXfrm>
    </dsp:sp>
    <dsp:sp modelId="{8D901B1B-FA1E-4BB3-8256-67252ADAF491}">
      <dsp:nvSpPr>
        <dsp:cNvPr id="0" name=""/>
        <dsp:cNvSpPr/>
      </dsp:nvSpPr>
      <dsp:spPr>
        <a:xfrm>
          <a:off x="1031532" y="2099546"/>
          <a:ext cx="2848994" cy="284899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-5904543"/>
                <a:satOff val="20923"/>
                <a:lumOff val="-16765"/>
                <a:alphaOff val="0"/>
                <a:shade val="51000"/>
                <a:satMod val="130000"/>
              </a:schemeClr>
            </a:gs>
            <a:gs pos="80000">
              <a:schemeClr val="accent5">
                <a:hueOff val="-5904543"/>
                <a:satOff val="20923"/>
                <a:lumOff val="-16765"/>
                <a:alphaOff val="0"/>
                <a:shade val="93000"/>
                <a:satMod val="130000"/>
              </a:schemeClr>
            </a:gs>
            <a:gs pos="100000">
              <a:schemeClr val="accent5">
                <a:hueOff val="-5904543"/>
                <a:satOff val="20923"/>
                <a:lumOff val="-1676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26E459-6781-4A10-A7DD-75BDB3D57051}">
      <dsp:nvSpPr>
        <dsp:cNvPr id="0" name=""/>
        <dsp:cNvSpPr/>
      </dsp:nvSpPr>
      <dsp:spPr>
        <a:xfrm>
          <a:off x="2456029" y="2099546"/>
          <a:ext cx="5730736" cy="284899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5904543"/>
              <a:satOff val="20923"/>
              <a:lumOff val="-1676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Основным критерием (показателем) токсичности вещества и является </a:t>
          </a:r>
          <a:r>
            <a:rPr lang="ru-RU" sz="1500" kern="1200" dirty="0" smtClean="0">
              <a:solidFill>
                <a:schemeClr val="bg2">
                  <a:lumMod val="75000"/>
                  <a:lumOff val="25000"/>
                </a:schemeClr>
              </a:solidFill>
            </a:rPr>
            <a:t>ПДК </a:t>
          </a:r>
          <a:r>
            <a:rPr lang="ru-RU" sz="1500" kern="1200" dirty="0" smtClean="0"/>
            <a:t>(единицей измерения концентрации является мг/м). </a:t>
          </a:r>
          <a:endParaRPr lang="ru-RU" sz="1500" kern="1200" dirty="0"/>
        </a:p>
      </dsp:txBody>
      <dsp:txXfrm>
        <a:off x="2456029" y="2099546"/>
        <a:ext cx="5730736" cy="785929"/>
      </dsp:txXfrm>
    </dsp:sp>
    <dsp:sp modelId="{1DDED8F5-98BF-4CE1-8D2A-ED2A5C42CA3B}">
      <dsp:nvSpPr>
        <dsp:cNvPr id="0" name=""/>
        <dsp:cNvSpPr/>
      </dsp:nvSpPr>
      <dsp:spPr>
        <a:xfrm>
          <a:off x="1547298" y="2885475"/>
          <a:ext cx="1817462" cy="181746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-8856813"/>
                <a:satOff val="31384"/>
                <a:lumOff val="-25148"/>
                <a:alphaOff val="0"/>
                <a:shade val="51000"/>
                <a:satMod val="130000"/>
              </a:schemeClr>
            </a:gs>
            <a:gs pos="80000">
              <a:schemeClr val="accent5">
                <a:hueOff val="-8856813"/>
                <a:satOff val="31384"/>
                <a:lumOff val="-25148"/>
                <a:alphaOff val="0"/>
                <a:shade val="93000"/>
                <a:satMod val="130000"/>
              </a:schemeClr>
            </a:gs>
            <a:gs pos="100000">
              <a:schemeClr val="accent5">
                <a:hueOff val="-8856813"/>
                <a:satOff val="31384"/>
                <a:lumOff val="-2514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5D147B-EA08-4AA8-87B6-29F061DC27FE}">
      <dsp:nvSpPr>
        <dsp:cNvPr id="0" name=""/>
        <dsp:cNvSpPr/>
      </dsp:nvSpPr>
      <dsp:spPr>
        <a:xfrm>
          <a:off x="2456029" y="2885475"/>
          <a:ext cx="5730736" cy="18174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8856813"/>
              <a:satOff val="31384"/>
              <a:lumOff val="-2514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Показатель токсичности вещества определяет его опасность. </a:t>
          </a:r>
          <a:endParaRPr lang="ru-RU" sz="1500" kern="1200" dirty="0"/>
        </a:p>
      </dsp:txBody>
      <dsp:txXfrm>
        <a:off x="2456029" y="2885475"/>
        <a:ext cx="5730736" cy="785929"/>
      </dsp:txXfrm>
    </dsp:sp>
    <dsp:sp modelId="{AE6B0C54-309C-4A68-9E50-0D51CBB8C8C5}">
      <dsp:nvSpPr>
        <dsp:cNvPr id="0" name=""/>
        <dsp:cNvSpPr/>
      </dsp:nvSpPr>
      <dsp:spPr>
        <a:xfrm>
          <a:off x="2063065" y="3671405"/>
          <a:ext cx="785929" cy="78592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-11809085"/>
                <a:satOff val="41846"/>
                <a:lumOff val="-33530"/>
                <a:alphaOff val="0"/>
                <a:shade val="51000"/>
                <a:satMod val="130000"/>
              </a:schemeClr>
            </a:gs>
            <a:gs pos="80000">
              <a:schemeClr val="accent5">
                <a:hueOff val="-11809085"/>
                <a:satOff val="41846"/>
                <a:lumOff val="-33530"/>
                <a:alphaOff val="0"/>
                <a:shade val="93000"/>
                <a:satMod val="130000"/>
              </a:schemeClr>
            </a:gs>
            <a:gs pos="100000">
              <a:schemeClr val="accent5">
                <a:hueOff val="-11809085"/>
                <a:satOff val="41846"/>
                <a:lumOff val="-335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220243-227C-498A-86AA-D132E62FF2F4}">
      <dsp:nvSpPr>
        <dsp:cNvPr id="0" name=""/>
        <dsp:cNvSpPr/>
      </dsp:nvSpPr>
      <dsp:spPr>
        <a:xfrm>
          <a:off x="2456029" y="3671405"/>
          <a:ext cx="5730736" cy="78592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1809085"/>
              <a:satOff val="41846"/>
              <a:lumOff val="-3353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По степени  опасности  вредные  вещества  разделяют на  четыре  класса</a:t>
          </a:r>
          <a:endParaRPr lang="ru-RU" sz="1500" kern="1200" dirty="0"/>
        </a:p>
      </dsp:txBody>
      <dsp:txXfrm>
        <a:off x="2456029" y="3671405"/>
        <a:ext cx="5730736" cy="78592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27EF62C-C431-4FEB-9995-F6E3153E78FC}">
      <dsp:nvSpPr>
        <dsp:cNvPr id="0" name=""/>
        <dsp:cNvSpPr/>
      </dsp:nvSpPr>
      <dsp:spPr>
        <a:xfrm>
          <a:off x="2660721" y="3394858"/>
          <a:ext cx="2736733" cy="175109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Физические</a:t>
          </a:r>
          <a:endParaRPr lang="ru-RU" sz="2000" b="1" kern="1200" cap="none" spc="0" dirty="0">
            <a:ln w="900" cmpd="sng">
              <a:solidFill>
                <a:schemeClr val="accent1">
                  <a:satMod val="190000"/>
                  <a:alpha val="55000"/>
                </a:schemeClr>
              </a:solidFill>
              <a:prstDash val="solid"/>
            </a:ln>
            <a:solidFill>
              <a:schemeClr val="accent1">
                <a:satMod val="200000"/>
                <a:tint val="3000"/>
              </a:schemeClr>
            </a:solidFill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sp:txBody>
      <dsp:txXfrm>
        <a:off x="2660721" y="3394858"/>
        <a:ext cx="2736733" cy="1751099"/>
      </dsp:txXfrm>
    </dsp:sp>
    <dsp:sp modelId="{6A9D933D-4262-4968-AF6C-659DA0DE013D}">
      <dsp:nvSpPr>
        <dsp:cNvPr id="0" name=""/>
        <dsp:cNvSpPr/>
      </dsp:nvSpPr>
      <dsp:spPr>
        <a:xfrm rot="10800000">
          <a:off x="627899" y="4016079"/>
          <a:ext cx="1921016" cy="508656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607CBA9-8C7A-47B0-8B3A-92D2E821F5CB}">
      <dsp:nvSpPr>
        <dsp:cNvPr id="0" name=""/>
        <dsp:cNvSpPr/>
      </dsp:nvSpPr>
      <dsp:spPr>
        <a:xfrm>
          <a:off x="3233" y="3770675"/>
          <a:ext cx="1249332" cy="9994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Механические</a:t>
          </a:r>
          <a:endParaRPr lang="ru-RU" sz="1600" kern="1200" dirty="0"/>
        </a:p>
      </dsp:txBody>
      <dsp:txXfrm>
        <a:off x="3233" y="3770675"/>
        <a:ext cx="1249332" cy="999465"/>
      </dsp:txXfrm>
    </dsp:sp>
    <dsp:sp modelId="{9DDA1CCD-ED7B-4133-A631-8333B3B19F7D}">
      <dsp:nvSpPr>
        <dsp:cNvPr id="0" name=""/>
        <dsp:cNvSpPr/>
      </dsp:nvSpPr>
      <dsp:spPr>
        <a:xfrm rot="12342857">
          <a:off x="862355" y="2988861"/>
          <a:ext cx="2067383" cy="508656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5CEDA8B-B8DE-4532-A730-358E8D8F5BB7}">
      <dsp:nvSpPr>
        <dsp:cNvPr id="0" name=""/>
        <dsp:cNvSpPr/>
      </dsp:nvSpPr>
      <dsp:spPr>
        <a:xfrm>
          <a:off x="340057" y="2294955"/>
          <a:ext cx="1249332" cy="9994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>
                  <a:lumMod val="25000"/>
                </a:schemeClr>
              </a:solidFill>
            </a:rPr>
            <a:t>Вибрация</a:t>
          </a:r>
          <a:endParaRPr lang="ru-RU" sz="1600" kern="1200" dirty="0">
            <a:solidFill>
              <a:schemeClr val="tx1">
                <a:lumMod val="25000"/>
              </a:schemeClr>
            </a:solidFill>
          </a:endParaRPr>
        </a:p>
      </dsp:txBody>
      <dsp:txXfrm>
        <a:off x="340057" y="2294955"/>
        <a:ext cx="1249332" cy="999465"/>
      </dsp:txXfrm>
    </dsp:sp>
    <dsp:sp modelId="{0AAB79B9-B26E-4E6E-B4E0-B9BB6E5E47DE}">
      <dsp:nvSpPr>
        <dsp:cNvPr id="0" name=""/>
        <dsp:cNvSpPr/>
      </dsp:nvSpPr>
      <dsp:spPr>
        <a:xfrm rot="13885714">
          <a:off x="1480865" y="2244878"/>
          <a:ext cx="2271472" cy="508656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6276F07-3309-45EC-960D-7EC5E6559E3E}">
      <dsp:nvSpPr>
        <dsp:cNvPr id="0" name=""/>
        <dsp:cNvSpPr/>
      </dsp:nvSpPr>
      <dsp:spPr>
        <a:xfrm>
          <a:off x="1283815" y="1111519"/>
          <a:ext cx="1249332" cy="9994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</a:rPr>
            <a:t>Акустические колебания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1283815" y="1111519"/>
        <a:ext cx="1249332" cy="999465"/>
      </dsp:txXfrm>
    </dsp:sp>
    <dsp:sp modelId="{08CBF235-DA7F-4DDC-9339-09AACB65DB85}">
      <dsp:nvSpPr>
        <dsp:cNvPr id="0" name=""/>
        <dsp:cNvSpPr/>
      </dsp:nvSpPr>
      <dsp:spPr>
        <a:xfrm rot="15428571">
          <a:off x="2349245" y="1857580"/>
          <a:ext cx="2374358" cy="508656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B455FF-29EE-41E5-B127-0BB1E8FF9055}">
      <dsp:nvSpPr>
        <dsp:cNvPr id="0" name=""/>
        <dsp:cNvSpPr/>
      </dsp:nvSpPr>
      <dsp:spPr>
        <a:xfrm>
          <a:off x="2647586" y="454762"/>
          <a:ext cx="1249332" cy="9994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2">
                  <a:lumMod val="75000"/>
                  <a:lumOff val="25000"/>
                </a:schemeClr>
              </a:solidFill>
            </a:rPr>
            <a:t>Электромагнитные излучения (ЭМИ)</a:t>
          </a:r>
          <a:endParaRPr lang="ru-RU" sz="1600" kern="1200" dirty="0">
            <a:solidFill>
              <a:schemeClr val="bg2">
                <a:lumMod val="75000"/>
                <a:lumOff val="25000"/>
              </a:schemeClr>
            </a:solidFill>
          </a:endParaRPr>
        </a:p>
      </dsp:txBody>
      <dsp:txXfrm>
        <a:off x="2647586" y="454762"/>
        <a:ext cx="1249332" cy="999465"/>
      </dsp:txXfrm>
    </dsp:sp>
    <dsp:sp modelId="{C14ECC5C-AB6E-43D5-8391-0A08C037F49A}">
      <dsp:nvSpPr>
        <dsp:cNvPr id="0" name=""/>
        <dsp:cNvSpPr/>
      </dsp:nvSpPr>
      <dsp:spPr>
        <a:xfrm rot="16971429">
          <a:off x="3334572" y="1857580"/>
          <a:ext cx="2374358" cy="508656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83CDCD-EF74-4AAE-B16C-FE007CFCAB9C}">
      <dsp:nvSpPr>
        <dsp:cNvPr id="0" name=""/>
        <dsp:cNvSpPr/>
      </dsp:nvSpPr>
      <dsp:spPr>
        <a:xfrm>
          <a:off x="4161257" y="454762"/>
          <a:ext cx="1249332" cy="9994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Постоянные электрические и магнитные поля</a:t>
          </a:r>
          <a:endParaRPr lang="ru-RU" sz="1600" kern="1200" dirty="0"/>
        </a:p>
      </dsp:txBody>
      <dsp:txXfrm>
        <a:off x="4161257" y="454762"/>
        <a:ext cx="1249332" cy="999465"/>
      </dsp:txXfrm>
    </dsp:sp>
    <dsp:sp modelId="{88420C56-C06B-4D65-98F0-07256BA72610}">
      <dsp:nvSpPr>
        <dsp:cNvPr id="0" name=""/>
        <dsp:cNvSpPr/>
      </dsp:nvSpPr>
      <dsp:spPr>
        <a:xfrm rot="18514286">
          <a:off x="4305837" y="2244878"/>
          <a:ext cx="2271472" cy="508656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D5E574-65A6-474A-8404-C00654E9513F}">
      <dsp:nvSpPr>
        <dsp:cNvPr id="0" name=""/>
        <dsp:cNvSpPr/>
      </dsp:nvSpPr>
      <dsp:spPr>
        <a:xfrm>
          <a:off x="5525028" y="1111519"/>
          <a:ext cx="1249332" cy="9994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Ионизирующие излучения</a:t>
          </a:r>
          <a:endParaRPr lang="ru-RU" sz="1600" kern="1200" dirty="0"/>
        </a:p>
      </dsp:txBody>
      <dsp:txXfrm>
        <a:off x="5525028" y="1111519"/>
        <a:ext cx="1249332" cy="999465"/>
      </dsp:txXfrm>
    </dsp:sp>
    <dsp:sp modelId="{6C8A95B4-445B-480D-A70C-2E20F508F774}">
      <dsp:nvSpPr>
        <dsp:cNvPr id="0" name=""/>
        <dsp:cNvSpPr/>
      </dsp:nvSpPr>
      <dsp:spPr>
        <a:xfrm rot="20057143">
          <a:off x="5128436" y="2988861"/>
          <a:ext cx="2067383" cy="508656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C4678E-30D6-4ECE-84C9-F0D8B3668D6C}">
      <dsp:nvSpPr>
        <dsp:cNvPr id="0" name=""/>
        <dsp:cNvSpPr/>
      </dsp:nvSpPr>
      <dsp:spPr>
        <a:xfrm>
          <a:off x="6468786" y="2294955"/>
          <a:ext cx="1249332" cy="9994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>
                  <a:lumMod val="25000"/>
                </a:schemeClr>
              </a:solidFill>
            </a:rPr>
            <a:t>Электрический ток</a:t>
          </a:r>
          <a:endParaRPr lang="ru-RU" sz="1600" kern="1200" dirty="0">
            <a:solidFill>
              <a:schemeClr val="tx1">
                <a:lumMod val="25000"/>
              </a:schemeClr>
            </a:solidFill>
          </a:endParaRPr>
        </a:p>
      </dsp:txBody>
      <dsp:txXfrm>
        <a:off x="6468786" y="2294955"/>
        <a:ext cx="1249332" cy="999465"/>
      </dsp:txXfrm>
    </dsp:sp>
    <dsp:sp modelId="{DE18AE53-42A1-4464-9AF0-9085E57BB6D5}">
      <dsp:nvSpPr>
        <dsp:cNvPr id="0" name=""/>
        <dsp:cNvSpPr/>
      </dsp:nvSpPr>
      <dsp:spPr>
        <a:xfrm>
          <a:off x="5509259" y="4016079"/>
          <a:ext cx="1921016" cy="508656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7F4F0BE-09A6-4592-AD2B-3BF5F0C0F433}">
      <dsp:nvSpPr>
        <dsp:cNvPr id="0" name=""/>
        <dsp:cNvSpPr/>
      </dsp:nvSpPr>
      <dsp:spPr>
        <a:xfrm>
          <a:off x="6805610" y="3770675"/>
          <a:ext cx="1249332" cy="9994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>
                  <a:lumMod val="25000"/>
                </a:schemeClr>
              </a:solidFill>
            </a:rPr>
            <a:t>Пониженная и повышенная температура</a:t>
          </a:r>
          <a:endParaRPr lang="ru-RU" sz="1500" kern="1200" dirty="0">
            <a:solidFill>
              <a:schemeClr val="tx1">
                <a:lumMod val="25000"/>
              </a:schemeClr>
            </a:solidFill>
          </a:endParaRPr>
        </a:p>
      </dsp:txBody>
      <dsp:txXfrm>
        <a:off x="6805610" y="3770675"/>
        <a:ext cx="1249332" cy="999465"/>
      </dsp:txXfrm>
    </dsp:sp>
  </dsp:spTree>
</dsp:drawing>
</file>

<file path=ppt/diagrams/drawing2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A3A7C0-3601-4D49-A245-6956798E1378}">
      <dsp:nvSpPr>
        <dsp:cNvPr id="0" name=""/>
        <dsp:cNvSpPr/>
      </dsp:nvSpPr>
      <dsp:spPr>
        <a:xfrm>
          <a:off x="2932409" y="1967996"/>
          <a:ext cx="2279112" cy="2279112"/>
        </a:xfrm>
        <a:prstGeom prst="ellips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none" spc="0" dirty="0" smtClean="0">
              <a:ln w="10541" cmpd="sng">
                <a:prstDash val="solid"/>
              </a:ln>
              <a:effectLst/>
            </a:rPr>
            <a:t>По характеру воздействия на человека</a:t>
          </a:r>
          <a:endParaRPr lang="ru-RU" sz="1600" b="1" kern="1200" cap="none" spc="0" dirty="0">
            <a:ln w="10541" cmpd="sng">
              <a:prstDash val="solid"/>
            </a:ln>
            <a:effectLst/>
          </a:endParaRPr>
        </a:p>
      </dsp:txBody>
      <dsp:txXfrm>
        <a:off x="2932409" y="1967996"/>
        <a:ext cx="2279112" cy="2279112"/>
      </dsp:txXfrm>
    </dsp:sp>
    <dsp:sp modelId="{0ACC250B-CCDC-4045-BECC-892393940517}">
      <dsp:nvSpPr>
        <dsp:cNvPr id="0" name=""/>
        <dsp:cNvSpPr/>
      </dsp:nvSpPr>
      <dsp:spPr>
        <a:xfrm rot="16200000">
          <a:off x="3955300" y="1832407"/>
          <a:ext cx="233331" cy="37846"/>
        </a:xfrm>
        <a:custGeom>
          <a:avLst/>
          <a:gdLst/>
          <a:ahLst/>
          <a:cxnLst/>
          <a:rect l="0" t="0" r="0" b="0"/>
          <a:pathLst>
            <a:path>
              <a:moveTo>
                <a:pt x="0" y="18923"/>
              </a:moveTo>
              <a:lnTo>
                <a:pt x="233331" y="18923"/>
              </a:lnTo>
            </a:path>
          </a:pathLst>
        </a:custGeom>
        <a:noFill/>
        <a:ln w="2540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chemeClr val="bg2">
                <a:lumMod val="25000"/>
                <a:lumOff val="75000"/>
              </a:schemeClr>
            </a:solidFill>
            <a:effectLst/>
          </a:endParaRPr>
        </a:p>
      </dsp:txBody>
      <dsp:txXfrm rot="16200000">
        <a:off x="4066132" y="1845497"/>
        <a:ext cx="11666" cy="11666"/>
      </dsp:txXfrm>
    </dsp:sp>
    <dsp:sp modelId="{BC105B87-C084-4352-9D35-FD1DFC6C8F2C}">
      <dsp:nvSpPr>
        <dsp:cNvPr id="0" name=""/>
        <dsp:cNvSpPr/>
      </dsp:nvSpPr>
      <dsp:spPr>
        <a:xfrm>
          <a:off x="3215800" y="22334"/>
          <a:ext cx="1712330" cy="1712330"/>
        </a:xfrm>
        <a:prstGeom prst="ellips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cap="none" spc="0" baseline="0" dirty="0" smtClean="0">
              <a:ln w="10541" cmpd="sng">
                <a:prstDash val="solid"/>
              </a:ln>
              <a:effectLst/>
            </a:rPr>
            <a:t>общетоксические</a:t>
          </a:r>
          <a:endParaRPr lang="ru-RU" sz="1800" b="1" kern="1200" cap="none" spc="0" baseline="0" dirty="0">
            <a:ln w="10541" cmpd="sng">
              <a:prstDash val="solid"/>
            </a:ln>
            <a:effectLst/>
          </a:endParaRPr>
        </a:p>
      </dsp:txBody>
      <dsp:txXfrm>
        <a:off x="3215800" y="22334"/>
        <a:ext cx="1712330" cy="1712330"/>
      </dsp:txXfrm>
    </dsp:sp>
    <dsp:sp modelId="{CD8C5F73-0592-4A96-9838-DAFAF6FC38F1}">
      <dsp:nvSpPr>
        <dsp:cNvPr id="0" name=""/>
        <dsp:cNvSpPr/>
      </dsp:nvSpPr>
      <dsp:spPr>
        <a:xfrm rot="19800000">
          <a:off x="5043220" y="2460518"/>
          <a:ext cx="233331" cy="37846"/>
        </a:xfrm>
        <a:custGeom>
          <a:avLst/>
          <a:gdLst/>
          <a:ahLst/>
          <a:cxnLst/>
          <a:rect l="0" t="0" r="0" b="0"/>
          <a:pathLst>
            <a:path>
              <a:moveTo>
                <a:pt x="0" y="18923"/>
              </a:moveTo>
              <a:lnTo>
                <a:pt x="233331" y="18923"/>
              </a:lnTo>
            </a:path>
          </a:pathLst>
        </a:custGeom>
        <a:noFill/>
        <a:ln w="2540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chemeClr val="bg2">
                <a:lumMod val="25000"/>
                <a:lumOff val="75000"/>
              </a:schemeClr>
            </a:solidFill>
            <a:effectLst/>
          </a:endParaRPr>
        </a:p>
      </dsp:txBody>
      <dsp:txXfrm rot="19800000">
        <a:off x="5154052" y="2473608"/>
        <a:ext cx="11666" cy="11666"/>
      </dsp:txXfrm>
    </dsp:sp>
    <dsp:sp modelId="{B3A9EA55-983C-4BE7-BFE4-E89C01B1B6D1}">
      <dsp:nvSpPr>
        <dsp:cNvPr id="0" name=""/>
        <dsp:cNvSpPr/>
      </dsp:nvSpPr>
      <dsp:spPr>
        <a:xfrm>
          <a:off x="5146217" y="1136861"/>
          <a:ext cx="1712330" cy="1712330"/>
        </a:xfrm>
        <a:prstGeom prst="ellipse">
          <a:avLst/>
        </a:prstGeom>
        <a:solidFill>
          <a:schemeClr val="accent1">
            <a:shade val="80000"/>
            <a:hueOff val="164740"/>
            <a:satOff val="-17988"/>
            <a:lumOff val="884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cap="none" spc="0" dirty="0" smtClean="0">
              <a:ln w="10541" cmpd="sng">
                <a:prstDash val="solid"/>
              </a:ln>
              <a:effectLst/>
            </a:rPr>
            <a:t>раздражающие</a:t>
          </a:r>
          <a:endParaRPr lang="ru-RU" sz="1800" b="1" kern="1200" cap="none" spc="0" dirty="0">
            <a:ln w="10541" cmpd="sng">
              <a:prstDash val="solid"/>
            </a:ln>
            <a:effectLst/>
          </a:endParaRPr>
        </a:p>
      </dsp:txBody>
      <dsp:txXfrm>
        <a:off x="5146217" y="1136861"/>
        <a:ext cx="1712330" cy="1712330"/>
      </dsp:txXfrm>
    </dsp:sp>
    <dsp:sp modelId="{17F7E17E-DAF4-466A-840F-A5A798D76A3F}">
      <dsp:nvSpPr>
        <dsp:cNvPr id="0" name=""/>
        <dsp:cNvSpPr/>
      </dsp:nvSpPr>
      <dsp:spPr>
        <a:xfrm rot="1800000">
          <a:off x="5043220" y="3716740"/>
          <a:ext cx="233331" cy="37846"/>
        </a:xfrm>
        <a:custGeom>
          <a:avLst/>
          <a:gdLst/>
          <a:ahLst/>
          <a:cxnLst/>
          <a:rect l="0" t="0" r="0" b="0"/>
          <a:pathLst>
            <a:path>
              <a:moveTo>
                <a:pt x="0" y="18923"/>
              </a:moveTo>
              <a:lnTo>
                <a:pt x="233331" y="18923"/>
              </a:lnTo>
            </a:path>
          </a:pathLst>
        </a:custGeom>
        <a:noFill/>
        <a:ln w="2540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chemeClr val="bg2">
                <a:lumMod val="25000"/>
                <a:lumOff val="75000"/>
              </a:schemeClr>
            </a:solidFill>
            <a:effectLst/>
          </a:endParaRPr>
        </a:p>
      </dsp:txBody>
      <dsp:txXfrm rot="1800000">
        <a:off x="5154052" y="3729830"/>
        <a:ext cx="11666" cy="11666"/>
      </dsp:txXfrm>
    </dsp:sp>
    <dsp:sp modelId="{A2F2A724-D21A-483D-B6DB-21E4DBFB7FA3}">
      <dsp:nvSpPr>
        <dsp:cNvPr id="0" name=""/>
        <dsp:cNvSpPr/>
      </dsp:nvSpPr>
      <dsp:spPr>
        <a:xfrm>
          <a:off x="5146217" y="3365914"/>
          <a:ext cx="1712330" cy="1712330"/>
        </a:xfrm>
        <a:prstGeom prst="ellipse">
          <a:avLst/>
        </a:prstGeom>
        <a:solidFill>
          <a:schemeClr val="accent1">
            <a:shade val="80000"/>
            <a:hueOff val="329479"/>
            <a:satOff val="-35976"/>
            <a:lumOff val="1768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cap="none" spc="0" dirty="0" smtClean="0">
              <a:ln w="10541" cmpd="sng">
                <a:prstDash val="solid"/>
              </a:ln>
              <a:effectLst/>
            </a:rPr>
            <a:t>сенсибилизирующие</a:t>
          </a:r>
          <a:endParaRPr lang="ru-RU" sz="1800" b="1" kern="1200" cap="none" spc="0" dirty="0">
            <a:ln w="10541" cmpd="sng">
              <a:prstDash val="solid"/>
            </a:ln>
            <a:effectLst/>
          </a:endParaRPr>
        </a:p>
      </dsp:txBody>
      <dsp:txXfrm>
        <a:off x="5146217" y="3365914"/>
        <a:ext cx="1712330" cy="1712330"/>
      </dsp:txXfrm>
    </dsp:sp>
    <dsp:sp modelId="{E7931076-AAFA-42C8-8A56-59D727EC9615}">
      <dsp:nvSpPr>
        <dsp:cNvPr id="0" name=""/>
        <dsp:cNvSpPr/>
      </dsp:nvSpPr>
      <dsp:spPr>
        <a:xfrm rot="5288994">
          <a:off x="4020124" y="4319132"/>
          <a:ext cx="183177" cy="37846"/>
        </a:xfrm>
        <a:custGeom>
          <a:avLst/>
          <a:gdLst/>
          <a:ahLst/>
          <a:cxnLst/>
          <a:rect l="0" t="0" r="0" b="0"/>
          <a:pathLst>
            <a:path>
              <a:moveTo>
                <a:pt x="0" y="18923"/>
              </a:moveTo>
              <a:lnTo>
                <a:pt x="183177" y="18923"/>
              </a:lnTo>
            </a:path>
          </a:pathLst>
        </a:custGeom>
        <a:noFill/>
        <a:ln w="2540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chemeClr val="bg2">
                <a:lumMod val="25000"/>
                <a:lumOff val="75000"/>
              </a:schemeClr>
            </a:solidFill>
            <a:effectLst/>
          </a:endParaRPr>
        </a:p>
      </dsp:txBody>
      <dsp:txXfrm rot="5288994">
        <a:off x="4107133" y="4333476"/>
        <a:ext cx="9158" cy="9158"/>
      </dsp:txXfrm>
    </dsp:sp>
    <dsp:sp modelId="{321305B9-1FE0-4A27-BBEB-2EE5CBE788EC}">
      <dsp:nvSpPr>
        <dsp:cNvPr id="0" name=""/>
        <dsp:cNvSpPr/>
      </dsp:nvSpPr>
      <dsp:spPr>
        <a:xfrm>
          <a:off x="3286145" y="4429150"/>
          <a:ext cx="1712330" cy="1712330"/>
        </a:xfrm>
        <a:prstGeom prst="ellipse">
          <a:avLst/>
        </a:prstGeom>
        <a:solidFill>
          <a:schemeClr val="accent1">
            <a:shade val="80000"/>
            <a:hueOff val="494219"/>
            <a:satOff val="-53964"/>
            <a:lumOff val="2652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cap="none" spc="0" dirty="0" smtClean="0">
              <a:ln w="10541" cmpd="sng">
                <a:prstDash val="solid"/>
              </a:ln>
              <a:effectLst/>
            </a:rPr>
            <a:t>мутагенные</a:t>
          </a:r>
          <a:endParaRPr lang="ru-RU" sz="1800" b="1" kern="1200" cap="none" spc="0" dirty="0">
            <a:ln w="10541" cmpd="sng">
              <a:prstDash val="solid"/>
            </a:ln>
            <a:effectLst/>
          </a:endParaRPr>
        </a:p>
      </dsp:txBody>
      <dsp:txXfrm>
        <a:off x="3286145" y="4429150"/>
        <a:ext cx="1712330" cy="1712330"/>
      </dsp:txXfrm>
    </dsp:sp>
    <dsp:sp modelId="{6214D7D5-218F-470D-9DFE-B94D051D2A29}">
      <dsp:nvSpPr>
        <dsp:cNvPr id="0" name=""/>
        <dsp:cNvSpPr/>
      </dsp:nvSpPr>
      <dsp:spPr>
        <a:xfrm rot="9000000">
          <a:off x="2867380" y="3716740"/>
          <a:ext cx="233331" cy="37846"/>
        </a:xfrm>
        <a:custGeom>
          <a:avLst/>
          <a:gdLst/>
          <a:ahLst/>
          <a:cxnLst/>
          <a:rect l="0" t="0" r="0" b="0"/>
          <a:pathLst>
            <a:path>
              <a:moveTo>
                <a:pt x="0" y="18923"/>
              </a:moveTo>
              <a:lnTo>
                <a:pt x="233331" y="18923"/>
              </a:lnTo>
            </a:path>
          </a:pathLst>
        </a:custGeom>
        <a:noFill/>
        <a:ln w="2540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chemeClr val="bg2">
                <a:lumMod val="25000"/>
                <a:lumOff val="75000"/>
              </a:schemeClr>
            </a:solidFill>
            <a:effectLst/>
          </a:endParaRPr>
        </a:p>
      </dsp:txBody>
      <dsp:txXfrm rot="9000000">
        <a:off x="2978212" y="3729830"/>
        <a:ext cx="11666" cy="11666"/>
      </dsp:txXfrm>
    </dsp:sp>
    <dsp:sp modelId="{2402878C-00BC-45AB-9E61-F92114AE654B}">
      <dsp:nvSpPr>
        <dsp:cNvPr id="0" name=""/>
        <dsp:cNvSpPr/>
      </dsp:nvSpPr>
      <dsp:spPr>
        <a:xfrm>
          <a:off x="1285384" y="3365914"/>
          <a:ext cx="1712330" cy="1712330"/>
        </a:xfrm>
        <a:prstGeom prst="ellipse">
          <a:avLst/>
        </a:prstGeom>
        <a:solidFill>
          <a:schemeClr val="accent1">
            <a:shade val="80000"/>
            <a:hueOff val="658959"/>
            <a:satOff val="-71952"/>
            <a:lumOff val="3536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cap="none" spc="0" dirty="0" smtClean="0">
              <a:ln w="10541" cmpd="sng">
                <a:prstDash val="solid"/>
              </a:ln>
              <a:effectLst/>
            </a:rPr>
            <a:t>Канцерогенные</a:t>
          </a:r>
          <a:endParaRPr lang="ru-RU" sz="1800" b="1" kern="1200" cap="none" spc="0" dirty="0">
            <a:ln w="10541" cmpd="sng">
              <a:prstDash val="solid"/>
            </a:ln>
            <a:effectLst/>
          </a:endParaRPr>
        </a:p>
      </dsp:txBody>
      <dsp:txXfrm>
        <a:off x="1285384" y="3365914"/>
        <a:ext cx="1712330" cy="1712330"/>
      </dsp:txXfrm>
    </dsp:sp>
    <dsp:sp modelId="{DD1C4585-E918-4C34-A634-7B84CF0CB858}">
      <dsp:nvSpPr>
        <dsp:cNvPr id="0" name=""/>
        <dsp:cNvSpPr/>
      </dsp:nvSpPr>
      <dsp:spPr>
        <a:xfrm rot="12600000">
          <a:off x="2867380" y="2460518"/>
          <a:ext cx="233331" cy="37846"/>
        </a:xfrm>
        <a:custGeom>
          <a:avLst/>
          <a:gdLst/>
          <a:ahLst/>
          <a:cxnLst/>
          <a:rect l="0" t="0" r="0" b="0"/>
          <a:pathLst>
            <a:path>
              <a:moveTo>
                <a:pt x="0" y="18923"/>
              </a:moveTo>
              <a:lnTo>
                <a:pt x="233331" y="18923"/>
              </a:lnTo>
            </a:path>
          </a:pathLst>
        </a:custGeom>
        <a:noFill/>
        <a:ln w="2540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chemeClr val="bg2">
                <a:lumMod val="25000"/>
                <a:lumOff val="75000"/>
              </a:schemeClr>
            </a:solidFill>
            <a:effectLst/>
          </a:endParaRPr>
        </a:p>
      </dsp:txBody>
      <dsp:txXfrm rot="12600000">
        <a:off x="2978212" y="2473608"/>
        <a:ext cx="11666" cy="11666"/>
      </dsp:txXfrm>
    </dsp:sp>
    <dsp:sp modelId="{D3C4C332-0D6A-4AC3-92F0-1249BAB4573A}">
      <dsp:nvSpPr>
        <dsp:cNvPr id="0" name=""/>
        <dsp:cNvSpPr/>
      </dsp:nvSpPr>
      <dsp:spPr>
        <a:xfrm>
          <a:off x="1285384" y="1136861"/>
          <a:ext cx="1712330" cy="1712330"/>
        </a:xfrm>
        <a:prstGeom prst="ellipse">
          <a:avLst/>
        </a:prstGeom>
        <a:solidFill>
          <a:schemeClr val="accent1">
            <a:shade val="80000"/>
            <a:hueOff val="823698"/>
            <a:satOff val="-89940"/>
            <a:lumOff val="4420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cap="none" spc="0" dirty="0" smtClean="0">
              <a:ln w="10541" cmpd="sng">
                <a:prstDash val="solid"/>
              </a:ln>
              <a:effectLst/>
            </a:rPr>
            <a:t>влияющие на репродуктивную (детородную) функцию</a:t>
          </a:r>
          <a:endParaRPr lang="ru-RU" sz="1800" b="1" kern="1200" cap="none" spc="0" dirty="0">
            <a:ln w="10541" cmpd="sng">
              <a:prstDash val="solid"/>
            </a:ln>
            <a:effectLst/>
          </a:endParaRPr>
        </a:p>
      </dsp:txBody>
      <dsp:txXfrm>
        <a:off x="1285384" y="1136861"/>
        <a:ext cx="1712330" cy="171233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64A65E6-6621-49CE-8873-E82F6B5069C0}">
      <dsp:nvSpPr>
        <dsp:cNvPr id="0" name=""/>
        <dsp:cNvSpPr/>
      </dsp:nvSpPr>
      <dsp:spPr>
        <a:xfrm>
          <a:off x="2339048" y="1577027"/>
          <a:ext cx="3308641" cy="3308641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6350" stA="50000" endA="300" endPos="55000" dir="5400000" sy="-100000" algn="bl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Химические</a:t>
          </a:r>
          <a:endParaRPr lang="ru-RU" sz="31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2339048" y="1577027"/>
        <a:ext cx="3308641" cy="3308641"/>
      </dsp:txXfrm>
    </dsp:sp>
    <dsp:sp modelId="{5AB83D80-B9E0-4AD0-ABE6-E92FA4C4C419}">
      <dsp:nvSpPr>
        <dsp:cNvPr id="0" name=""/>
        <dsp:cNvSpPr/>
      </dsp:nvSpPr>
      <dsp:spPr>
        <a:xfrm>
          <a:off x="3166208" y="251606"/>
          <a:ext cx="1654320" cy="1654320"/>
        </a:xfrm>
        <a:prstGeom prst="ellipse">
          <a:avLst/>
        </a:prstGeom>
        <a:solidFill>
          <a:schemeClr val="accent2">
            <a:alpha val="50000"/>
            <a:hueOff val="-600026"/>
            <a:satOff val="-11713"/>
            <a:lumOff val="10327"/>
            <a:alphaOff val="0"/>
          </a:schemeClr>
        </a:solidFill>
        <a:ln>
          <a:noFill/>
        </a:ln>
        <a:effectLst>
          <a:reflection blurRad="6350" stA="50000" endA="300" endPos="55000" dir="5400000" sy="-100000" algn="bl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Пыль</a:t>
          </a:r>
          <a:endParaRPr lang="ru-RU" sz="17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3166208" y="251606"/>
        <a:ext cx="1654320" cy="1654320"/>
      </dsp:txXfrm>
    </dsp:sp>
    <dsp:sp modelId="{0FFFB5EC-6E3D-4B2B-ABAD-D5079C6501E2}">
      <dsp:nvSpPr>
        <dsp:cNvPr id="0" name=""/>
        <dsp:cNvSpPr/>
      </dsp:nvSpPr>
      <dsp:spPr>
        <a:xfrm>
          <a:off x="5030398" y="3480478"/>
          <a:ext cx="1654320" cy="1654320"/>
        </a:xfrm>
        <a:prstGeom prst="ellipse">
          <a:avLst/>
        </a:prstGeom>
        <a:solidFill>
          <a:schemeClr val="accent2">
            <a:alpha val="50000"/>
            <a:hueOff val="-1200052"/>
            <a:satOff val="-23425"/>
            <a:lumOff val="20655"/>
            <a:alphaOff val="0"/>
          </a:schemeClr>
        </a:solidFill>
        <a:ln>
          <a:noFill/>
        </a:ln>
        <a:effectLst>
          <a:reflection blurRad="6350" stA="50000" endA="300" endPos="55000" dir="5400000" sy="-100000" algn="bl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Токсичные и ядовитые газы</a:t>
          </a:r>
          <a:endParaRPr lang="ru-RU" sz="17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5030398" y="3480478"/>
        <a:ext cx="1654320" cy="1654320"/>
      </dsp:txXfrm>
    </dsp:sp>
    <dsp:sp modelId="{D88B28F5-125E-4BC6-8253-6F75D126E1B5}">
      <dsp:nvSpPr>
        <dsp:cNvPr id="0" name=""/>
        <dsp:cNvSpPr/>
      </dsp:nvSpPr>
      <dsp:spPr>
        <a:xfrm>
          <a:off x="1302018" y="3480478"/>
          <a:ext cx="1654320" cy="1654320"/>
        </a:xfrm>
        <a:prstGeom prst="ellipse">
          <a:avLst/>
        </a:prstGeom>
        <a:solidFill>
          <a:schemeClr val="accent2">
            <a:alpha val="50000"/>
            <a:hueOff val="-1800078"/>
            <a:satOff val="-35138"/>
            <a:lumOff val="30982"/>
            <a:alphaOff val="0"/>
          </a:schemeClr>
        </a:solidFill>
        <a:ln>
          <a:noFill/>
        </a:ln>
        <a:effectLst>
          <a:reflection blurRad="6350" stA="50000" endA="300" endPos="55000" dir="5400000" sy="-100000" algn="bl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Токсичные и ядовитые жидкости</a:t>
          </a:r>
          <a:endParaRPr lang="ru-RU" sz="17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1302018" y="3480478"/>
        <a:ext cx="1654320" cy="165432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DF25AFD-6198-4CD7-BA90-75E80CFBAA2C}">
      <dsp:nvSpPr>
        <dsp:cNvPr id="0" name=""/>
        <dsp:cNvSpPr/>
      </dsp:nvSpPr>
      <dsp:spPr>
        <a:xfrm>
          <a:off x="4623778" y="3567400"/>
          <a:ext cx="432680" cy="13268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6888"/>
              </a:lnTo>
              <a:lnTo>
                <a:pt x="432680" y="132688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56604F-BBF9-4213-AD2B-6FBF4FD9E609}">
      <dsp:nvSpPr>
        <dsp:cNvPr id="0" name=""/>
        <dsp:cNvSpPr/>
      </dsp:nvSpPr>
      <dsp:spPr>
        <a:xfrm>
          <a:off x="4032448" y="1519377"/>
          <a:ext cx="302876" cy="13268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6888"/>
              </a:lnTo>
              <a:lnTo>
                <a:pt x="302876" y="132688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FB67C2-0C3C-4611-B654-C4E9ACDBC66C}">
      <dsp:nvSpPr>
        <dsp:cNvPr id="0" name=""/>
        <dsp:cNvSpPr/>
      </dsp:nvSpPr>
      <dsp:spPr>
        <a:xfrm>
          <a:off x="412351" y="3567400"/>
          <a:ext cx="432680" cy="13268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6888"/>
              </a:lnTo>
              <a:lnTo>
                <a:pt x="432680" y="132688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BA2394-C1C8-4CF0-A131-2AD5EE2D1C78}">
      <dsp:nvSpPr>
        <dsp:cNvPr id="0" name=""/>
        <dsp:cNvSpPr/>
      </dsp:nvSpPr>
      <dsp:spPr>
        <a:xfrm>
          <a:off x="3008436" y="1519377"/>
          <a:ext cx="1024011" cy="1326888"/>
        </a:xfrm>
        <a:custGeom>
          <a:avLst/>
          <a:gdLst/>
          <a:ahLst/>
          <a:cxnLst/>
          <a:rect l="0" t="0" r="0" b="0"/>
          <a:pathLst>
            <a:path>
              <a:moveTo>
                <a:pt x="1024011" y="0"/>
              </a:moveTo>
              <a:lnTo>
                <a:pt x="1024011" y="1326888"/>
              </a:lnTo>
              <a:lnTo>
                <a:pt x="0" y="132688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3989C6-6709-43ED-AB50-915FE3B91DCC}">
      <dsp:nvSpPr>
        <dsp:cNvPr id="0" name=""/>
        <dsp:cNvSpPr/>
      </dsp:nvSpPr>
      <dsp:spPr>
        <a:xfrm>
          <a:off x="2509151" y="1201"/>
          <a:ext cx="3046592" cy="15181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cap="none" spc="0" dirty="0" smtClean="0">
              <a:ln>
                <a:solidFill>
                  <a:schemeClr val="bg2">
                    <a:lumMod val="85000"/>
                    <a:lumOff val="15000"/>
                  </a:schemeClr>
                </a:solidFill>
              </a:ln>
              <a:solidFill>
                <a:schemeClr val="accent3"/>
              </a:solidFill>
              <a:effectLst/>
            </a:rPr>
            <a:t>Биологические</a:t>
          </a:r>
          <a:endParaRPr lang="ru-RU" sz="2800" b="1" kern="1200" cap="none" spc="0" dirty="0">
            <a:ln>
              <a:solidFill>
                <a:schemeClr val="bg2">
                  <a:lumMod val="85000"/>
                  <a:lumOff val="15000"/>
                </a:schemeClr>
              </a:solidFill>
            </a:ln>
            <a:solidFill>
              <a:schemeClr val="accent3"/>
            </a:solidFill>
            <a:effectLst/>
          </a:endParaRPr>
        </a:p>
      </dsp:txBody>
      <dsp:txXfrm>
        <a:off x="2509151" y="1201"/>
        <a:ext cx="3046592" cy="1518176"/>
      </dsp:txXfrm>
    </dsp:sp>
    <dsp:sp modelId="{4F11084D-AC34-42E4-8A39-93872E50F49A}">
      <dsp:nvSpPr>
        <dsp:cNvPr id="0" name=""/>
        <dsp:cNvSpPr/>
      </dsp:nvSpPr>
      <dsp:spPr>
        <a:xfrm>
          <a:off x="123897" y="2125130"/>
          <a:ext cx="2884539" cy="144226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cap="none" spc="0" dirty="0" smtClean="0">
              <a:ln>
                <a:solidFill>
                  <a:schemeClr val="bg2">
                    <a:lumMod val="85000"/>
                    <a:lumOff val="15000"/>
                  </a:schemeClr>
                </a:solidFill>
              </a:ln>
              <a:solidFill>
                <a:schemeClr val="accent3"/>
              </a:solidFill>
              <a:effectLst/>
            </a:rPr>
            <a:t>Микроорганизмы </a:t>
          </a:r>
          <a:endParaRPr lang="ru-RU" sz="2500" b="1" kern="1200" cap="none" spc="0" dirty="0">
            <a:ln>
              <a:solidFill>
                <a:schemeClr val="bg2">
                  <a:lumMod val="85000"/>
                  <a:lumOff val="15000"/>
                </a:schemeClr>
              </a:solidFill>
            </a:ln>
            <a:solidFill>
              <a:schemeClr val="accent3"/>
            </a:solidFill>
            <a:effectLst/>
          </a:endParaRPr>
        </a:p>
      </dsp:txBody>
      <dsp:txXfrm>
        <a:off x="123897" y="2125130"/>
        <a:ext cx="2884539" cy="1442269"/>
      </dsp:txXfrm>
    </dsp:sp>
    <dsp:sp modelId="{B6597265-D0A3-4756-BB7C-42A29703077C}">
      <dsp:nvSpPr>
        <dsp:cNvPr id="0" name=""/>
        <dsp:cNvSpPr/>
      </dsp:nvSpPr>
      <dsp:spPr>
        <a:xfrm>
          <a:off x="845032" y="4173153"/>
          <a:ext cx="2884539" cy="144226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cap="none" spc="0" dirty="0" smtClean="0">
              <a:ln>
                <a:solidFill>
                  <a:schemeClr val="bg2">
                    <a:lumMod val="85000"/>
                    <a:lumOff val="15000"/>
                  </a:schemeClr>
                </a:solidFill>
              </a:ln>
              <a:solidFill>
                <a:schemeClr val="accent3"/>
              </a:solidFill>
              <a:effectLst/>
            </a:rPr>
            <a:t>бактерии, вирусы</a:t>
          </a:r>
          <a:endParaRPr lang="ru-RU" sz="2500" b="1" kern="1200" cap="none" spc="0" dirty="0">
            <a:ln>
              <a:solidFill>
                <a:schemeClr val="bg2">
                  <a:lumMod val="85000"/>
                  <a:lumOff val="15000"/>
                </a:schemeClr>
              </a:solidFill>
            </a:ln>
            <a:solidFill>
              <a:schemeClr val="accent3"/>
            </a:solidFill>
            <a:effectLst/>
          </a:endParaRPr>
        </a:p>
      </dsp:txBody>
      <dsp:txXfrm>
        <a:off x="845032" y="4173153"/>
        <a:ext cx="2884539" cy="1442269"/>
      </dsp:txXfrm>
    </dsp:sp>
    <dsp:sp modelId="{3E451DA6-C56B-466F-9EFB-6EE608958C20}">
      <dsp:nvSpPr>
        <dsp:cNvPr id="0" name=""/>
        <dsp:cNvSpPr/>
      </dsp:nvSpPr>
      <dsp:spPr>
        <a:xfrm>
          <a:off x="4335324" y="2125130"/>
          <a:ext cx="2884539" cy="144226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cap="none" spc="0" dirty="0" smtClean="0">
              <a:ln>
                <a:solidFill>
                  <a:schemeClr val="bg2">
                    <a:lumMod val="85000"/>
                    <a:lumOff val="15000"/>
                  </a:schemeClr>
                </a:solidFill>
              </a:ln>
              <a:solidFill>
                <a:schemeClr val="accent3"/>
              </a:solidFill>
              <a:effectLst/>
            </a:rPr>
            <a:t>Макроорганизмы </a:t>
          </a:r>
          <a:endParaRPr lang="ru-RU" sz="2500" b="1" kern="1200" cap="none" spc="0" dirty="0">
            <a:ln>
              <a:solidFill>
                <a:schemeClr val="bg2">
                  <a:lumMod val="85000"/>
                  <a:lumOff val="15000"/>
                </a:schemeClr>
              </a:solidFill>
            </a:ln>
            <a:solidFill>
              <a:schemeClr val="accent3"/>
            </a:solidFill>
            <a:effectLst/>
          </a:endParaRPr>
        </a:p>
      </dsp:txBody>
      <dsp:txXfrm>
        <a:off x="4335324" y="2125130"/>
        <a:ext cx="2884539" cy="1442269"/>
      </dsp:txXfrm>
    </dsp:sp>
    <dsp:sp modelId="{E8E13715-2FE8-4FF9-B339-9158361A183F}">
      <dsp:nvSpPr>
        <dsp:cNvPr id="0" name=""/>
        <dsp:cNvSpPr/>
      </dsp:nvSpPr>
      <dsp:spPr>
        <a:xfrm>
          <a:off x="5056459" y="4173153"/>
          <a:ext cx="2884539" cy="144226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cap="none" spc="0" dirty="0" smtClean="0">
              <a:ln>
                <a:solidFill>
                  <a:schemeClr val="bg2">
                    <a:lumMod val="85000"/>
                    <a:lumOff val="15000"/>
                  </a:schemeClr>
                </a:solidFill>
              </a:ln>
              <a:solidFill>
                <a:schemeClr val="accent3"/>
              </a:solidFill>
              <a:effectLst/>
            </a:rPr>
            <a:t>растения, животные</a:t>
          </a:r>
          <a:endParaRPr lang="ru-RU" sz="2500" b="1" kern="1200" cap="none" spc="0" dirty="0">
            <a:ln>
              <a:solidFill>
                <a:schemeClr val="bg2">
                  <a:lumMod val="85000"/>
                  <a:lumOff val="15000"/>
                </a:schemeClr>
              </a:solidFill>
            </a:ln>
            <a:solidFill>
              <a:schemeClr val="accent3"/>
            </a:solidFill>
            <a:effectLst/>
          </a:endParaRPr>
        </a:p>
      </dsp:txBody>
      <dsp:txXfrm>
        <a:off x="5056459" y="4173153"/>
        <a:ext cx="2884539" cy="144226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08BD0F9-8C9D-40DF-B2B8-5B37997A361E}">
      <dsp:nvSpPr>
        <dsp:cNvPr id="0" name=""/>
        <dsp:cNvSpPr/>
      </dsp:nvSpPr>
      <dsp:spPr>
        <a:xfrm>
          <a:off x="1219240" y="-312419"/>
          <a:ext cx="5348257" cy="5348257"/>
        </a:xfrm>
        <a:prstGeom prst="circularArrow">
          <a:avLst>
            <a:gd name="adj1" fmla="val 5689"/>
            <a:gd name="adj2" fmla="val 340510"/>
            <a:gd name="adj3" fmla="val 12389615"/>
            <a:gd name="adj4" fmla="val 18292783"/>
            <a:gd name="adj5" fmla="val 5908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z="-300000" prstMaterial="softEdge">
          <a:bevelT w="127000" prst="artDeco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010FB5-55D7-46CA-BAA0-E00442443F79}">
      <dsp:nvSpPr>
        <dsp:cNvPr id="0" name=""/>
        <dsp:cNvSpPr/>
      </dsp:nvSpPr>
      <dsp:spPr>
        <a:xfrm>
          <a:off x="1999428" y="0"/>
          <a:ext cx="3787880" cy="18939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cap="none" spc="0" dirty="0" smtClean="0">
              <a:ln/>
              <a:solidFill>
                <a:schemeClr val="accent3"/>
              </a:solidFill>
              <a:effectLst/>
            </a:rPr>
            <a:t>Психофизиологические</a:t>
          </a:r>
          <a:endParaRPr lang="ru-RU" sz="2200" b="1" kern="1200" cap="none" spc="0" dirty="0">
            <a:ln/>
            <a:solidFill>
              <a:schemeClr val="accent3"/>
            </a:solidFill>
            <a:effectLst/>
          </a:endParaRPr>
        </a:p>
      </dsp:txBody>
      <dsp:txXfrm>
        <a:off x="1999428" y="0"/>
        <a:ext cx="3787880" cy="1893940"/>
      </dsp:txXfrm>
    </dsp:sp>
    <dsp:sp modelId="{7A75DCE2-7C21-46A9-9898-E827DBF1B14C}">
      <dsp:nvSpPr>
        <dsp:cNvPr id="0" name=""/>
        <dsp:cNvSpPr/>
      </dsp:nvSpPr>
      <dsp:spPr>
        <a:xfrm>
          <a:off x="4055004" y="3537397"/>
          <a:ext cx="3787880" cy="1893940"/>
        </a:xfrm>
        <a:prstGeom prst="roundRect">
          <a:avLst/>
        </a:prstGeom>
        <a:solidFill>
          <a:schemeClr val="accent2">
            <a:hueOff val="-900039"/>
            <a:satOff val="-17569"/>
            <a:lumOff val="1549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Физические перегрузки</a:t>
          </a:r>
          <a:endParaRPr lang="ru-RU" sz="2200" b="1" kern="1200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sp:txBody>
      <dsp:txXfrm>
        <a:off x="4055004" y="3537397"/>
        <a:ext cx="3787880" cy="1893940"/>
      </dsp:txXfrm>
    </dsp:sp>
    <dsp:sp modelId="{B45A9227-1CD6-4599-ACB0-F5D031F0003F}">
      <dsp:nvSpPr>
        <dsp:cNvPr id="0" name=""/>
        <dsp:cNvSpPr/>
      </dsp:nvSpPr>
      <dsp:spPr>
        <a:xfrm>
          <a:off x="154518" y="3535721"/>
          <a:ext cx="3787880" cy="1893940"/>
        </a:xfrm>
        <a:prstGeom prst="roundRect">
          <a:avLst/>
        </a:prstGeom>
        <a:solidFill>
          <a:schemeClr val="accent2">
            <a:hueOff val="-1800078"/>
            <a:satOff val="-35138"/>
            <a:lumOff val="3098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Нервно-психические перегрузки</a:t>
          </a:r>
          <a:endParaRPr lang="ru-RU" sz="2200" b="1" kern="1200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sp:txBody>
      <dsp:txXfrm>
        <a:off x="154518" y="3535721"/>
        <a:ext cx="3787880" cy="189394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8A063F4-7CE2-40FD-BF2C-C335B0B16B30}">
      <dsp:nvSpPr>
        <dsp:cNvPr id="0" name=""/>
        <dsp:cNvSpPr/>
      </dsp:nvSpPr>
      <dsp:spPr>
        <a:xfrm>
          <a:off x="3267173" y="1189497"/>
          <a:ext cx="1523828" cy="152401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B403C056-40C5-4E3D-A5E4-DBC1BEC9BB68}">
      <dsp:nvSpPr>
        <dsp:cNvPr id="0" name=""/>
        <dsp:cNvSpPr/>
      </dsp:nvSpPr>
      <dsp:spPr>
        <a:xfrm>
          <a:off x="3156061" y="0"/>
          <a:ext cx="1746052" cy="93440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>
                  <a:lumMod val="60000"/>
                  <a:lumOff val="40000"/>
                </a:schemeClr>
              </a:solidFill>
            </a:rPr>
            <a:t>монтаж и демонтаж тяжелого оборудования</a:t>
          </a:r>
          <a:endParaRPr lang="ru-RU" sz="1600" kern="1200" dirty="0">
            <a:solidFill>
              <a:schemeClr val="bg1">
                <a:lumMod val="60000"/>
                <a:lumOff val="40000"/>
              </a:schemeClr>
            </a:solidFill>
          </a:endParaRPr>
        </a:p>
      </dsp:txBody>
      <dsp:txXfrm>
        <a:off x="3156061" y="0"/>
        <a:ext cx="1746052" cy="934405"/>
      </dsp:txXfrm>
    </dsp:sp>
    <dsp:sp modelId="{8B7E9305-8780-4645-AF47-36E4D61A1CED}">
      <dsp:nvSpPr>
        <dsp:cNvPr id="0" name=""/>
        <dsp:cNvSpPr/>
      </dsp:nvSpPr>
      <dsp:spPr>
        <a:xfrm>
          <a:off x="3714163" y="1404411"/>
          <a:ext cx="1523828" cy="1524014"/>
        </a:xfrm>
        <a:prstGeom prst="ellipse">
          <a:avLst/>
        </a:prstGeom>
        <a:solidFill>
          <a:schemeClr val="accent2">
            <a:alpha val="50000"/>
            <a:hueOff val="-300013"/>
            <a:satOff val="-5856"/>
            <a:lumOff val="516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71148ED-0ED9-4D4A-ABE9-EADA1946F869}">
      <dsp:nvSpPr>
        <dsp:cNvPr id="0" name=""/>
        <dsp:cNvSpPr/>
      </dsp:nvSpPr>
      <dsp:spPr>
        <a:xfrm>
          <a:off x="5425930" y="887684"/>
          <a:ext cx="1650813" cy="102784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bg2">
                  <a:lumMod val="10000"/>
                  <a:lumOff val="90000"/>
                </a:schemeClr>
              </a:solidFill>
            </a:rPr>
            <a:t>транспортирование баллонов со сжатыми газами, емкостей с кислотами и другими опасными веществами</a:t>
          </a:r>
          <a:endParaRPr lang="ru-RU" sz="1400" kern="1200" dirty="0">
            <a:solidFill>
              <a:schemeClr val="bg2">
                <a:lumMod val="10000"/>
                <a:lumOff val="90000"/>
              </a:schemeClr>
            </a:solidFill>
          </a:endParaRPr>
        </a:p>
      </dsp:txBody>
      <dsp:txXfrm>
        <a:off x="5425930" y="887684"/>
        <a:ext cx="1650813" cy="1027845"/>
      </dsp:txXfrm>
    </dsp:sp>
    <dsp:sp modelId="{25B86664-4476-423D-AD4C-6C36FDBA0B7E}">
      <dsp:nvSpPr>
        <dsp:cNvPr id="0" name=""/>
        <dsp:cNvSpPr/>
      </dsp:nvSpPr>
      <dsp:spPr>
        <a:xfrm>
          <a:off x="3824006" y="1887965"/>
          <a:ext cx="1523828" cy="1524014"/>
        </a:xfrm>
        <a:prstGeom prst="ellipse">
          <a:avLst/>
        </a:prstGeom>
        <a:solidFill>
          <a:schemeClr val="accent2">
            <a:alpha val="50000"/>
            <a:hueOff val="-600026"/>
            <a:satOff val="-11713"/>
            <a:lumOff val="1032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5EF991C-047B-4ED8-A6A8-AD3E3FF1D34F}">
      <dsp:nvSpPr>
        <dsp:cNvPr id="0" name=""/>
        <dsp:cNvSpPr/>
      </dsp:nvSpPr>
      <dsp:spPr>
        <a:xfrm>
          <a:off x="5584662" y="2195852"/>
          <a:ext cx="1619067" cy="109792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>
                  <a:lumMod val="95000"/>
                </a:schemeClr>
              </a:solidFill>
            </a:rPr>
            <a:t>ремонтно-строительные и монтажные работы на высоте, а также на крыше</a:t>
          </a:r>
          <a:endParaRPr lang="ru-RU" sz="1400" kern="1200" dirty="0">
            <a:solidFill>
              <a:schemeClr val="tx1">
                <a:lumMod val="95000"/>
              </a:schemeClr>
            </a:solidFill>
          </a:endParaRPr>
        </a:p>
      </dsp:txBody>
      <dsp:txXfrm>
        <a:off x="5584662" y="2195852"/>
        <a:ext cx="1619067" cy="1097926"/>
      </dsp:txXfrm>
    </dsp:sp>
    <dsp:sp modelId="{267B9797-44A7-4307-BA6A-D34B885881B1}">
      <dsp:nvSpPr>
        <dsp:cNvPr id="0" name=""/>
        <dsp:cNvSpPr/>
      </dsp:nvSpPr>
      <dsp:spPr>
        <a:xfrm>
          <a:off x="3514796" y="2275743"/>
          <a:ext cx="1523828" cy="1524014"/>
        </a:xfrm>
        <a:prstGeom prst="ellipse">
          <a:avLst/>
        </a:prstGeom>
        <a:solidFill>
          <a:schemeClr val="accent2">
            <a:alpha val="50000"/>
            <a:hueOff val="-900039"/>
            <a:satOff val="-17569"/>
            <a:lumOff val="1549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ACC36E0-1868-463C-B28F-C7F40CA789A7}">
      <dsp:nvSpPr>
        <dsp:cNvPr id="0" name=""/>
        <dsp:cNvSpPr/>
      </dsp:nvSpPr>
      <dsp:spPr>
        <a:xfrm>
          <a:off x="4886241" y="3667540"/>
          <a:ext cx="1746052" cy="100448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92D050"/>
              </a:solidFill>
            </a:rPr>
            <a:t>ремонтные и профилактические работы на электроустановках и электрических сетях, находящихся под напряжением;</a:t>
          </a:r>
          <a:endParaRPr lang="ru-RU" sz="1400" kern="1200" dirty="0">
            <a:solidFill>
              <a:srgbClr val="92D050"/>
            </a:solidFill>
          </a:endParaRPr>
        </a:p>
      </dsp:txBody>
      <dsp:txXfrm>
        <a:off x="4886241" y="3667540"/>
        <a:ext cx="1746052" cy="1004485"/>
      </dsp:txXfrm>
    </dsp:sp>
    <dsp:sp modelId="{1859E26E-65EA-4CBA-B63D-760A18A3974A}">
      <dsp:nvSpPr>
        <dsp:cNvPr id="0" name=""/>
        <dsp:cNvSpPr/>
      </dsp:nvSpPr>
      <dsp:spPr>
        <a:xfrm>
          <a:off x="3019551" y="2275743"/>
          <a:ext cx="1523828" cy="1524014"/>
        </a:xfrm>
        <a:prstGeom prst="ellipse">
          <a:avLst/>
        </a:prstGeom>
        <a:solidFill>
          <a:schemeClr val="accent2">
            <a:alpha val="50000"/>
            <a:hueOff val="-1200052"/>
            <a:satOff val="-23425"/>
            <a:lumOff val="2065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BDBAF2F-D35D-4E35-8628-7501EAD0750F}">
      <dsp:nvSpPr>
        <dsp:cNvPr id="0" name=""/>
        <dsp:cNvSpPr/>
      </dsp:nvSpPr>
      <dsp:spPr>
        <a:xfrm>
          <a:off x="1425881" y="3667540"/>
          <a:ext cx="1746052" cy="100448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accent6">
                  <a:lumMod val="40000"/>
                  <a:lumOff val="60000"/>
                </a:schemeClr>
              </a:solidFill>
            </a:rPr>
            <a:t>работы в колодцах, тоннелях, траншеях, дымоходах, плавильных и нагревательных печах</a:t>
          </a:r>
          <a:endParaRPr lang="ru-RU" sz="1400" kern="1200" dirty="0">
            <a:solidFill>
              <a:schemeClr val="accent6">
                <a:lumMod val="40000"/>
                <a:lumOff val="60000"/>
              </a:schemeClr>
            </a:solidFill>
          </a:endParaRPr>
        </a:p>
      </dsp:txBody>
      <dsp:txXfrm>
        <a:off x="1425881" y="3667540"/>
        <a:ext cx="1746052" cy="1004485"/>
      </dsp:txXfrm>
    </dsp:sp>
    <dsp:sp modelId="{E1B850DB-FB58-4FFD-AB46-F8B84D1BD997}">
      <dsp:nvSpPr>
        <dsp:cNvPr id="0" name=""/>
        <dsp:cNvSpPr/>
      </dsp:nvSpPr>
      <dsp:spPr>
        <a:xfrm>
          <a:off x="2710341" y="1887965"/>
          <a:ext cx="1523828" cy="1524014"/>
        </a:xfrm>
        <a:prstGeom prst="ellipse">
          <a:avLst/>
        </a:prstGeom>
        <a:solidFill>
          <a:schemeClr val="accent2">
            <a:alpha val="50000"/>
            <a:hueOff val="-1500065"/>
            <a:satOff val="-29282"/>
            <a:lumOff val="2581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3F55A13-1A52-4222-B973-EC938960041E}">
      <dsp:nvSpPr>
        <dsp:cNvPr id="0" name=""/>
        <dsp:cNvSpPr/>
      </dsp:nvSpPr>
      <dsp:spPr>
        <a:xfrm>
          <a:off x="854446" y="2195852"/>
          <a:ext cx="1619067" cy="109792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>
                  <a:lumMod val="75000"/>
                </a:schemeClr>
              </a:solidFill>
            </a:rPr>
            <a:t>монтаж, демонтаж и ремонт грузоподъемных кранов</a:t>
          </a:r>
          <a:endParaRPr lang="ru-RU" sz="1400" kern="1200" dirty="0">
            <a:solidFill>
              <a:schemeClr val="tx1">
                <a:lumMod val="75000"/>
              </a:schemeClr>
            </a:solidFill>
          </a:endParaRPr>
        </a:p>
      </dsp:txBody>
      <dsp:txXfrm>
        <a:off x="854446" y="2195852"/>
        <a:ext cx="1619067" cy="1097926"/>
      </dsp:txXfrm>
    </dsp:sp>
    <dsp:sp modelId="{6818CBBD-753E-4B48-8777-2360DEFDD918}">
      <dsp:nvSpPr>
        <dsp:cNvPr id="0" name=""/>
        <dsp:cNvSpPr/>
      </dsp:nvSpPr>
      <dsp:spPr>
        <a:xfrm>
          <a:off x="2820184" y="1404411"/>
          <a:ext cx="1523828" cy="1524014"/>
        </a:xfrm>
        <a:prstGeom prst="ellipse">
          <a:avLst/>
        </a:prstGeom>
        <a:solidFill>
          <a:schemeClr val="accent2">
            <a:alpha val="50000"/>
            <a:hueOff val="-1800078"/>
            <a:satOff val="-35138"/>
            <a:lumOff val="3098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D6DB8D3-D536-4477-926B-2B1B93B9652E}">
      <dsp:nvSpPr>
        <dsp:cNvPr id="0" name=""/>
        <dsp:cNvSpPr/>
      </dsp:nvSpPr>
      <dsp:spPr>
        <a:xfrm>
          <a:off x="981431" y="887684"/>
          <a:ext cx="1650813" cy="102784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FFFF00"/>
              </a:solidFill>
            </a:rPr>
            <a:t>пневматические испытания сосудов и емкостей под давлением</a:t>
          </a:r>
          <a:endParaRPr lang="ru-RU" sz="1400" kern="1200" dirty="0">
            <a:solidFill>
              <a:srgbClr val="FFFF00"/>
            </a:solidFill>
          </a:endParaRPr>
        </a:p>
      </dsp:txBody>
      <dsp:txXfrm>
        <a:off x="981431" y="887684"/>
        <a:ext cx="1650813" cy="1027845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82D504C-2F2A-4281-B0CA-188BD4798734}">
      <dsp:nvSpPr>
        <dsp:cNvPr id="0" name=""/>
        <dsp:cNvSpPr/>
      </dsp:nvSpPr>
      <dsp:spPr>
        <a:xfrm>
          <a:off x="0" y="0"/>
          <a:ext cx="4381500" cy="438150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37E4750-2BDB-4549-90F7-4FC8CBA3467D}">
      <dsp:nvSpPr>
        <dsp:cNvPr id="0" name=""/>
        <dsp:cNvSpPr/>
      </dsp:nvSpPr>
      <dsp:spPr>
        <a:xfrm>
          <a:off x="2190750" y="0"/>
          <a:ext cx="5581650" cy="4381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>
                  <a:lumMod val="75000"/>
                </a:schemeClr>
              </a:solidFill>
            </a:rPr>
            <a:t>работы, в технологическом процессе которых применяется вибрация</a:t>
          </a:r>
          <a:endParaRPr lang="ru-RU" sz="2000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2190750" y="0"/>
        <a:ext cx="5581650" cy="931068"/>
      </dsp:txXfrm>
    </dsp:sp>
    <dsp:sp modelId="{279C3748-0D14-45AF-8F0B-4545633F04DA}">
      <dsp:nvSpPr>
        <dsp:cNvPr id="0" name=""/>
        <dsp:cNvSpPr/>
      </dsp:nvSpPr>
      <dsp:spPr>
        <a:xfrm>
          <a:off x="575071" y="931068"/>
          <a:ext cx="3231356" cy="323135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hueOff val="-600026"/>
                <a:satOff val="-11713"/>
                <a:lumOff val="10327"/>
                <a:alphaOff val="0"/>
                <a:shade val="51000"/>
                <a:satMod val="130000"/>
              </a:schemeClr>
            </a:gs>
            <a:gs pos="80000">
              <a:schemeClr val="accent2">
                <a:hueOff val="-600026"/>
                <a:satOff val="-11713"/>
                <a:lumOff val="10327"/>
                <a:alphaOff val="0"/>
                <a:shade val="93000"/>
                <a:satMod val="130000"/>
              </a:schemeClr>
            </a:gs>
            <a:gs pos="100000">
              <a:schemeClr val="accent2">
                <a:hueOff val="-600026"/>
                <a:satOff val="-11713"/>
                <a:lumOff val="1032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EC7DFFA-E290-4BFF-9F88-49A1B392792E}">
      <dsp:nvSpPr>
        <dsp:cNvPr id="0" name=""/>
        <dsp:cNvSpPr/>
      </dsp:nvSpPr>
      <dsp:spPr>
        <a:xfrm>
          <a:off x="2190750" y="931068"/>
          <a:ext cx="5581650" cy="323135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600026"/>
              <a:satOff val="-11713"/>
              <a:lumOff val="1032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>
                  <a:lumMod val="75000"/>
                </a:schemeClr>
              </a:solidFill>
            </a:rPr>
            <a:t>работы в гальванических и травильных цехах и отделениях</a:t>
          </a:r>
          <a:endParaRPr lang="ru-RU" sz="2000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2190750" y="931068"/>
        <a:ext cx="5581650" cy="931068"/>
      </dsp:txXfrm>
    </dsp:sp>
    <dsp:sp modelId="{85E839FA-1786-435F-94AE-6BDDDBB230B1}">
      <dsp:nvSpPr>
        <dsp:cNvPr id="0" name=""/>
        <dsp:cNvSpPr/>
      </dsp:nvSpPr>
      <dsp:spPr>
        <a:xfrm>
          <a:off x="1150143" y="1862137"/>
          <a:ext cx="2081212" cy="208121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hueOff val="-1200052"/>
                <a:satOff val="-23425"/>
                <a:lumOff val="20655"/>
                <a:alphaOff val="0"/>
                <a:shade val="51000"/>
                <a:satMod val="130000"/>
              </a:schemeClr>
            </a:gs>
            <a:gs pos="80000">
              <a:schemeClr val="accent2">
                <a:hueOff val="-1200052"/>
                <a:satOff val="-23425"/>
                <a:lumOff val="20655"/>
                <a:alphaOff val="0"/>
                <a:shade val="93000"/>
                <a:satMod val="130000"/>
              </a:schemeClr>
            </a:gs>
            <a:gs pos="100000">
              <a:schemeClr val="accent2">
                <a:hueOff val="-1200052"/>
                <a:satOff val="-23425"/>
                <a:lumOff val="2065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F357383-D3EC-4281-9AD4-09A732FB068E}">
      <dsp:nvSpPr>
        <dsp:cNvPr id="0" name=""/>
        <dsp:cNvSpPr/>
      </dsp:nvSpPr>
      <dsp:spPr>
        <a:xfrm>
          <a:off x="2190750" y="1862137"/>
          <a:ext cx="5581650" cy="20812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1200052"/>
              <a:satOff val="-23425"/>
              <a:lumOff val="2065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>
                  <a:lumMod val="75000"/>
                </a:schemeClr>
              </a:solidFill>
            </a:rPr>
            <a:t>работы на металлургических и химических предприятиях, угольных и </a:t>
          </a:r>
          <a:r>
            <a:rPr lang="ru-RU" sz="2000" kern="1200" dirty="0" smtClean="0">
              <a:solidFill>
                <a:schemeClr val="bg1">
                  <a:lumMod val="75000"/>
                </a:schemeClr>
              </a:solidFill>
              <a:effectLst/>
            </a:rPr>
            <a:t>урановых</a:t>
          </a:r>
          <a:r>
            <a:rPr lang="ru-RU" sz="2000" kern="1200" dirty="0" smtClean="0">
              <a:solidFill>
                <a:schemeClr val="bg1">
                  <a:lumMod val="75000"/>
                </a:schemeClr>
              </a:solidFill>
            </a:rPr>
            <a:t> шахтах</a:t>
          </a:r>
          <a:endParaRPr lang="ru-RU" sz="2000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2190750" y="1862137"/>
        <a:ext cx="5581650" cy="931068"/>
      </dsp:txXfrm>
    </dsp:sp>
    <dsp:sp modelId="{C41E2FC0-C07C-4150-9FBF-7D1013EA27FA}">
      <dsp:nvSpPr>
        <dsp:cNvPr id="0" name=""/>
        <dsp:cNvSpPr/>
      </dsp:nvSpPr>
      <dsp:spPr>
        <a:xfrm>
          <a:off x="1725215" y="2793206"/>
          <a:ext cx="931068" cy="931068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033E55D-F807-4541-81FC-12E4755F03BD}">
      <dsp:nvSpPr>
        <dsp:cNvPr id="0" name=""/>
        <dsp:cNvSpPr/>
      </dsp:nvSpPr>
      <dsp:spPr>
        <a:xfrm>
          <a:off x="2190750" y="2793206"/>
          <a:ext cx="5581650" cy="9310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1800078"/>
              <a:satOff val="-35138"/>
              <a:lumOff val="3098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>
                  <a:lumMod val="75000"/>
                </a:schemeClr>
              </a:solidFill>
            </a:rPr>
            <a:t>работы с использованием источников ионизирующих излучений</a:t>
          </a:r>
          <a:endParaRPr lang="ru-RU" sz="2000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2190750" y="2793206"/>
        <a:ext cx="5581650" cy="931068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F0F966-FAA9-498E-9018-018AB5A020F3}">
      <dsp:nvSpPr>
        <dsp:cNvPr id="0" name=""/>
        <dsp:cNvSpPr/>
      </dsp:nvSpPr>
      <dsp:spPr>
        <a:xfrm>
          <a:off x="3210713" y="2000279"/>
          <a:ext cx="1865381" cy="1865381"/>
        </a:xfrm>
        <a:prstGeom prst="ellipse">
          <a:avLst/>
        </a:prstGeom>
        <a:solidFill>
          <a:schemeClr val="accent2">
            <a:shade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cap="none" spc="0" dirty="0" smtClean="0">
              <a:ln/>
              <a:effectLst/>
            </a:rPr>
            <a:t>Основные типы движения</a:t>
          </a:r>
          <a:endParaRPr lang="ru-RU" sz="1800" b="1" kern="1200" cap="none" spc="0" dirty="0">
            <a:ln/>
            <a:effectLst/>
          </a:endParaRPr>
        </a:p>
      </dsp:txBody>
      <dsp:txXfrm>
        <a:off x="3210713" y="2000279"/>
        <a:ext cx="1865381" cy="1865381"/>
      </dsp:txXfrm>
    </dsp:sp>
    <dsp:sp modelId="{2425DFDF-AC59-4734-BB61-09EE2AF4216B}">
      <dsp:nvSpPr>
        <dsp:cNvPr id="0" name=""/>
        <dsp:cNvSpPr/>
      </dsp:nvSpPr>
      <dsp:spPr>
        <a:xfrm rot="16200000">
          <a:off x="4022648" y="1517196"/>
          <a:ext cx="241511" cy="5241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b="1" kern="1200" cap="none" spc="0" dirty="0">
            <a:ln/>
            <a:solidFill>
              <a:schemeClr val="accent3"/>
            </a:solidFill>
            <a:effectLst/>
          </a:endParaRPr>
        </a:p>
      </dsp:txBody>
      <dsp:txXfrm rot="16200000">
        <a:off x="4022648" y="1517196"/>
        <a:ext cx="241511" cy="524156"/>
      </dsp:txXfrm>
    </dsp:sp>
    <dsp:sp modelId="{5DE187D7-D66B-4533-BCD4-00FD55566F82}">
      <dsp:nvSpPr>
        <dsp:cNvPr id="0" name=""/>
        <dsp:cNvSpPr/>
      </dsp:nvSpPr>
      <dsp:spPr>
        <a:xfrm>
          <a:off x="3372585" y="2960"/>
          <a:ext cx="1541637" cy="1541637"/>
        </a:xfrm>
        <a:prstGeom prst="ellipse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none" spc="0" dirty="0" smtClean="0">
              <a:ln/>
              <a:effectLst/>
            </a:rPr>
            <a:t>Вращательное</a:t>
          </a:r>
          <a:endParaRPr lang="ru-RU" sz="1600" b="1" kern="1200" cap="none" spc="0" dirty="0">
            <a:ln/>
            <a:effectLst/>
          </a:endParaRPr>
        </a:p>
      </dsp:txBody>
      <dsp:txXfrm>
        <a:off x="3372585" y="2960"/>
        <a:ext cx="1541637" cy="1541637"/>
      </dsp:txXfrm>
    </dsp:sp>
    <dsp:sp modelId="{632AF665-1A39-4B2E-AF03-BE029C826F09}">
      <dsp:nvSpPr>
        <dsp:cNvPr id="0" name=""/>
        <dsp:cNvSpPr/>
      </dsp:nvSpPr>
      <dsp:spPr>
        <a:xfrm rot="1800000">
          <a:off x="5021778" y="3247740"/>
          <a:ext cx="241511" cy="5241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321741"/>
            <a:satOff val="-19999"/>
            <a:lumOff val="2723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b="1" kern="1200" cap="none" spc="0" dirty="0">
            <a:ln/>
            <a:solidFill>
              <a:schemeClr val="accent3"/>
            </a:solidFill>
            <a:effectLst/>
          </a:endParaRPr>
        </a:p>
      </dsp:txBody>
      <dsp:txXfrm rot="1800000">
        <a:off x="5021778" y="3247740"/>
        <a:ext cx="241511" cy="524156"/>
      </dsp:txXfrm>
    </dsp:sp>
    <dsp:sp modelId="{FC539DC0-3833-4A58-A471-F817E3A50349}">
      <dsp:nvSpPr>
        <dsp:cNvPr id="0" name=""/>
        <dsp:cNvSpPr/>
      </dsp:nvSpPr>
      <dsp:spPr>
        <a:xfrm>
          <a:off x="5242499" y="3241747"/>
          <a:ext cx="1541637" cy="1541637"/>
        </a:xfrm>
        <a:prstGeom prst="ellipse">
          <a:avLst/>
        </a:prstGeom>
        <a:solidFill>
          <a:schemeClr val="accent2">
            <a:shade val="50000"/>
            <a:hueOff val="-328329"/>
            <a:satOff val="-21688"/>
            <a:lumOff val="3518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none" spc="0" dirty="0" smtClean="0">
              <a:ln/>
              <a:effectLst/>
            </a:rPr>
            <a:t>возвратно-поступательное </a:t>
          </a:r>
          <a:endParaRPr lang="ru-RU" sz="1600" b="1" kern="1200" cap="none" spc="0" dirty="0">
            <a:ln/>
            <a:effectLst/>
          </a:endParaRPr>
        </a:p>
      </dsp:txBody>
      <dsp:txXfrm>
        <a:off x="5242499" y="3241747"/>
        <a:ext cx="1541637" cy="1541637"/>
      </dsp:txXfrm>
    </dsp:sp>
    <dsp:sp modelId="{9E2EE7E2-EBF0-4EDB-9A86-C818BA681074}">
      <dsp:nvSpPr>
        <dsp:cNvPr id="0" name=""/>
        <dsp:cNvSpPr/>
      </dsp:nvSpPr>
      <dsp:spPr>
        <a:xfrm rot="9000000">
          <a:off x="3023518" y="3247740"/>
          <a:ext cx="241511" cy="5241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321741"/>
            <a:satOff val="-19999"/>
            <a:lumOff val="2723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b="1" kern="1200" cap="none" spc="0" dirty="0">
            <a:ln/>
            <a:solidFill>
              <a:schemeClr val="accent3"/>
            </a:solidFill>
            <a:effectLst/>
          </a:endParaRPr>
        </a:p>
      </dsp:txBody>
      <dsp:txXfrm rot="9000000">
        <a:off x="3023518" y="3247740"/>
        <a:ext cx="241511" cy="524156"/>
      </dsp:txXfrm>
    </dsp:sp>
    <dsp:sp modelId="{8F8FD947-55E2-4434-831C-FC9847BE85E6}">
      <dsp:nvSpPr>
        <dsp:cNvPr id="0" name=""/>
        <dsp:cNvSpPr/>
      </dsp:nvSpPr>
      <dsp:spPr>
        <a:xfrm>
          <a:off x="1502670" y="3241747"/>
          <a:ext cx="1541637" cy="1541637"/>
        </a:xfrm>
        <a:prstGeom prst="ellipse">
          <a:avLst/>
        </a:prstGeom>
        <a:solidFill>
          <a:schemeClr val="accent2">
            <a:shade val="50000"/>
            <a:hueOff val="-328329"/>
            <a:satOff val="-21688"/>
            <a:lumOff val="3518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none" spc="0" dirty="0" smtClean="0">
              <a:ln/>
              <a:effectLst/>
            </a:rPr>
            <a:t>поперечное</a:t>
          </a:r>
          <a:endParaRPr lang="ru-RU" sz="1600" b="1" kern="1200" cap="none" spc="0" dirty="0">
            <a:ln/>
            <a:effectLst/>
          </a:endParaRPr>
        </a:p>
      </dsp:txBody>
      <dsp:txXfrm>
        <a:off x="1502670" y="3241747"/>
        <a:ext cx="1541637" cy="1541637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5854E12-4D97-4B57-AD03-8F3E252E44CD}">
      <dsp:nvSpPr>
        <dsp:cNvPr id="0" name=""/>
        <dsp:cNvSpPr/>
      </dsp:nvSpPr>
      <dsp:spPr>
        <a:xfrm>
          <a:off x="5508609" y="3044218"/>
          <a:ext cx="332936" cy="1451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1851"/>
              </a:lnTo>
              <a:lnTo>
                <a:pt x="332936" y="1451851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1B2937-5E9B-4E02-9276-2FB3BA9E3656}">
      <dsp:nvSpPr>
        <dsp:cNvPr id="0" name=""/>
        <dsp:cNvSpPr/>
      </dsp:nvSpPr>
      <dsp:spPr>
        <a:xfrm>
          <a:off x="3771708" y="1342845"/>
          <a:ext cx="2624732" cy="5915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9715"/>
              </a:lnTo>
              <a:lnTo>
                <a:pt x="2624732" y="379715"/>
              </a:lnTo>
              <a:lnTo>
                <a:pt x="2624732" y="59158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1F7868-7495-45BC-B5BC-54C2FF9D288B}">
      <dsp:nvSpPr>
        <dsp:cNvPr id="0" name=""/>
        <dsp:cNvSpPr/>
      </dsp:nvSpPr>
      <dsp:spPr>
        <a:xfrm>
          <a:off x="2865292" y="3044218"/>
          <a:ext cx="332936" cy="1465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5093"/>
              </a:lnTo>
              <a:lnTo>
                <a:pt x="332936" y="1465093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EA4338-ABAA-4C7C-A59B-9D682F06C4EF}">
      <dsp:nvSpPr>
        <dsp:cNvPr id="0" name=""/>
        <dsp:cNvSpPr/>
      </dsp:nvSpPr>
      <dsp:spPr>
        <a:xfrm>
          <a:off x="3707404" y="1342845"/>
          <a:ext cx="91440" cy="591584"/>
        </a:xfrm>
        <a:custGeom>
          <a:avLst/>
          <a:gdLst/>
          <a:ahLst/>
          <a:cxnLst/>
          <a:rect l="0" t="0" r="0" b="0"/>
          <a:pathLst>
            <a:path>
              <a:moveTo>
                <a:pt x="64303" y="0"/>
              </a:moveTo>
              <a:lnTo>
                <a:pt x="64303" y="379715"/>
              </a:lnTo>
              <a:lnTo>
                <a:pt x="45720" y="379715"/>
              </a:lnTo>
              <a:lnTo>
                <a:pt x="45720" y="59158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3C79E0-65C2-4686-A405-BA2BFA18003E}">
      <dsp:nvSpPr>
        <dsp:cNvPr id="0" name=""/>
        <dsp:cNvSpPr/>
      </dsp:nvSpPr>
      <dsp:spPr>
        <a:xfrm>
          <a:off x="221976" y="3044218"/>
          <a:ext cx="332936" cy="1477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7634"/>
              </a:lnTo>
              <a:lnTo>
                <a:pt x="332936" y="1477634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817C66-2A28-486C-8015-68150BBAD813}">
      <dsp:nvSpPr>
        <dsp:cNvPr id="0" name=""/>
        <dsp:cNvSpPr/>
      </dsp:nvSpPr>
      <dsp:spPr>
        <a:xfrm>
          <a:off x="1109807" y="1342845"/>
          <a:ext cx="2661900" cy="591584"/>
        </a:xfrm>
        <a:custGeom>
          <a:avLst/>
          <a:gdLst/>
          <a:ahLst/>
          <a:cxnLst/>
          <a:rect l="0" t="0" r="0" b="0"/>
          <a:pathLst>
            <a:path>
              <a:moveTo>
                <a:pt x="2661900" y="0"/>
              </a:moveTo>
              <a:lnTo>
                <a:pt x="2661900" y="379715"/>
              </a:lnTo>
              <a:lnTo>
                <a:pt x="0" y="379715"/>
              </a:lnTo>
              <a:lnTo>
                <a:pt x="0" y="59158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A46666-133B-4A1B-A56D-22FC69820E5E}">
      <dsp:nvSpPr>
        <dsp:cNvPr id="0" name=""/>
        <dsp:cNvSpPr/>
      </dsp:nvSpPr>
      <dsp:spPr>
        <a:xfrm>
          <a:off x="2428862" y="0"/>
          <a:ext cx="2685690" cy="134284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  <a:scene3d>
            <a:camera prst="orthographicFront"/>
            <a:lightRig rig="glow" dir="tl">
              <a:rot lat="0" lon="0" rev="5400000"/>
            </a:lightRig>
          </a:scene3d>
          <a:sp3d contourW="12700">
            <a:bevelT w="25400" h="25400"/>
            <a:contourClr>
              <a:schemeClr val="accent6">
                <a:shade val="73000"/>
              </a:schemeClr>
            </a:contourClr>
          </a:sp3d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rPr>
            <a:t>источники механических травм расположены в следующих основных местах</a:t>
          </a:r>
          <a:endParaRPr lang="ru-RU" sz="1800" b="1" kern="1200" cap="none" spc="0" dirty="0">
            <a:ln w="1905"/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2428862" y="0"/>
        <a:ext cx="2685690" cy="1342845"/>
      </dsp:txXfrm>
    </dsp:sp>
    <dsp:sp modelId="{CEF46D29-A13A-4FE9-9738-62F7B10335F7}">
      <dsp:nvSpPr>
        <dsp:cNvPr id="0" name=""/>
        <dsp:cNvSpPr/>
      </dsp:nvSpPr>
      <dsp:spPr>
        <a:xfrm>
          <a:off x="18" y="1934429"/>
          <a:ext cx="2219578" cy="110978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/>
            <a:t>точке операции </a:t>
          </a:r>
          <a:endParaRPr lang="ru-RU" sz="1600" kern="1200" dirty="0"/>
        </a:p>
      </dsp:txBody>
      <dsp:txXfrm>
        <a:off x="18" y="1934429"/>
        <a:ext cx="2219578" cy="1109789"/>
      </dsp:txXfrm>
    </dsp:sp>
    <dsp:sp modelId="{56A9A1EB-B786-47B8-B873-87F05560B9F2}">
      <dsp:nvSpPr>
        <dsp:cNvPr id="0" name=""/>
        <dsp:cNvSpPr/>
      </dsp:nvSpPr>
      <dsp:spPr>
        <a:xfrm>
          <a:off x="554912" y="3467956"/>
          <a:ext cx="1866120" cy="210779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резка, формовка, штамповка, тиснение, сверление, формирование заготовок</a:t>
          </a:r>
          <a:endParaRPr lang="ru-RU" sz="1500" kern="1200" dirty="0"/>
        </a:p>
      </dsp:txBody>
      <dsp:txXfrm>
        <a:off x="554912" y="3467956"/>
        <a:ext cx="1866120" cy="2107792"/>
      </dsp:txXfrm>
    </dsp:sp>
    <dsp:sp modelId="{A633865B-EAE1-42BE-9EE1-EBD2FFB28B28}">
      <dsp:nvSpPr>
        <dsp:cNvPr id="0" name=""/>
        <dsp:cNvSpPr/>
      </dsp:nvSpPr>
      <dsp:spPr>
        <a:xfrm>
          <a:off x="2643334" y="1934429"/>
          <a:ext cx="2219578" cy="110978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/>
            <a:t>приводах и устройствах, передающие механическую энергию, </a:t>
          </a:r>
          <a:endParaRPr lang="ru-RU" sz="1600" i="1" kern="1200" dirty="0"/>
        </a:p>
      </dsp:txBody>
      <dsp:txXfrm>
        <a:off x="2643334" y="1934429"/>
        <a:ext cx="2219578" cy="1109789"/>
      </dsp:txXfrm>
    </dsp:sp>
    <dsp:sp modelId="{B6F96F2F-0F98-431E-918D-39D7C0E2362C}">
      <dsp:nvSpPr>
        <dsp:cNvPr id="0" name=""/>
        <dsp:cNvSpPr/>
      </dsp:nvSpPr>
      <dsp:spPr>
        <a:xfrm>
          <a:off x="3198229" y="3467956"/>
          <a:ext cx="1843622" cy="20827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маховики, шкивы, ремни, шатуны, муфты, кулачки, шпиндели, цепи, кривошипы и шестерни и др.</a:t>
          </a:r>
          <a:endParaRPr lang="ru-RU" sz="1500" kern="1200" dirty="0"/>
        </a:p>
      </dsp:txBody>
      <dsp:txXfrm>
        <a:off x="3198229" y="3467956"/>
        <a:ext cx="1843622" cy="2082711"/>
      </dsp:txXfrm>
    </dsp:sp>
    <dsp:sp modelId="{0598E044-D5F7-4C27-A290-551A1A992D37}">
      <dsp:nvSpPr>
        <dsp:cNvPr id="0" name=""/>
        <dsp:cNvSpPr/>
      </dsp:nvSpPr>
      <dsp:spPr>
        <a:xfrm>
          <a:off x="5286651" y="1934429"/>
          <a:ext cx="2219578" cy="110978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/>
            <a:t>прочих движущихся частях</a:t>
          </a:r>
          <a:endParaRPr lang="ru-RU" sz="1600" kern="1200" dirty="0"/>
        </a:p>
      </dsp:txBody>
      <dsp:txXfrm>
        <a:off x="5286651" y="1934429"/>
        <a:ext cx="2219578" cy="1109789"/>
      </dsp:txXfrm>
    </dsp:sp>
    <dsp:sp modelId="{063939CF-E963-428A-87DB-0DFF91F48122}">
      <dsp:nvSpPr>
        <dsp:cNvPr id="0" name=""/>
        <dsp:cNvSpPr/>
      </dsp:nvSpPr>
      <dsp:spPr>
        <a:xfrm>
          <a:off x="5841545" y="3467956"/>
          <a:ext cx="1802277" cy="20562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возвратно-поступательные, вращающиеся и поперечно движущиеся части, а также механизмы подачи и вспомогательные части машины.</a:t>
          </a:r>
          <a:endParaRPr lang="ru-RU" sz="1500" kern="1200" dirty="0"/>
        </a:p>
      </dsp:txBody>
      <dsp:txXfrm>
        <a:off x="5841545" y="3467956"/>
        <a:ext cx="1802277" cy="20562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86FE25-8E64-454A-8ABD-F9FABEF95002}" type="datetimeFigureOut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00394-2CB1-4284-8932-03B6C76C500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sp>
          <p:nvSpPr>
            <p:cNvPr id="3074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910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381" y="2280"/>
              <a:ext cx="5369" cy="48"/>
              <a:chOff x="381" y="2280"/>
              <a:chExt cx="5369" cy="48"/>
            </a:xfrm>
          </p:grpSpPr>
          <p:sp>
            <p:nvSpPr>
              <p:cNvPr id="3075" name="Line 3"/>
              <p:cNvSpPr>
                <a:spLocks noChangeShapeType="1"/>
              </p:cNvSpPr>
              <p:nvPr/>
            </p:nvSpPr>
            <p:spPr bwMode="auto">
              <a:xfrm>
                <a:off x="381" y="2328"/>
                <a:ext cx="5369" cy="0"/>
              </a:xfrm>
              <a:prstGeom prst="line">
                <a:avLst/>
              </a:prstGeom>
              <a:noFill/>
              <a:ln w="25400" cap="sq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076" name="Line 4"/>
              <p:cNvSpPr>
                <a:spLocks noChangeShapeType="1"/>
              </p:cNvSpPr>
              <p:nvPr/>
            </p:nvSpPr>
            <p:spPr bwMode="auto">
              <a:xfrm>
                <a:off x="381" y="2280"/>
                <a:ext cx="5369" cy="0"/>
              </a:xfrm>
              <a:prstGeom prst="line">
                <a:avLst/>
              </a:prstGeom>
              <a:noFill/>
              <a:ln w="76200" cap="sq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</p:grp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384" y="960"/>
              <a:ext cx="5375" cy="384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 dirty="0"/>
            </a:p>
          </p:txBody>
        </p:sp>
      </p:grpSp>
      <p:sp>
        <p:nvSpPr>
          <p:cNvPr id="3080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29CA766-F62B-4932-9F54-3B002827E12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96022989-413C-4CA4-9FEB-3871016BB635}" type="datetime1">
              <a:rPr lang="ru-RU" smtClean="0"/>
              <a:pPr/>
              <a:t>12.11.2013</a:t>
            </a:fld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9CA766-F62B-4932-9F54-3B002827E12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C871CFD-C171-42B1-A109-6D281A32BE15}" type="datetime1">
              <a:rPr lang="ru-RU" smtClean="0"/>
              <a:pPr/>
              <a:t>12.11.2013</a:t>
            </a:fld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34188" y="266700"/>
            <a:ext cx="2081212" cy="59055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90550" y="266700"/>
            <a:ext cx="6091238" cy="59055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9CA766-F62B-4932-9F54-3B002827E12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3A7106D4-A42F-42A5-AAD0-4604C8E6C99D}" type="datetime1">
              <a:rPr lang="ru-RU" smtClean="0"/>
              <a:pPr/>
              <a:t>12.11.2013</a:t>
            </a:fld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0550" y="266700"/>
            <a:ext cx="8324850" cy="11049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43000" y="1790700"/>
            <a:ext cx="7772400" cy="2114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143000" y="4057650"/>
            <a:ext cx="7772400" cy="2114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32766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70104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29CA766-F62B-4932-9F54-3B002827E12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>
          <a:xfrm>
            <a:off x="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FBA7269-93A0-46F4-99DF-960F5CEABD32}" type="datetime1">
              <a:rPr lang="ru-RU" smtClean="0"/>
              <a:pPr/>
              <a:t>12.11.2013</a:t>
            </a:fld>
            <a:endParaRPr lang="ru-RU" dirty="0"/>
          </a:p>
        </p:txBody>
      </p:sp>
    </p:spTree>
  </p:cSld>
  <p:clrMapOvr>
    <a:masterClrMapping/>
  </p:clrMapOvr>
  <p:transition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9CA766-F62B-4932-9F54-3B002827E12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1597228-2CC1-4B64-8582-7B570BF5A2B2}" type="datetime1">
              <a:rPr lang="ru-RU" smtClean="0"/>
              <a:pPr/>
              <a:t>12.11.2013</a:t>
            </a:fld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9CA766-F62B-4932-9F54-3B002827E12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67627304-B145-43F6-B2AD-CB45910C9D7A}" type="datetime1">
              <a:rPr lang="ru-RU" smtClean="0"/>
              <a:pPr/>
              <a:t>12.11.2013</a:t>
            </a:fld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43000" y="1790700"/>
            <a:ext cx="3810000" cy="4381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5400" y="1790700"/>
            <a:ext cx="3810000" cy="4381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9CA766-F62B-4932-9F54-3B002827E12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0208BED9-487C-4937-AE62-FA4036294204}" type="datetime1">
              <a:rPr lang="ru-RU" smtClean="0"/>
              <a:pPr/>
              <a:t>12.11.2013</a:t>
            </a:fld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9CA766-F62B-4932-9F54-3B002827E12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03B8B04E-517E-469A-A884-10266E2ED03F}" type="datetime1">
              <a:rPr lang="ru-RU" smtClean="0"/>
              <a:pPr/>
              <a:t>12.11.2013</a:t>
            </a:fld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9CA766-F62B-4932-9F54-3B002827E12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2321EF01-71BB-4EBF-A636-C977021361B1}" type="datetime1">
              <a:rPr lang="ru-RU" smtClean="0"/>
              <a:pPr/>
              <a:t>12.11.2013</a:t>
            </a:fld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9CA766-F62B-4932-9F54-3B002827E12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19D314D-8AB5-4739-8737-2106CD02C7B0}" type="datetime1">
              <a:rPr lang="ru-RU" smtClean="0"/>
              <a:pPr/>
              <a:t>12.11.2013</a:t>
            </a:fld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9CA766-F62B-4932-9F54-3B002827E12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305301F6-FE88-4792-894E-F4A43066828B}" type="datetime1">
              <a:rPr lang="ru-RU" smtClean="0"/>
              <a:pPr/>
              <a:t>12.11.2013</a:t>
            </a:fld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9CA766-F62B-4932-9F54-3B002827E12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6B0BA887-F7EB-4E24-B6FE-41770B971B0D}" type="datetime1">
              <a:rPr lang="ru-RU" smtClean="0"/>
              <a:pPr/>
              <a:t>12.11.2013</a:t>
            </a:fld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444625" cy="6858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endParaRPr kumimoji="1" lang="ru-RU" sz="2400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20713" y="1447800"/>
            <a:ext cx="8523287" cy="76200"/>
            <a:chOff x="381" y="888"/>
            <a:chExt cx="5369" cy="48"/>
          </a:xfrm>
        </p:grpSpPr>
        <p:sp>
          <p:nvSpPr>
            <p:cNvPr id="1027" name="Line 3"/>
            <p:cNvSpPr>
              <a:spLocks noChangeShapeType="1"/>
            </p:cNvSpPr>
            <p:nvPr/>
          </p:nvSpPr>
          <p:spPr bwMode="auto">
            <a:xfrm>
              <a:off x="381" y="936"/>
              <a:ext cx="5369" cy="0"/>
            </a:xfrm>
            <a:prstGeom prst="line">
              <a:avLst/>
            </a:prstGeom>
            <a:noFill/>
            <a:ln w="25400" cap="sq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028" name="Line 4"/>
            <p:cNvSpPr>
              <a:spLocks noChangeShapeType="1"/>
            </p:cNvSpPr>
            <p:nvPr/>
          </p:nvSpPr>
          <p:spPr bwMode="auto">
            <a:xfrm>
              <a:off x="381" y="888"/>
              <a:ext cx="5369" cy="0"/>
            </a:xfrm>
            <a:prstGeom prst="line">
              <a:avLst/>
            </a:prstGeom>
            <a:noFill/>
            <a:ln w="76200" cap="sq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dirty="0"/>
            </a:p>
          </p:txBody>
        </p:sp>
      </p:grp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590550" y="266700"/>
            <a:ext cx="832485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790700"/>
            <a:ext cx="77724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ru-RU" dirty="0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929CA766-F62B-4932-9F54-3B002827E12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677D4AF6-0D25-4851-96CA-77683157DD97}" type="datetime1">
              <a:rPr lang="ru-RU" smtClean="0"/>
              <a:pPr/>
              <a:t>12.11.2013</a:t>
            </a:fld>
            <a:endParaRPr lang="ru-RU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  <p:sldLayoutId id="2147483966" r:id="rId12"/>
  </p:sldLayoutIdLst>
  <p:transition>
    <p:wheel/>
  </p:transition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v"/>
        <a:defRPr sz="3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 sz="quarter"/>
          </p:nvPr>
        </p:nvSpPr>
        <p:spPr>
          <a:xfrm>
            <a:off x="1714480" y="785794"/>
            <a:ext cx="6643734" cy="2928958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4800" b="1" dirty="0" smtClean="0">
                <a:ln/>
                <a:solidFill>
                  <a:schemeClr val="accent3"/>
                </a:solidFill>
              </a:rPr>
              <a:t/>
            </a:r>
            <a:br>
              <a:rPr lang="ru-RU" sz="4800" b="1" dirty="0" smtClean="0">
                <a:ln/>
                <a:solidFill>
                  <a:schemeClr val="accent3"/>
                </a:solidFill>
              </a:rPr>
            </a:br>
            <a:r>
              <a:rPr lang="ru-RU" sz="4800" b="1" dirty="0" smtClean="0">
                <a:ln/>
                <a:solidFill>
                  <a:schemeClr val="accent3"/>
                </a:solidFill>
              </a:rPr>
              <a:t/>
            </a:r>
            <a:br>
              <a:rPr lang="ru-RU" sz="4800" b="1" dirty="0" smtClean="0">
                <a:ln/>
                <a:solidFill>
                  <a:schemeClr val="accent3"/>
                </a:solidFill>
              </a:rPr>
            </a:br>
            <a:r>
              <a:rPr lang="ru-RU" sz="5300" b="1" dirty="0" smtClean="0">
                <a:ln/>
                <a:solidFill>
                  <a:schemeClr val="accent3"/>
                </a:solidFill>
              </a:rPr>
              <a:t> Тема Источники и характеристики негативных факторов и их воздействие на человека </a:t>
            </a:r>
            <a:br>
              <a:rPr lang="ru-RU" sz="5300" b="1" dirty="0" smtClean="0">
                <a:ln/>
                <a:solidFill>
                  <a:schemeClr val="accent3"/>
                </a:solidFill>
              </a:rPr>
            </a:br>
            <a:r>
              <a:rPr lang="ru-RU" sz="5300" b="1" dirty="0" smtClean="0">
                <a:ln/>
                <a:solidFill>
                  <a:schemeClr val="accent3"/>
                </a:solidFill>
              </a:rPr>
              <a:t> </a:t>
            </a:r>
            <a:br>
              <a:rPr lang="ru-RU" sz="5300" b="1" dirty="0" smtClean="0">
                <a:ln/>
                <a:solidFill>
                  <a:schemeClr val="accent3"/>
                </a:solidFill>
              </a:rPr>
            </a:br>
            <a:endParaRPr lang="ru-RU" sz="53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2571736" y="5643578"/>
            <a:ext cx="5072098" cy="538154"/>
          </a:xfrm>
        </p:spPr>
        <p:txBody>
          <a:bodyPr/>
          <a:lstStyle/>
          <a:p>
            <a:r>
              <a:rPr lang="ru-RU" sz="2000" dirty="0" smtClean="0"/>
              <a:t>Дисциплина «Охрана труда»</a:t>
            </a:r>
          </a:p>
          <a:p>
            <a:r>
              <a:rPr lang="ru-RU" sz="2000" dirty="0" smtClean="0"/>
              <a:t>Преподаватель Брагина Елена Николаевна</a:t>
            </a:r>
            <a:endParaRPr lang="ru-RU" sz="20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57BEFF-2A50-4EFB-B2EE-8E88C557F149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8" name="Стрелка вправо с вырезом 7">
            <a:hlinkClick r:id="" action="ppaction://hlinkshowjump?jump=nextslide"/>
          </p:cNvPr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Стрелка вправо с вырезом 8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Блок-схема: извлечение 9"/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28" name="Picture 4" descr="C:\Documents and Settings\Лена\Мои документы\Мои рисунки\Организатор клипов (Microsoft)\j043778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571876"/>
            <a:ext cx="2038384" cy="2084389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Наиболее опасные работы на промышленных предприятиях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1597228-2CC1-4B64-8582-7B570BF5A2B2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7" name="Стрелка вправо с вырезом 6">
            <a:hlinkClick r:id="" action="ppaction://hlinkshowjump?jump=nextslide"/>
          </p:cNvPr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Стрелка вправо с вырезом 7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Блок-схема: извлечение 8"/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0" name="Содержимое 5"/>
          <p:cNvGraphicFramePr>
            <a:graphicFrameLocks noGrp="1"/>
          </p:cNvGraphicFramePr>
          <p:nvPr>
            <p:ph idx="1"/>
          </p:nvPr>
        </p:nvGraphicFramePr>
        <p:xfrm>
          <a:off x="857224" y="1500174"/>
          <a:ext cx="8058176" cy="46720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8A063F4-7CE2-40FD-BF2C-C335B0B16B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0">
                                            <p:graphicEl>
                                              <a:dgm id="{08A063F4-7CE2-40FD-BF2C-C335B0B16B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403C056-40C5-4E3D-A5E4-DBC1BEC9BB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10">
                                            <p:graphicEl>
                                              <a:dgm id="{B403C056-40C5-4E3D-A5E4-DBC1BEC9BB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B7E9305-8780-4645-AF47-36E4D61A1C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10">
                                            <p:graphicEl>
                                              <a:dgm id="{8B7E9305-8780-4645-AF47-36E4D61A1C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71148ED-0ED9-4D4A-ABE9-EADA1946F8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0"/>
                                        <p:tgtEl>
                                          <p:spTgt spid="10">
                                            <p:graphicEl>
                                              <a:dgm id="{971148ED-0ED9-4D4A-ABE9-EADA1946F8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25B86664-4476-423D-AD4C-6C36FDBA0B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0"/>
                                        <p:tgtEl>
                                          <p:spTgt spid="10">
                                            <p:graphicEl>
                                              <a:dgm id="{25B86664-4476-423D-AD4C-6C36FDBA0B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5EF991C-047B-4ED8-A6A8-AD3E3FF1D3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0"/>
                                        <p:tgtEl>
                                          <p:spTgt spid="10">
                                            <p:graphicEl>
                                              <a:dgm id="{C5EF991C-047B-4ED8-A6A8-AD3E3FF1D3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267B9797-44A7-4307-BA6A-D34B885881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0"/>
                                        <p:tgtEl>
                                          <p:spTgt spid="10">
                                            <p:graphicEl>
                                              <a:dgm id="{267B9797-44A7-4307-BA6A-D34B885881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ACC36E0-1868-463C-B28F-C7F40CA789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0"/>
                                        <p:tgtEl>
                                          <p:spTgt spid="10">
                                            <p:graphicEl>
                                              <a:dgm id="{3ACC36E0-1868-463C-B28F-C7F40CA789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1859E26E-65EA-4CBA-B63D-760A18A397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0"/>
                                        <p:tgtEl>
                                          <p:spTgt spid="10">
                                            <p:graphicEl>
                                              <a:dgm id="{1859E26E-65EA-4CBA-B63D-760A18A397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BDBAF2F-D35D-4E35-8628-7501EAD075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0"/>
                                        <p:tgtEl>
                                          <p:spTgt spid="10">
                                            <p:graphicEl>
                                              <a:dgm id="{8BDBAF2F-D35D-4E35-8628-7501EAD075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1B850DB-FB58-4FFD-AB46-F8B84D1BD9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0"/>
                                        <p:tgtEl>
                                          <p:spTgt spid="10">
                                            <p:graphicEl>
                                              <a:dgm id="{E1B850DB-FB58-4FFD-AB46-F8B84D1BD9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3F55A13-1A52-4222-B973-EC93896004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0"/>
                                        <p:tgtEl>
                                          <p:spTgt spid="10">
                                            <p:graphicEl>
                                              <a:dgm id="{53F55A13-1A52-4222-B973-EC93896004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818CBBD-753E-4B48-8777-2360DEFDD9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0"/>
                                        <p:tgtEl>
                                          <p:spTgt spid="10">
                                            <p:graphicEl>
                                              <a:dgm id="{6818CBBD-753E-4B48-8777-2360DEFDD9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D6DB8D3-D536-4477-926B-2B1B93B965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0"/>
                                        <p:tgtEl>
                                          <p:spTgt spid="10">
                                            <p:graphicEl>
                                              <a:dgm id="{ED6DB8D3-D536-4477-926B-2B1B93B965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2" dur="2000" fill="hold"/>
                                        <p:tgtEl>
                                          <p:spTgt spid="10">
                                            <p:graphicEl>
                                              <a:dgm id="{08A063F4-7CE2-40FD-BF2C-C335B0B16B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63" dur="2000" fill="hold"/>
                                        <p:tgtEl>
                                          <p:spTgt spid="10">
                                            <p:graphicEl>
                                              <a:dgm id="{08A063F4-7CE2-40FD-BF2C-C335B0B16B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64" dur="2000" fill="hold"/>
                                        <p:tgtEl>
                                          <p:spTgt spid="10">
                                            <p:graphicEl>
                                              <a:dgm id="{08A063F4-7CE2-40FD-BF2C-C335B0B16B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10">
                                            <p:graphicEl>
                                              <a:dgm id="{08A063F4-7CE2-40FD-BF2C-C335B0B16B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7" dur="2000" fill="hold"/>
                                        <p:tgtEl>
                                          <p:spTgt spid="10">
                                            <p:graphicEl>
                                              <a:dgm id="{B403C056-40C5-4E3D-A5E4-DBC1BEC9BB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68" dur="2000" fill="hold"/>
                                        <p:tgtEl>
                                          <p:spTgt spid="10">
                                            <p:graphicEl>
                                              <a:dgm id="{B403C056-40C5-4E3D-A5E4-DBC1BEC9BB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69" dur="2000" fill="hold"/>
                                        <p:tgtEl>
                                          <p:spTgt spid="10">
                                            <p:graphicEl>
                                              <a:dgm id="{B403C056-40C5-4E3D-A5E4-DBC1BEC9BB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10">
                                            <p:graphicEl>
                                              <a:dgm id="{B403C056-40C5-4E3D-A5E4-DBC1BEC9BB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74" dur="2000" fill="hold"/>
                                        <p:tgtEl>
                                          <p:spTgt spid="10">
                                            <p:graphicEl>
                                              <a:dgm id="{8B7E9305-8780-4645-AF47-36E4D61A1C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75" dur="2000" fill="hold"/>
                                        <p:tgtEl>
                                          <p:spTgt spid="10">
                                            <p:graphicEl>
                                              <a:dgm id="{8B7E9305-8780-4645-AF47-36E4D61A1C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76" dur="2000" fill="hold"/>
                                        <p:tgtEl>
                                          <p:spTgt spid="10">
                                            <p:graphicEl>
                                              <a:dgm id="{8B7E9305-8780-4645-AF47-36E4D61A1C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10">
                                            <p:graphicEl>
                                              <a:dgm id="{8B7E9305-8780-4645-AF47-36E4D61A1C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79" dur="2000" fill="hold"/>
                                        <p:tgtEl>
                                          <p:spTgt spid="10">
                                            <p:graphicEl>
                                              <a:dgm id="{971148ED-0ED9-4D4A-ABE9-EADA1946F8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80" dur="2000" fill="hold"/>
                                        <p:tgtEl>
                                          <p:spTgt spid="10">
                                            <p:graphicEl>
                                              <a:dgm id="{971148ED-0ED9-4D4A-ABE9-EADA1946F8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81" dur="2000" fill="hold"/>
                                        <p:tgtEl>
                                          <p:spTgt spid="10">
                                            <p:graphicEl>
                                              <a:dgm id="{971148ED-0ED9-4D4A-ABE9-EADA1946F8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0">
                                            <p:graphicEl>
                                              <a:dgm id="{971148ED-0ED9-4D4A-ABE9-EADA1946F8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86" dur="2000" fill="hold"/>
                                        <p:tgtEl>
                                          <p:spTgt spid="10">
                                            <p:graphicEl>
                                              <a:dgm id="{25B86664-4476-423D-AD4C-6C36FDBA0B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87" dur="2000" fill="hold"/>
                                        <p:tgtEl>
                                          <p:spTgt spid="10">
                                            <p:graphicEl>
                                              <a:dgm id="{25B86664-4476-423D-AD4C-6C36FDBA0B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88" dur="2000" fill="hold"/>
                                        <p:tgtEl>
                                          <p:spTgt spid="10">
                                            <p:graphicEl>
                                              <a:dgm id="{25B86664-4476-423D-AD4C-6C36FDBA0B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89" dur="2000" fill="hold"/>
                                        <p:tgtEl>
                                          <p:spTgt spid="10">
                                            <p:graphicEl>
                                              <a:dgm id="{25B86664-4476-423D-AD4C-6C36FDBA0B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91" dur="2000" fill="hold"/>
                                        <p:tgtEl>
                                          <p:spTgt spid="10">
                                            <p:graphicEl>
                                              <a:dgm id="{C5EF991C-047B-4ED8-A6A8-AD3E3FF1D3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92" dur="2000" fill="hold"/>
                                        <p:tgtEl>
                                          <p:spTgt spid="10">
                                            <p:graphicEl>
                                              <a:dgm id="{C5EF991C-047B-4ED8-A6A8-AD3E3FF1D3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93" dur="2000" fill="hold"/>
                                        <p:tgtEl>
                                          <p:spTgt spid="10">
                                            <p:graphicEl>
                                              <a:dgm id="{C5EF991C-047B-4ED8-A6A8-AD3E3FF1D3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4" dur="2000" fill="hold"/>
                                        <p:tgtEl>
                                          <p:spTgt spid="10">
                                            <p:graphicEl>
                                              <a:dgm id="{C5EF991C-047B-4ED8-A6A8-AD3E3FF1D3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98" dur="2000" fill="hold"/>
                                        <p:tgtEl>
                                          <p:spTgt spid="10">
                                            <p:graphicEl>
                                              <a:dgm id="{267B9797-44A7-4307-BA6A-D34B885881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99" dur="2000" fill="hold"/>
                                        <p:tgtEl>
                                          <p:spTgt spid="10">
                                            <p:graphicEl>
                                              <a:dgm id="{267B9797-44A7-4307-BA6A-D34B885881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00" dur="2000" fill="hold"/>
                                        <p:tgtEl>
                                          <p:spTgt spid="10">
                                            <p:graphicEl>
                                              <a:dgm id="{267B9797-44A7-4307-BA6A-D34B885881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10">
                                            <p:graphicEl>
                                              <a:dgm id="{267B9797-44A7-4307-BA6A-D34B885881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03" dur="2000" fill="hold"/>
                                        <p:tgtEl>
                                          <p:spTgt spid="10">
                                            <p:graphicEl>
                                              <a:dgm id="{3ACC36E0-1868-463C-B28F-C7F40CA789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04" dur="2000" fill="hold"/>
                                        <p:tgtEl>
                                          <p:spTgt spid="10">
                                            <p:graphicEl>
                                              <a:dgm id="{3ACC36E0-1868-463C-B28F-C7F40CA789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05" dur="2000" fill="hold"/>
                                        <p:tgtEl>
                                          <p:spTgt spid="10">
                                            <p:graphicEl>
                                              <a:dgm id="{3ACC36E0-1868-463C-B28F-C7F40CA789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10">
                                            <p:graphicEl>
                                              <a:dgm id="{3ACC36E0-1868-463C-B28F-C7F40CA789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0" dur="2000" fill="hold"/>
                                        <p:tgtEl>
                                          <p:spTgt spid="10">
                                            <p:graphicEl>
                                              <a:dgm id="{1859E26E-65EA-4CBA-B63D-760A18A397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11" dur="2000" fill="hold"/>
                                        <p:tgtEl>
                                          <p:spTgt spid="10">
                                            <p:graphicEl>
                                              <a:dgm id="{1859E26E-65EA-4CBA-B63D-760A18A397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12" dur="2000" fill="hold"/>
                                        <p:tgtEl>
                                          <p:spTgt spid="10">
                                            <p:graphicEl>
                                              <a:dgm id="{1859E26E-65EA-4CBA-B63D-760A18A397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10">
                                            <p:graphicEl>
                                              <a:dgm id="{1859E26E-65EA-4CBA-B63D-760A18A397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5" dur="2000" fill="hold"/>
                                        <p:tgtEl>
                                          <p:spTgt spid="10">
                                            <p:graphicEl>
                                              <a:dgm id="{8BDBAF2F-D35D-4E35-8628-7501EAD075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16" dur="2000" fill="hold"/>
                                        <p:tgtEl>
                                          <p:spTgt spid="10">
                                            <p:graphicEl>
                                              <a:dgm id="{8BDBAF2F-D35D-4E35-8628-7501EAD075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17" dur="2000" fill="hold"/>
                                        <p:tgtEl>
                                          <p:spTgt spid="10">
                                            <p:graphicEl>
                                              <a:dgm id="{8BDBAF2F-D35D-4E35-8628-7501EAD075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18" dur="2000" fill="hold"/>
                                        <p:tgtEl>
                                          <p:spTgt spid="10">
                                            <p:graphicEl>
                                              <a:dgm id="{8BDBAF2F-D35D-4E35-8628-7501EAD075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22" dur="2000" fill="hold"/>
                                        <p:tgtEl>
                                          <p:spTgt spid="10">
                                            <p:graphicEl>
                                              <a:dgm id="{E1B850DB-FB58-4FFD-AB46-F8B84D1BD9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23" dur="2000" fill="hold"/>
                                        <p:tgtEl>
                                          <p:spTgt spid="10">
                                            <p:graphicEl>
                                              <a:dgm id="{E1B850DB-FB58-4FFD-AB46-F8B84D1BD9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24" dur="2000" fill="hold"/>
                                        <p:tgtEl>
                                          <p:spTgt spid="10">
                                            <p:graphicEl>
                                              <a:dgm id="{E1B850DB-FB58-4FFD-AB46-F8B84D1BD9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25" dur="2000" fill="hold"/>
                                        <p:tgtEl>
                                          <p:spTgt spid="10">
                                            <p:graphicEl>
                                              <a:dgm id="{E1B850DB-FB58-4FFD-AB46-F8B84D1BD9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27" dur="2000" fill="hold"/>
                                        <p:tgtEl>
                                          <p:spTgt spid="10">
                                            <p:graphicEl>
                                              <a:dgm id="{53F55A13-1A52-4222-B973-EC93896004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28" dur="2000" fill="hold"/>
                                        <p:tgtEl>
                                          <p:spTgt spid="10">
                                            <p:graphicEl>
                                              <a:dgm id="{53F55A13-1A52-4222-B973-EC93896004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29" dur="2000" fill="hold"/>
                                        <p:tgtEl>
                                          <p:spTgt spid="10">
                                            <p:graphicEl>
                                              <a:dgm id="{53F55A13-1A52-4222-B973-EC93896004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30" dur="2000" fill="hold"/>
                                        <p:tgtEl>
                                          <p:spTgt spid="10">
                                            <p:graphicEl>
                                              <a:dgm id="{53F55A13-1A52-4222-B973-EC93896004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34" dur="2000" fill="hold"/>
                                        <p:tgtEl>
                                          <p:spTgt spid="10">
                                            <p:graphicEl>
                                              <a:dgm id="{6818CBBD-753E-4B48-8777-2360DEFDD9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35" dur="2000" fill="hold"/>
                                        <p:tgtEl>
                                          <p:spTgt spid="10">
                                            <p:graphicEl>
                                              <a:dgm id="{6818CBBD-753E-4B48-8777-2360DEFDD9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36" dur="2000" fill="hold"/>
                                        <p:tgtEl>
                                          <p:spTgt spid="10">
                                            <p:graphicEl>
                                              <a:dgm id="{6818CBBD-753E-4B48-8777-2360DEFDD9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37" dur="2000" fill="hold"/>
                                        <p:tgtEl>
                                          <p:spTgt spid="10">
                                            <p:graphicEl>
                                              <a:dgm id="{6818CBBD-753E-4B48-8777-2360DEFDD9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39" dur="2000" fill="hold"/>
                                        <p:tgtEl>
                                          <p:spTgt spid="10">
                                            <p:graphicEl>
                                              <a:dgm id="{ED6DB8D3-D536-4477-926B-2B1B93B965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40" dur="2000" fill="hold"/>
                                        <p:tgtEl>
                                          <p:spTgt spid="10">
                                            <p:graphicEl>
                                              <a:dgm id="{ED6DB8D3-D536-4477-926B-2B1B93B965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41" dur="2000" fill="hold"/>
                                        <p:tgtEl>
                                          <p:spTgt spid="10">
                                            <p:graphicEl>
                                              <a:dgm id="{ED6DB8D3-D536-4477-926B-2B1B93B965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42" dur="2000" fill="hold"/>
                                        <p:tgtEl>
                                          <p:spTgt spid="10">
                                            <p:graphicEl>
                                              <a:dgm id="{ED6DB8D3-D536-4477-926B-2B1B93B965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3000"/>
                                        <p:tgtEl>
                                          <p:spTgt spid="10">
                                            <p:graphicEl>
                                              <a:dgm id="{08A063F4-7CE2-40FD-BF2C-C335B0B16B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8A063F4-7CE2-40FD-BF2C-C335B0B16B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3000"/>
                                        <p:tgtEl>
                                          <p:spTgt spid="10">
                                            <p:graphicEl>
                                              <a:dgm id="{B403C056-40C5-4E3D-A5E4-DBC1BEC9BB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403C056-40C5-4E3D-A5E4-DBC1BEC9BB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4" dur="3000"/>
                                        <p:tgtEl>
                                          <p:spTgt spid="10">
                                            <p:graphicEl>
                                              <a:dgm id="{8B7E9305-8780-4645-AF47-36E4D61A1C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B7E9305-8780-4645-AF47-36E4D61A1C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3000"/>
                                        <p:tgtEl>
                                          <p:spTgt spid="10">
                                            <p:graphicEl>
                                              <a:dgm id="{971148ED-0ED9-4D4A-ABE9-EADA1946F8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71148ED-0ED9-4D4A-ABE9-EADA1946F8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2" dur="3000"/>
                                        <p:tgtEl>
                                          <p:spTgt spid="10">
                                            <p:graphicEl>
                                              <a:dgm id="{25B86664-4476-423D-AD4C-6C36FDBA0B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25B86664-4476-423D-AD4C-6C36FDBA0B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5" dur="3000"/>
                                        <p:tgtEl>
                                          <p:spTgt spid="10">
                                            <p:graphicEl>
                                              <a:dgm id="{C5EF991C-047B-4ED8-A6A8-AD3E3FF1D3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5EF991C-047B-4ED8-A6A8-AD3E3FF1D3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3000"/>
                                        <p:tgtEl>
                                          <p:spTgt spid="10">
                                            <p:graphicEl>
                                              <a:dgm id="{267B9797-44A7-4307-BA6A-D34B885881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267B9797-44A7-4307-BA6A-D34B885881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3" dur="3000"/>
                                        <p:tgtEl>
                                          <p:spTgt spid="10">
                                            <p:graphicEl>
                                              <a:dgm id="{3ACC36E0-1868-463C-B28F-C7F40CA789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ACC36E0-1868-463C-B28F-C7F40CA789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8" dur="3000"/>
                                        <p:tgtEl>
                                          <p:spTgt spid="10">
                                            <p:graphicEl>
                                              <a:dgm id="{1859E26E-65EA-4CBA-B63D-760A18A397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1859E26E-65EA-4CBA-B63D-760A18A397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1" dur="3000"/>
                                        <p:tgtEl>
                                          <p:spTgt spid="10">
                                            <p:graphicEl>
                                              <a:dgm id="{8BDBAF2F-D35D-4E35-8628-7501EAD075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BDBAF2F-D35D-4E35-8628-7501EAD075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6" dur="3000"/>
                                        <p:tgtEl>
                                          <p:spTgt spid="10">
                                            <p:graphicEl>
                                              <a:dgm id="{E1B850DB-FB58-4FFD-AB46-F8B84D1BD9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1B850DB-FB58-4FFD-AB46-F8B84D1BD9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9" dur="3000"/>
                                        <p:tgtEl>
                                          <p:spTgt spid="10">
                                            <p:graphicEl>
                                              <a:dgm id="{53F55A13-1A52-4222-B973-EC93896004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3F55A13-1A52-4222-B973-EC93896004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3000"/>
                                        <p:tgtEl>
                                          <p:spTgt spid="10">
                                            <p:graphicEl>
                                              <a:dgm id="{6818CBBD-753E-4B48-8777-2360DEFDD9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818CBBD-753E-4B48-8777-2360DEFDD9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3000"/>
                                        <p:tgtEl>
                                          <p:spTgt spid="10">
                                            <p:graphicEl>
                                              <a:dgm id="{ED6DB8D3-D536-4477-926B-2B1B93B965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D6DB8D3-D536-4477-926B-2B1B93B965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one"/>
        </p:bldSub>
      </p:bldGraphic>
      <p:bldGraphic spid="10" grpId="1">
        <p:bldSub>
          <a:bldDgm bld="one"/>
        </p:bldSub>
      </p:bldGraphic>
      <p:bldGraphic spid="10" grpId="2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Наиболее вредные работы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1597228-2CC1-4B64-8582-7B570BF5A2B2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7" name="Стрелка вправо с вырезом 6">
            <a:hlinkClick r:id="" action="ppaction://hlinkshowjump?jump=nextslide"/>
          </p:cNvPr>
          <p:cNvSpPr/>
          <p:nvPr/>
        </p:nvSpPr>
        <p:spPr bwMode="auto">
          <a:xfrm>
            <a:off x="8172400" y="638132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Стрелка вправо с вырезом 7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Блок-схема: извлечение 8"/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0" name="Содержимое 5"/>
          <p:cNvGraphicFramePr>
            <a:graphicFrameLocks noGrp="1"/>
          </p:cNvGraphicFramePr>
          <p:nvPr>
            <p:ph idx="1"/>
          </p:nvPr>
        </p:nvGraphicFramePr>
        <p:xfrm>
          <a:off x="1143000" y="1790700"/>
          <a:ext cx="7772400" cy="4381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82D504C-2F2A-4281-B0CA-188BD47987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0">
                                            <p:graphicEl>
                                              <a:dgm id="{A82D504C-2F2A-4281-B0CA-188BD47987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37E4750-2BDB-4549-90F7-4FC8CBA346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10">
                                            <p:graphicEl>
                                              <a:dgm id="{537E4750-2BDB-4549-90F7-4FC8CBA346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279C3748-0D14-45AF-8F0B-4545633F04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0">
                                            <p:graphicEl>
                                              <a:dgm id="{279C3748-0D14-45AF-8F0B-4545633F04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EC7DFFA-E290-4BFF-9F88-49A1B39279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10">
                                            <p:graphicEl>
                                              <a:dgm id="{FEC7DFFA-E290-4BFF-9F88-49A1B39279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5E839FA-1786-435F-94AE-6BDDDBB230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10">
                                            <p:graphicEl>
                                              <a:dgm id="{85E839FA-1786-435F-94AE-6BDDDBB230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F357383-D3EC-4281-9AD4-09A732FB06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000"/>
                                        <p:tgtEl>
                                          <p:spTgt spid="10">
                                            <p:graphicEl>
                                              <a:dgm id="{5F357383-D3EC-4281-9AD4-09A732FB06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41E2FC0-C07C-4150-9FBF-7D1013EA27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10">
                                            <p:graphicEl>
                                              <a:dgm id="{C41E2FC0-C07C-4150-9FBF-7D1013EA27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033E55D-F807-4541-81FC-12E4755F03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10">
                                            <p:graphicEl>
                                              <a:dgm id="{8033E55D-F807-4541-81FC-12E4755F03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8" dur="3000" fill="hold"/>
                                        <p:tgtEl>
                                          <p:spTgt spid="10">
                                            <p:graphicEl>
                                              <a:dgm id="{A82D504C-2F2A-4281-B0CA-188BD47987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3000" fill="hold"/>
                                        <p:tgtEl>
                                          <p:spTgt spid="10">
                                            <p:graphicEl>
                                              <a:dgm id="{A82D504C-2F2A-4281-B0CA-188BD47987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3000" fill="hold"/>
                                        <p:tgtEl>
                                          <p:spTgt spid="10">
                                            <p:graphicEl>
                                              <a:dgm id="{A82D504C-2F2A-4281-B0CA-188BD47987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2" dur="3000" fill="hold"/>
                                        <p:tgtEl>
                                          <p:spTgt spid="10">
                                            <p:graphicEl>
                                              <a:dgm id="{537E4750-2BDB-4549-90F7-4FC8CBA346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3000" fill="hold"/>
                                        <p:tgtEl>
                                          <p:spTgt spid="10">
                                            <p:graphicEl>
                                              <a:dgm id="{537E4750-2BDB-4549-90F7-4FC8CBA346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3000" fill="hold"/>
                                        <p:tgtEl>
                                          <p:spTgt spid="10">
                                            <p:graphicEl>
                                              <a:dgm id="{537E4750-2BDB-4549-90F7-4FC8CBA346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8" dur="3000" fill="hold"/>
                                        <p:tgtEl>
                                          <p:spTgt spid="10">
                                            <p:graphicEl>
                                              <a:dgm id="{279C3748-0D14-45AF-8F0B-4545633F04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3000" fill="hold"/>
                                        <p:tgtEl>
                                          <p:spTgt spid="10">
                                            <p:graphicEl>
                                              <a:dgm id="{279C3748-0D14-45AF-8F0B-4545633F04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3000" fill="hold"/>
                                        <p:tgtEl>
                                          <p:spTgt spid="10">
                                            <p:graphicEl>
                                              <a:dgm id="{279C3748-0D14-45AF-8F0B-4545633F04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2" dur="3000" fill="hold"/>
                                        <p:tgtEl>
                                          <p:spTgt spid="10">
                                            <p:graphicEl>
                                              <a:dgm id="{FEC7DFFA-E290-4BFF-9F88-49A1B39279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" dur="3000" fill="hold"/>
                                        <p:tgtEl>
                                          <p:spTgt spid="10">
                                            <p:graphicEl>
                                              <a:dgm id="{FEC7DFFA-E290-4BFF-9F88-49A1B39279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3000" fill="hold"/>
                                        <p:tgtEl>
                                          <p:spTgt spid="10">
                                            <p:graphicEl>
                                              <a:dgm id="{FEC7DFFA-E290-4BFF-9F88-49A1B39279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8" dur="3000" fill="hold"/>
                                        <p:tgtEl>
                                          <p:spTgt spid="10">
                                            <p:graphicEl>
                                              <a:dgm id="{85E839FA-1786-435F-94AE-6BDDDBB230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" dur="3000" fill="hold"/>
                                        <p:tgtEl>
                                          <p:spTgt spid="10">
                                            <p:graphicEl>
                                              <a:dgm id="{85E839FA-1786-435F-94AE-6BDDDBB230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3000" fill="hold"/>
                                        <p:tgtEl>
                                          <p:spTgt spid="10">
                                            <p:graphicEl>
                                              <a:dgm id="{85E839FA-1786-435F-94AE-6BDDDBB230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2" dur="3000" fill="hold"/>
                                        <p:tgtEl>
                                          <p:spTgt spid="10">
                                            <p:graphicEl>
                                              <a:dgm id="{5F357383-D3EC-4281-9AD4-09A732FB06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3" dur="3000" fill="hold"/>
                                        <p:tgtEl>
                                          <p:spTgt spid="10">
                                            <p:graphicEl>
                                              <a:dgm id="{5F357383-D3EC-4281-9AD4-09A732FB06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3000" fill="hold"/>
                                        <p:tgtEl>
                                          <p:spTgt spid="10">
                                            <p:graphicEl>
                                              <a:dgm id="{5F357383-D3EC-4281-9AD4-09A732FB06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8" dur="3000" fill="hold"/>
                                        <p:tgtEl>
                                          <p:spTgt spid="10">
                                            <p:graphicEl>
                                              <a:dgm id="{C41E2FC0-C07C-4150-9FBF-7D1013EA27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9" dur="3000" fill="hold"/>
                                        <p:tgtEl>
                                          <p:spTgt spid="10">
                                            <p:graphicEl>
                                              <a:dgm id="{C41E2FC0-C07C-4150-9FBF-7D1013EA27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3000" fill="hold"/>
                                        <p:tgtEl>
                                          <p:spTgt spid="10">
                                            <p:graphicEl>
                                              <a:dgm id="{C41E2FC0-C07C-4150-9FBF-7D1013EA27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2" dur="3000" fill="hold"/>
                                        <p:tgtEl>
                                          <p:spTgt spid="10">
                                            <p:graphicEl>
                                              <a:dgm id="{8033E55D-F807-4541-81FC-12E4755F03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3" dur="3000" fill="hold"/>
                                        <p:tgtEl>
                                          <p:spTgt spid="10">
                                            <p:graphicEl>
                                              <a:dgm id="{8033E55D-F807-4541-81FC-12E4755F03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3000" fill="hold"/>
                                        <p:tgtEl>
                                          <p:spTgt spid="10">
                                            <p:graphicEl>
                                              <a:dgm id="{8033E55D-F807-4541-81FC-12E4755F03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xit" presetSubtype="2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78" dur="3000"/>
                                        <p:tgtEl>
                                          <p:spTgt spid="10">
                                            <p:graphicEl>
                                              <a:dgm id="{A82D504C-2F2A-4281-B0CA-188BD47987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82D504C-2F2A-4281-B0CA-188BD47987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6" presetClass="exit" presetSubtype="2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81" dur="3000"/>
                                        <p:tgtEl>
                                          <p:spTgt spid="10">
                                            <p:graphicEl>
                                              <a:dgm id="{537E4750-2BDB-4549-90F7-4FC8CBA346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37E4750-2BDB-4549-90F7-4FC8CBA346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xit" presetSubtype="2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86" dur="3000"/>
                                        <p:tgtEl>
                                          <p:spTgt spid="10">
                                            <p:graphicEl>
                                              <a:dgm id="{279C3748-0D14-45AF-8F0B-4545633F04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279C3748-0D14-45AF-8F0B-4545633F04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6" presetClass="exit" presetSubtype="2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89" dur="3000"/>
                                        <p:tgtEl>
                                          <p:spTgt spid="10">
                                            <p:graphicEl>
                                              <a:dgm id="{FEC7DFFA-E290-4BFF-9F88-49A1B39279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EC7DFFA-E290-4BFF-9F88-49A1B39279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xit" presetSubtype="2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94" dur="3000"/>
                                        <p:tgtEl>
                                          <p:spTgt spid="10">
                                            <p:graphicEl>
                                              <a:dgm id="{85E839FA-1786-435F-94AE-6BDDDBB230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5E839FA-1786-435F-94AE-6BDDDBB230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6" presetClass="exit" presetSubtype="2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97" dur="3000"/>
                                        <p:tgtEl>
                                          <p:spTgt spid="10">
                                            <p:graphicEl>
                                              <a:dgm id="{5F357383-D3EC-4281-9AD4-09A732FB06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F357383-D3EC-4281-9AD4-09A732FB06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xit" presetSubtype="2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02" dur="3000"/>
                                        <p:tgtEl>
                                          <p:spTgt spid="10">
                                            <p:graphicEl>
                                              <a:dgm id="{C41E2FC0-C07C-4150-9FBF-7D1013EA27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41E2FC0-C07C-4150-9FBF-7D1013EA27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6" presetClass="exit" presetSubtype="2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05" dur="3000"/>
                                        <p:tgtEl>
                                          <p:spTgt spid="10">
                                            <p:graphicEl>
                                              <a:dgm id="{8033E55D-F807-4541-81FC-12E4755F03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033E55D-F807-4541-81FC-12E4755F03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lvlOne"/>
        </p:bldSub>
      </p:bldGraphic>
      <p:bldGraphic spid="10" grpId="1">
        <p:bldSub>
          <a:bldDgm bld="lvlOne"/>
        </p:bldSub>
      </p:bldGraphic>
      <p:bldGraphic spid="10" grpId="2">
        <p:bldSub>
          <a:bldDgm bld="lvl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86808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2. </a:t>
            </a:r>
            <a:r>
              <a:rPr lang="ru-RU" sz="3600" b="1" dirty="0" smtClean="0"/>
              <a:t>Опасные механические факторы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71546"/>
            <a:ext cx="8215370" cy="5038740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100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BAAA2B4B-2FB3-4AF8-965A-34B3D8247A53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8" name="Схема 7"/>
          <p:cNvGraphicFramePr/>
          <p:nvPr/>
        </p:nvGraphicFramePr>
        <p:xfrm>
          <a:off x="500034" y="1500174"/>
          <a:ext cx="8286808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Стрелка вправо с вырезом 8">
            <a:hlinkClick r:id="" action="ppaction://hlinkshowjump?jump=nextslide"/>
          </p:cNvPr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Стрелка вправо с вырезом 9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Блок-схема: извлечение 10"/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1143000" y="428604"/>
          <a:ext cx="7643842" cy="5743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1597228-2CC1-4B64-8582-7B570BF5A2B2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8" name="Стрелка вправо с вырезом 7">
            <a:hlinkClick r:id="" action="ppaction://hlinkshowjump?jump=nextslide"/>
          </p:cNvPr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Стрелка вправо с вырезом 8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Блок-схема: извлечение 9"/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714348" y="1857364"/>
            <a:ext cx="2643206" cy="3857652"/>
          </a:xfrm>
        </p:spPr>
        <p:txBody>
          <a:bodyPr/>
          <a:lstStyle/>
          <a:p>
            <a:r>
              <a:rPr lang="ru-RU" dirty="0" smtClean="0"/>
              <a:t>Вращающийся шкив со спицами и выступающими заусенцами на поверхности шкива; </a:t>
            </a:r>
            <a:r>
              <a:rPr lang="ru-RU" i="1" dirty="0" smtClean="0"/>
              <a:t>б </a:t>
            </a:r>
            <a:r>
              <a:rPr lang="ru-RU" dirty="0" smtClean="0"/>
              <a:t>— вращающийся вал и шкивы с выступающими ключом и установоч­ным винтом; </a:t>
            </a:r>
            <a:r>
              <a:rPr lang="ru-RU" i="1" dirty="0" smtClean="0"/>
              <a:t>в </a:t>
            </a:r>
            <a:r>
              <a:rPr lang="ru-RU" dirty="0" smtClean="0"/>
              <a:t>— вращающаяся муфта с выступающими головками болтов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-10000"/>
          </a:blip>
          <a:srcRect l="12335" r="12335"/>
          <a:stretch>
            <a:fillRect/>
          </a:stretch>
        </p:blipFill>
        <p:spPr bwMode="auto">
          <a:xfrm>
            <a:off x="3214678" y="571480"/>
            <a:ext cx="5486400" cy="41148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isometricOffAxis1Right"/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pic>
      <p:sp>
        <p:nvSpPr>
          <p:cNvPr id="7" name="Содержимое 6"/>
          <p:cNvSpPr>
            <a:spLocks noGrp="1"/>
          </p:cNvSpPr>
          <p:nvPr>
            <p:ph type="body" sz="half" idx="2"/>
          </p:nvPr>
        </p:nvSpPr>
        <p:spPr>
          <a:xfrm>
            <a:off x="2928926" y="5643578"/>
            <a:ext cx="6000792" cy="528622"/>
          </a:xfrm>
        </p:spPr>
        <p:txBody>
          <a:bodyPr>
            <a:normAutofit/>
          </a:bodyPr>
          <a:lstStyle/>
          <a:p>
            <a:endParaRPr lang="ru-RU" sz="220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8AFE16F-0490-4F48-BA13-46C0853DB651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9" name="Стрелка вправо с вырезом 8">
            <a:hlinkClick r:id="" action="ppaction://hlinkshowjump?jump=nextslide"/>
          </p:cNvPr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Стрелка вправо с вырезом 9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Блок-схема: извлечение 10"/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5429264"/>
            <a:ext cx="5486400" cy="566738"/>
          </a:xfrm>
        </p:spPr>
        <p:txBody>
          <a:bodyPr/>
          <a:lstStyle/>
          <a:p>
            <a:r>
              <a:rPr lang="ru-RU" dirty="0" smtClean="0"/>
              <a:t>Опасное возвратно-поступательное движение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6000768"/>
            <a:ext cx="5494356" cy="17143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B0BA887-F7EB-4E24-B6FE-41770B971B0D}" type="datetime1">
              <a:rPr lang="ru-RU" smtClean="0"/>
              <a:pPr/>
              <a:t>12.11.2013</a:t>
            </a:fld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12060" r="12060"/>
          <a:stretch>
            <a:fillRect/>
          </a:stretch>
        </p:blipFill>
        <p:spPr bwMode="auto">
          <a:xfrm>
            <a:off x="2214546" y="1357298"/>
            <a:ext cx="5422918" cy="40671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Стрелка вправо с вырезом 7">
            <a:hlinkClick r:id="" action="ppaction://hlinkshowjump?jump=nextslide"/>
          </p:cNvPr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Стрелка вправо с вырезом 8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Блок-схема: извлечение 9"/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74" y="5286388"/>
            <a:ext cx="5486400" cy="566738"/>
          </a:xfrm>
        </p:spPr>
        <p:txBody>
          <a:bodyPr/>
          <a:lstStyle/>
          <a:p>
            <a:r>
              <a:rPr lang="ru-RU" dirty="0" smtClean="0"/>
              <a:t>Пример  поперечного движения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6126480"/>
            <a:ext cx="5422918" cy="457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7010400" y="6525344"/>
            <a:ext cx="1810072" cy="332656"/>
          </a:xfrm>
        </p:spPr>
        <p:txBody>
          <a:bodyPr/>
          <a:lstStyle/>
          <a:p>
            <a:fld id="{929CA766-F62B-4932-9F54-3B002827E12F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B0BA887-F7EB-4E24-B6FE-41770B971B0D}" type="datetime1">
              <a:rPr lang="ru-RU" smtClean="0"/>
              <a:pPr/>
              <a:t>12.11.2013</a:t>
            </a:fld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1240" r="11240"/>
          <a:stretch>
            <a:fillRect/>
          </a:stretch>
        </p:blipFill>
        <p:spPr bwMode="auto">
          <a:prstGeom prst="rect">
            <a:avLst/>
          </a:prstGeom>
          <a:ln w="127000" cap="rnd">
            <a:solidFill>
              <a:srgbClr val="FFFFFF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9" name="Стрелка вправо с вырезом 8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Блок-схема: извлечение 9"/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Стрелка вправо с вырезом 11">
            <a:hlinkClick r:id="" action="ppaction://hlinkshowjump?jump=nextslide"/>
          </p:cNvPr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/>
              <a:t>Основные типы действий механизмов и инструмента</a:t>
            </a:r>
            <a:endParaRPr lang="ru-RU" sz="3200" dirty="0"/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1143000" y="1790700"/>
          <a:ext cx="7772400" cy="4381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B0BA887-F7EB-4E24-B6FE-41770B971B0D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11" name="Стрелка вправо с вырезом 10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Блок-схема: извлечение 11"/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Стрелка вправо с вырезом 12">
            <a:hlinkClick r:id="" action="ppaction://hlinkshowjump?jump=nextslide"/>
          </p:cNvPr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176450" cy="210912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Примеры опасностей пореза</a:t>
            </a:r>
            <a:endParaRPr lang="ru-RU" sz="24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 t="5512" b="5512"/>
          <a:stretch>
            <a:fillRect/>
          </a:stretch>
        </p:blipFill>
        <p:spPr bwMode="auto"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</p:pic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A8672AB-29B1-49AA-96DC-6C83DF647251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Стрелка вправо с вырезом 8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Блок-схема: извлечение 9"/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Стрелка вправо с вырезом 10">
            <a:hlinkClick r:id="" action="ppaction://hlinkshowjump?jump=nextslide"/>
          </p:cNvPr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Сгибающее действие пресса</a:t>
            </a:r>
            <a:endParaRPr lang="ru-RU" sz="2400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 t="6250" b="6250"/>
          <a:stretch>
            <a:fillRect/>
          </a:stretch>
        </p:blipFill>
        <p:spPr bwMode="auto"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  <a:softEdge rad="12700"/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BA86DCE1-5262-4E18-B6A7-4EB3C528079D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Стрелка вправо с вырезом 7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Блок-схема: извлечение 8"/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Стрелка вправо с вырезом 9">
            <a:hlinkClick r:id="" action="ppaction://hlinkshowjump?jump=nextslide"/>
          </p:cNvPr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Изучить основные источники опасных и вредных факторов и их воздействие на человека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1597228-2CC1-4B64-8582-7B570BF5A2B2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7" name="Стрелка вправо с вырезом 6"/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Стрелка вправо с вырезом 7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Блок-схема: извлечение 8"/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" name="Picture 3" descr="C:\Documents and Settings\Лена\Мои документы\Мои рисунки\Организатор клипов (Microsoft)\j044042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4143380"/>
            <a:ext cx="1863725" cy="1827213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90550" y="266700"/>
            <a:ext cx="8196292" cy="101916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3 Вибрация</a:t>
            </a:r>
            <a:endParaRPr lang="ru-RU" sz="3200" dirty="0">
              <a:solidFill>
                <a:srgbClr val="FFFF00"/>
              </a:solidFill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1214414" y="1928802"/>
          <a:ext cx="7772400" cy="4381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20</a:t>
            </a:fld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9AD7EA7-8F86-4586-8EA2-82D72E6B18F3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10" name="Стрелка вправо с вырезом 9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Блок-схема: извлечение 10"/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Стрелка вправо с вырезом 11">
            <a:hlinkClick r:id="" action="ppaction://hlinkshowjump?jump=nextslide"/>
          </p:cNvPr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90550" y="266700"/>
            <a:ext cx="8196292" cy="101916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Источники вибрации</a:t>
            </a:r>
            <a:endParaRPr lang="ru-RU" sz="3200" dirty="0">
              <a:solidFill>
                <a:srgbClr val="FFFF00"/>
              </a:solidFill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67544" y="1412776"/>
          <a:ext cx="7986738" cy="4743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21</a:t>
            </a:fld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9AD7EA7-8F86-4586-8EA2-82D72E6B18F3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10" name="Стрелка вправо с вырезом 9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Блок-схема: извлечение 10"/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Стрелка вправо с вырезом 11">
            <a:hlinkClick r:id="" action="ppaction://hlinkshowjump?jump=nextslide"/>
          </p:cNvPr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Параметры, характеризующие вибрацию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3000" y="1484784"/>
            <a:ext cx="7173416" cy="4687416"/>
          </a:xfrm>
        </p:spPr>
        <p:txBody>
          <a:bodyPr/>
          <a:lstStyle/>
          <a:p>
            <a:r>
              <a:rPr lang="ru-RU" sz="2400" dirty="0" smtClean="0"/>
              <a:t>Вибрация характеризуется скоростью </a:t>
            </a:r>
            <a:r>
              <a:rPr lang="ru-RU" sz="2400" cap="small" dirty="0" smtClean="0"/>
              <a:t>(</a:t>
            </a:r>
            <a:r>
              <a:rPr lang="en-US" sz="2400" i="1" cap="small" dirty="0" smtClean="0"/>
              <a:t>v</a:t>
            </a:r>
            <a:r>
              <a:rPr lang="ru-RU" sz="2400" i="1" cap="small" dirty="0" smtClean="0"/>
              <a:t>,</a:t>
            </a:r>
            <a:r>
              <a:rPr lang="ru-RU" sz="2400" cap="small" dirty="0" smtClean="0"/>
              <a:t> </a:t>
            </a:r>
            <a:r>
              <a:rPr lang="ru-RU" sz="2400" dirty="0" smtClean="0"/>
              <a:t>м/с) и</a:t>
            </a:r>
            <a:r>
              <a:rPr lang="ru-RU" sz="2400" b="1" dirty="0" smtClean="0"/>
              <a:t> </a:t>
            </a:r>
            <a:r>
              <a:rPr lang="ru-RU" sz="2400" dirty="0" smtClean="0"/>
              <a:t>ускорением </a:t>
            </a:r>
            <a:r>
              <a:rPr lang="ru-RU" sz="2400" i="1" dirty="0" smtClean="0"/>
              <a:t>(а, </a:t>
            </a:r>
            <a:r>
              <a:rPr lang="ru-RU" sz="2400" dirty="0" smtClean="0"/>
              <a:t>м/с</a:t>
            </a:r>
            <a:r>
              <a:rPr lang="ru-RU" sz="2400" baseline="30000" dirty="0" smtClean="0"/>
              <a:t>2</a:t>
            </a:r>
            <a:r>
              <a:rPr lang="ru-RU" sz="2400" dirty="0" smtClean="0"/>
              <a:t>) колеблющейся твердой поверхности. Обычно эти параметры называют </a:t>
            </a:r>
            <a:r>
              <a:rPr lang="ru-RU" sz="2400" i="1" dirty="0" smtClean="0"/>
              <a:t>виброскоростью </a:t>
            </a:r>
            <a:r>
              <a:rPr lang="ru-RU" sz="2400" dirty="0" smtClean="0"/>
              <a:t>и </a:t>
            </a:r>
            <a:r>
              <a:rPr lang="ru-RU" sz="2400" i="1" dirty="0" smtClean="0"/>
              <a:t>виброускорением.</a:t>
            </a:r>
          </a:p>
          <a:p>
            <a:r>
              <a:rPr lang="ru-RU" sz="2400" i="1" dirty="0" smtClean="0"/>
              <a:t>Уровни виброскорости и виброускорения</a:t>
            </a:r>
          </a:p>
          <a:p>
            <a:endParaRPr lang="ru-RU" sz="2400" i="1" dirty="0" smtClean="0"/>
          </a:p>
          <a:p>
            <a:endParaRPr lang="ru-RU" sz="2400" i="1" dirty="0" smtClean="0"/>
          </a:p>
          <a:p>
            <a:endParaRPr lang="ru-RU" sz="2400" i="1" dirty="0" smtClean="0"/>
          </a:p>
          <a:p>
            <a:endParaRPr lang="ru-RU" sz="2400" i="1" dirty="0" smtClean="0"/>
          </a:p>
          <a:p>
            <a:r>
              <a:rPr lang="ru-RU" sz="2400" dirty="0" smtClean="0"/>
              <a:t>Измеряются уровни в специальных единицах — децибелах (ДБ)</a:t>
            </a:r>
            <a:endParaRPr lang="ru-RU" sz="2400" i="1" dirty="0" smtClean="0"/>
          </a:p>
          <a:p>
            <a:endParaRPr lang="ru-RU" i="1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22</a:t>
            </a:fld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1597228-2CC1-4B64-8582-7B570BF5A2B2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8" name="Стрелка вправо с вырезом 7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Блок-схема: извлечение 8">
            <a:hlinkClick r:id="" action="ppaction://hlinkshowjump?jump=endshow"/>
          </p:cNvPr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419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4071942"/>
            <a:ext cx="4056660" cy="32385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4929198"/>
            <a:ext cx="2663000" cy="39528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14" name="Стрелка вправо с вырезом 13">
            <a:hlinkClick r:id="" action="ppaction://hlinkshowjump?jump=nextslide"/>
          </p:cNvPr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</p:nvPr>
        </p:nvGraphicFramePr>
        <p:xfrm>
          <a:off x="1143000" y="500042"/>
          <a:ext cx="7715280" cy="5672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23</a:t>
            </a:fld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1597228-2CC1-4B64-8582-7B570BF5A2B2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8" name="Стрелка вправо с вырезом 7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Блок-схема: извлечение 8"/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Стрелка вправо с вырезом 12">
            <a:hlinkClick r:id="" action="ppaction://hlinkshowjump?jump=nextslide"/>
          </p:cNvPr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57290" y="357167"/>
            <a:ext cx="5929354" cy="100013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idx="1"/>
          </p:nvPr>
        </p:nvSpPr>
        <p:spPr>
          <a:xfrm>
            <a:off x="0" y="-428652"/>
            <a:ext cx="9144000" cy="7072290"/>
          </a:xfr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571604" y="4678680"/>
            <a:ext cx="2209800" cy="21793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1000100" y="857232"/>
            <a:ext cx="7215238" cy="1138445"/>
          </a:xfrm>
          <a:prstGeom prst="rect">
            <a:avLst/>
          </a:prstGeom>
          <a:ln>
            <a:headEnd/>
            <a:tailEnd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50800" dist="38100" dir="16200000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  <a:softEdge rad="31750"/>
          </a:effectLst>
          <a:scene3d>
            <a:camera prst="obliqueBottomLeft"/>
            <a:lightRig rig="glow" dir="tl">
              <a:rot lat="0" lon="0" rev="900000"/>
            </a:lightRig>
          </a:scene3d>
          <a:sp3d prstMaterial="powder">
            <a:bevelT w="25400" h="381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Классификация производственных вибраций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000100" y="2571744"/>
            <a:ext cx="1214446" cy="107157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По способу передачи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2357422" y="2571744"/>
            <a:ext cx="1285884" cy="107157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По направлению действия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3764280" y="2606040"/>
            <a:ext cx="1450662" cy="103727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По временной </a:t>
            </a:r>
            <a:r>
              <a:rPr lang="ru-RU" sz="1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характеристике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286380" y="2571744"/>
            <a:ext cx="1428760" cy="107157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По спектру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6858016" y="2571744"/>
            <a:ext cx="1357322" cy="107157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По источнику возникновения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142976" y="4071942"/>
            <a:ext cx="500066" cy="150019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Общая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714480" y="4071942"/>
            <a:ext cx="500066" cy="150019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Локальная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4000496" y="4071942"/>
            <a:ext cx="500066" cy="150019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Постоянная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4643438" y="4071942"/>
            <a:ext cx="500066" cy="150019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Непостоянная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429256" y="4071942"/>
            <a:ext cx="500066" cy="150019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Узкополосная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6072198" y="4071942"/>
            <a:ext cx="500066" cy="150019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Широкополосная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6715140" y="4071942"/>
            <a:ext cx="500066" cy="150019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Транспортная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7286644" y="4071942"/>
            <a:ext cx="500066" cy="150019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Транспортно-технологическая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7858148" y="4071942"/>
            <a:ext cx="428628" cy="150019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Технологическая  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2571736" y="4071942"/>
            <a:ext cx="428628" cy="150019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Вертикальная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3214678" y="4071942"/>
            <a:ext cx="428628" cy="150019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vert270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Горизонтальная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76" name="AutoShape 28"/>
          <p:cNvSpPr>
            <a:spLocks noChangeArrowheads="1"/>
          </p:cNvSpPr>
          <p:nvPr/>
        </p:nvSpPr>
        <p:spPr bwMode="auto">
          <a:xfrm rot="5400000">
            <a:off x="1314597" y="2114370"/>
            <a:ext cx="573105" cy="344846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080" name="AutoShape 32"/>
          <p:cNvSpPr>
            <a:spLocks noChangeArrowheads="1"/>
          </p:cNvSpPr>
          <p:nvPr/>
        </p:nvSpPr>
        <p:spPr bwMode="auto">
          <a:xfrm rot="5400000">
            <a:off x="2700495" y="2100104"/>
            <a:ext cx="609293" cy="341006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079" name="AutoShape 31"/>
          <p:cNvSpPr>
            <a:spLocks noChangeArrowheads="1"/>
          </p:cNvSpPr>
          <p:nvPr/>
        </p:nvSpPr>
        <p:spPr bwMode="auto">
          <a:xfrm rot="5400000">
            <a:off x="5681358" y="2123446"/>
            <a:ext cx="572127" cy="318116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078" name="AutoShape 30"/>
          <p:cNvSpPr>
            <a:spLocks noChangeArrowheads="1"/>
          </p:cNvSpPr>
          <p:nvPr/>
        </p:nvSpPr>
        <p:spPr bwMode="auto">
          <a:xfrm rot="5400000">
            <a:off x="7107257" y="2113924"/>
            <a:ext cx="599743" cy="334302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077" name="AutoShape 29"/>
          <p:cNvSpPr>
            <a:spLocks noChangeArrowheads="1"/>
          </p:cNvSpPr>
          <p:nvPr/>
        </p:nvSpPr>
        <p:spPr bwMode="auto">
          <a:xfrm rot="5400000">
            <a:off x="4209727" y="2093915"/>
            <a:ext cx="581667" cy="35623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 rot="5400000">
            <a:off x="3240248" y="3729197"/>
            <a:ext cx="412748" cy="239081"/>
          </a:xfrm>
          <a:prstGeom prst="rightArrow">
            <a:avLst>
              <a:gd name="adj1" fmla="val 50000"/>
              <a:gd name="adj2" fmla="val 29044"/>
            </a:avLst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 rot="5400000">
            <a:off x="2589673" y="3733005"/>
            <a:ext cx="428943" cy="249566"/>
          </a:xfrm>
          <a:prstGeom prst="rightArrow">
            <a:avLst>
              <a:gd name="adj1" fmla="val 50000"/>
              <a:gd name="adj2" fmla="val 29044"/>
            </a:avLst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072" name="AutoShape 24"/>
          <p:cNvSpPr>
            <a:spLocks noChangeArrowheads="1"/>
          </p:cNvSpPr>
          <p:nvPr/>
        </p:nvSpPr>
        <p:spPr bwMode="auto">
          <a:xfrm rot="5400000">
            <a:off x="1228064" y="3728406"/>
            <a:ext cx="428630" cy="258448"/>
          </a:xfrm>
          <a:prstGeom prst="rightArrow">
            <a:avLst>
              <a:gd name="adj1" fmla="val 50000"/>
              <a:gd name="adj2" fmla="val 29044"/>
            </a:avLst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071" name="AutoShape 23"/>
          <p:cNvSpPr>
            <a:spLocks noChangeArrowheads="1"/>
          </p:cNvSpPr>
          <p:nvPr/>
        </p:nvSpPr>
        <p:spPr bwMode="auto">
          <a:xfrm rot="5400000">
            <a:off x="4660581" y="3746186"/>
            <a:ext cx="396241" cy="219076"/>
          </a:xfrm>
          <a:prstGeom prst="rightArrow">
            <a:avLst>
              <a:gd name="adj1" fmla="val 50000"/>
              <a:gd name="adj2" fmla="val 29044"/>
            </a:avLst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 rot="5400000">
            <a:off x="7791923" y="3759043"/>
            <a:ext cx="417200" cy="183834"/>
          </a:xfrm>
          <a:prstGeom prst="rightArrow">
            <a:avLst>
              <a:gd name="adj1" fmla="val 50000"/>
              <a:gd name="adj2" fmla="val 29044"/>
            </a:avLst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049" name="AutoShape 1"/>
          <p:cNvSpPr>
            <a:spLocks noChangeArrowheads="1"/>
          </p:cNvSpPr>
          <p:nvPr/>
        </p:nvSpPr>
        <p:spPr bwMode="auto">
          <a:xfrm rot="5400000">
            <a:off x="5470049" y="3749201"/>
            <a:ext cx="397508" cy="214314"/>
          </a:xfrm>
          <a:prstGeom prst="rightArrow">
            <a:avLst>
              <a:gd name="adj1" fmla="val 50000"/>
              <a:gd name="adj2" fmla="val 29044"/>
            </a:avLst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 rot="5400000">
            <a:off x="6107918" y="3750470"/>
            <a:ext cx="428625" cy="214314"/>
          </a:xfrm>
          <a:prstGeom prst="rightArrow">
            <a:avLst>
              <a:gd name="adj1" fmla="val 50000"/>
              <a:gd name="adj2" fmla="val 29044"/>
            </a:avLst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 rot="5400000">
            <a:off x="6788786" y="3736342"/>
            <a:ext cx="422272" cy="234316"/>
          </a:xfrm>
          <a:prstGeom prst="rightArrow">
            <a:avLst>
              <a:gd name="adj1" fmla="val 50000"/>
              <a:gd name="adj2" fmla="val 29044"/>
            </a:avLst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 rot="5400000">
            <a:off x="7276623" y="3740943"/>
            <a:ext cx="441960" cy="214314"/>
          </a:xfrm>
          <a:prstGeom prst="rightArrow">
            <a:avLst>
              <a:gd name="adj1" fmla="val 50000"/>
              <a:gd name="adj2" fmla="val 29044"/>
            </a:avLst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 rot="5400000">
            <a:off x="4040347" y="3736819"/>
            <a:ext cx="427988" cy="208598"/>
          </a:xfrm>
          <a:prstGeom prst="rightArrow">
            <a:avLst>
              <a:gd name="adj1" fmla="val 50000"/>
              <a:gd name="adj2" fmla="val 29044"/>
            </a:avLst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0" y="598488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	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01" name="Rectangle 53"/>
          <p:cNvSpPr>
            <a:spLocks noChangeArrowheads="1"/>
          </p:cNvSpPr>
          <p:nvPr/>
        </p:nvSpPr>
        <p:spPr bwMode="auto">
          <a:xfrm>
            <a:off x="0" y="598488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3" name="AutoShape 24"/>
          <p:cNvSpPr>
            <a:spLocks noChangeArrowheads="1"/>
          </p:cNvSpPr>
          <p:nvPr/>
        </p:nvSpPr>
        <p:spPr bwMode="auto">
          <a:xfrm rot="5400000">
            <a:off x="1733862" y="3705542"/>
            <a:ext cx="428630" cy="258448"/>
          </a:xfrm>
          <a:prstGeom prst="rightArrow">
            <a:avLst>
              <a:gd name="adj1" fmla="val 50000"/>
              <a:gd name="adj2" fmla="val 29044"/>
            </a:avLst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2" name="Дата 4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517EF28-61A0-412B-900B-00BEF81C8DBB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43" name="Номер слайда 4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24</a:t>
            </a:fld>
            <a:endParaRPr lang="ru-RU" dirty="0"/>
          </a:p>
        </p:txBody>
      </p:sp>
      <p:sp>
        <p:nvSpPr>
          <p:cNvPr id="44" name="Нижний колонтитул 4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5" name="Стрелка вправо с вырезом 44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Блок-схема: извлечение 45"/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7" name="Стрелка вправо с вырезом 46">
            <a:hlinkClick r:id="" action="ppaction://hlinkshowjump?jump=nextslide"/>
          </p:cNvPr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28596" y="285728"/>
            <a:ext cx="8258204" cy="6038872"/>
          </a:xfrm>
        </p:spPr>
        <p:txBody>
          <a:bodyPr>
            <a:noAutofit/>
          </a:bodyPr>
          <a:lstStyle/>
          <a:p>
            <a:pPr marL="0" indent="715963">
              <a:buNone/>
            </a:pPr>
            <a:r>
              <a:rPr lang="ru-RU" sz="2200" b="1" i="1" dirty="0" smtClean="0">
                <a:solidFill>
                  <a:schemeClr val="tx2">
                    <a:lumMod val="75000"/>
                  </a:schemeClr>
                </a:solidFill>
              </a:rPr>
              <a:t>Воздействие вибрации на организм человека</a:t>
            </a:r>
            <a:r>
              <a:rPr lang="ru-RU" sz="2200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715963">
              <a:buNone/>
            </a:pPr>
            <a:r>
              <a:rPr lang="ru-RU" sz="2200" i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endParaRPr lang="ru-RU" sz="2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9D1DD32-A8A1-48FE-BFF2-8B1642A115C7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Стрелка вправо с вырезом 6"/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Стрелка вправо с вырезом 7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Блок-схема: извлечение 8"/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14414" y="1571612"/>
            <a:ext cx="7500990" cy="49859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smtClean="0"/>
              <a:t>При совпадении собственных частот внутренних органов человека и отдельных частей его тела с частотой вынужденной вибрации возникает явление </a:t>
            </a:r>
            <a:r>
              <a:rPr lang="ru-RU" sz="2000" i="1" dirty="0" smtClean="0">
                <a:solidFill>
                  <a:srgbClr val="00B050"/>
                </a:solidFill>
              </a:rPr>
              <a:t>резонанса, </a:t>
            </a:r>
            <a:r>
              <a:rPr lang="ru-RU" sz="2000" dirty="0" smtClean="0"/>
              <a:t>при котором резко возрастает амплитуда колебаний органов и частей тела.</a:t>
            </a:r>
          </a:p>
          <a:p>
            <a:r>
              <a:rPr lang="ru-RU" sz="2000" dirty="0" smtClean="0"/>
              <a:t>При этом могут возникнуть болевые ощущения в отдельных органах, а при очень высоких уровнях вибрации — даже травмы, разрывы связок, артерий.. </a:t>
            </a:r>
          </a:p>
          <a:p>
            <a:r>
              <a:rPr lang="ru-RU" sz="2000" dirty="0" smtClean="0"/>
              <a:t>Колебания с частотой менее 0,7 Гц получили название </a:t>
            </a:r>
            <a:r>
              <a:rPr lang="ru-RU" sz="2000" i="1" dirty="0" smtClean="0">
                <a:solidFill>
                  <a:srgbClr val="00B050"/>
                </a:solidFill>
              </a:rPr>
              <a:t>качки.</a:t>
            </a:r>
            <a:r>
              <a:rPr lang="ru-RU" sz="2000" i="1" dirty="0" smtClean="0"/>
              <a:t> </a:t>
            </a:r>
          </a:p>
          <a:p>
            <a:r>
              <a:rPr lang="ru-RU" sz="2000" dirty="0" smtClean="0"/>
              <a:t>Качка не вызывает серьезных нарушений в организме человека, но происходят нарушения в вестибулярном аппарате человека, а у людей со слабым вестибулярным аппаратом может возникнуть так называемая </a:t>
            </a:r>
            <a:r>
              <a:rPr lang="ru-RU" sz="2000" i="1" dirty="0" smtClean="0">
                <a:solidFill>
                  <a:srgbClr val="00B050"/>
                </a:solidFill>
              </a:rPr>
              <a:t>морская болезнь</a:t>
            </a:r>
            <a:r>
              <a:rPr lang="ru-RU" sz="2000" i="1" dirty="0" smtClean="0"/>
              <a:t>, </a:t>
            </a:r>
            <a:r>
              <a:rPr lang="ru-RU" sz="2000" dirty="0" smtClean="0"/>
              <a:t>при которой возникает головокружение, тошнота, рвота</a:t>
            </a:r>
          </a:p>
          <a:p>
            <a:endParaRPr lang="ru-RU" dirty="0"/>
          </a:p>
        </p:txBody>
      </p:sp>
      <p:sp>
        <p:nvSpPr>
          <p:cNvPr id="11" name="Стрелка вправо с вырезом 10">
            <a:hlinkClick r:id="" action="ppaction://hlinkshowjump?jump=nextslide"/>
          </p:cNvPr>
          <p:cNvSpPr/>
          <p:nvPr/>
        </p:nvSpPr>
        <p:spPr bwMode="auto">
          <a:xfrm>
            <a:off x="8296300" y="65103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5967434"/>
          </a:xfrm>
        </p:spPr>
        <p:txBody>
          <a:bodyPr/>
          <a:lstStyle/>
          <a:p>
            <a:pPr algn="ctr">
              <a:buNone/>
            </a:pPr>
            <a:r>
              <a:rPr lang="ru-RU" sz="2200" dirty="0" smtClean="0"/>
              <a:t>Изменения в организме человека при воздействии вибрации</a:t>
            </a:r>
          </a:p>
          <a:p>
            <a:pPr algn="ctr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1" y="1214422"/>
          <a:ext cx="8572560" cy="5311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4076"/>
                <a:gridCol w="3415654"/>
                <a:gridCol w="2812830"/>
              </a:tblGrid>
              <a:tr h="802603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Вид изменений в организме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Симптомы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 воздействия</a:t>
                      </a:r>
                      <a:endParaRPr lang="ru-RU" dirty="0"/>
                    </a:p>
                  </a:txBody>
                  <a:tcPr/>
                </a:tc>
              </a:tr>
              <a:tr h="18345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Функциональные</a:t>
                      </a: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Повышенная утомляемость;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увеличение времени двигательных реакций;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увеличение времени зрительных реакций;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нарушение вестибулярных реакций и координации движений</a:t>
                      </a: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R="19050" algn="l">
                        <a:spcAft>
                          <a:spcPts val="0"/>
                        </a:spcAft>
                        <a:tabLst>
                          <a:tab pos="2197100" algn="l"/>
                          <a:tab pos="2216150" algn="l"/>
                        </a:tabLs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Снижение   производительно­сти и качества труда </a:t>
                      </a:r>
                      <a:endParaRPr lang="ru-RU" sz="14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19050" algn="l">
                        <a:spcAft>
                          <a:spcPts val="0"/>
                        </a:spcAft>
                        <a:tabLst>
                          <a:tab pos="2197100" algn="l"/>
                          <a:tab pos="2216150" algn="l"/>
                        </a:tabLs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Возникновение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травм,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связанных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 заторможенной реакцией человека на изменение обстановки</a:t>
                      </a:r>
                    </a:p>
                  </a:txBody>
                  <a:tcPr marL="25400" marR="25400" marT="0" marB="0"/>
                </a:tc>
              </a:tr>
              <a:tr h="267430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Физиологические</a:t>
                      </a: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Развитие нервных заболеваний; нарушение функций сердечнососудистой системы; нарушение функций опорно-двигательного аппарата; поражение мышечных тканей и суставов; нарушение функций органов внутренней секреции</a:t>
                      </a: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R="82550" algn="just">
                        <a:spcAft>
                          <a:spcPts val="0"/>
                        </a:spcAft>
                        <a:tabLst>
                          <a:tab pos="2514600" algn="l"/>
                        </a:tabLs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Возникновение виброболезни</a:t>
                      </a:r>
                    </a:p>
                  </a:txBody>
                  <a:tcPr marL="25400" marR="25400" marT="0" marB="0"/>
                </a:tc>
              </a:tr>
            </a:tbl>
          </a:graphicData>
        </a:graphic>
      </p:graphicFrame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2E87DB7-1FB1-40C3-8BF9-50398F4B399C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26</a:t>
            </a:fld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Стрелка вправо с вырезом 8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Блок-схема: извлечение 9"/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Стрелка вправо с вырезом 10">
            <a:hlinkClick r:id="" action="ppaction://hlinkshowjump?jump=nextslide"/>
          </p:cNvPr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700" b="1" dirty="0" smtClean="0"/>
              <a:t>4 Акустические колебания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28596" y="1571612"/>
          <a:ext cx="8258204" cy="4752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01270F2-DF18-4F0D-B875-17A5394D9D38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27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Стрелка вправо с вырезом 7">
            <a:hlinkClick r:id="" action="ppaction://hlinkshowjump?jump=nextslide"/>
          </p:cNvPr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Блок-схема: извлечение 9">
            <a:hlinkClick r:id="" action="ppaction://hlinkshowjump?jump=endshow"/>
          </p:cNvPr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Стрелка вправо с вырезом 10">
            <a:hlinkClick r:id="" action="ppaction://hlinkshowjump?jump=nextslide"/>
          </p:cNvPr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15370" cy="85725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4 Акустические колебания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</p:nvPr>
        </p:nvGraphicFramePr>
        <p:xfrm>
          <a:off x="357158" y="1142984"/>
          <a:ext cx="8329642" cy="5181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D57B428-4797-4629-B781-439478DE1D7B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28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Стрелка вправо с вырезом 7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Блок-схема: извлечение 8"/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Стрелка вправо с вырезом 9">
            <a:hlinkClick r:id="" action="ppaction://hlinkshowjump?jump=nextslide"/>
          </p:cNvPr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28596" y="500042"/>
          <a:ext cx="8258204" cy="58245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CEB62F1-3D3F-4543-8BC8-3F30BB608FE5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29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Стрелка вправо с вырезом 6"/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Стрелка вправо с вырезом 8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Блок-схема: извлечение 9">
            <a:hlinkClick r:id="" action="ppaction://hlinkshowjump?jump=endshow"/>
          </p:cNvPr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22CB1F4-3640-49CB-9B55-D8A1BB7854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8">
                                            <p:graphicEl>
                                              <a:dgm id="{222CB1F4-3640-49CB-9B55-D8A1BB7854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45D95B2-2B21-481C-ADD6-13DAC2F29D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8">
                                            <p:graphicEl>
                                              <a:dgm id="{D45D95B2-2B21-481C-ADD6-13DAC2F29D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C48F0A2-6B9F-4F9F-AE1E-79156572A5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8">
                                            <p:graphicEl>
                                              <a:dgm id="{6C48F0A2-6B9F-4F9F-AE1E-79156572A5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CC9D746-C002-4658-8514-8694372CB6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8">
                                            <p:graphicEl>
                                              <a:dgm id="{7CC9D746-C002-4658-8514-8694372CB6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1C91328-661A-4024-8E80-19E5E0CACE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8">
                                            <p:graphicEl>
                                              <a:dgm id="{91C91328-661A-4024-8E80-19E5E0CACE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338BD65-E55A-4265-BE1B-80A14E2A26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8">
                                            <p:graphicEl>
                                              <a:dgm id="{1338BD65-E55A-4265-BE1B-80A14E2A26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09F2848-B72B-438C-88E8-EA31F127ED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8">
                                            <p:graphicEl>
                                              <a:dgm id="{709F2848-B72B-438C-88E8-EA31F127ED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FC24B96-1E6A-40F9-9353-7D742C3933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000"/>
                                        <p:tgtEl>
                                          <p:spTgt spid="8">
                                            <p:graphicEl>
                                              <a:dgm id="{3FC24B96-1E6A-40F9-9353-7D742C3933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6AC953F-A303-4B6F-A2D2-89836C2D9F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3000"/>
                                        <p:tgtEl>
                                          <p:spTgt spid="8">
                                            <p:graphicEl>
                                              <a:dgm id="{56AC953F-A303-4B6F-A2D2-89836C2D9F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2B830FF-2CF3-412B-9CED-9883378C74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3000"/>
                                        <p:tgtEl>
                                          <p:spTgt spid="8">
                                            <p:graphicEl>
                                              <a:dgm id="{32B830FF-2CF3-412B-9CED-9883378C74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9A3F3DC-5C92-4252-9833-BF6C8887CB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0"/>
                                        <p:tgtEl>
                                          <p:spTgt spid="8">
                                            <p:graphicEl>
                                              <a:dgm id="{99A3F3DC-5C92-4252-9833-BF6C8887CB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7" presetClass="emph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51" dur="2000" fill="hold"/>
                                        <p:tgtEl>
                                          <p:spTgt spid="8">
                                            <p:graphicEl>
                                              <a:dgm id="{222CB1F4-3640-49CB-9B55-D8A1BB7854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8">
                                            <p:graphicEl>
                                              <a:dgm id="{222CB1F4-3640-49CB-9B55-D8A1BB7854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7" presetClass="emph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56" dur="2000" fill="hold"/>
                                        <p:tgtEl>
                                          <p:spTgt spid="8">
                                            <p:graphicEl>
                                              <a:dgm id="{D45D95B2-2B21-481C-ADD6-13DAC2F29D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8">
                                            <p:graphicEl>
                                              <a:dgm id="{D45D95B2-2B21-481C-ADD6-13DAC2F29D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7" presetClass="emph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59" dur="2000" fill="hold"/>
                                        <p:tgtEl>
                                          <p:spTgt spid="8">
                                            <p:graphicEl>
                                              <a:dgm id="{6C48F0A2-6B9F-4F9F-AE1E-79156572A5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8">
                                            <p:graphicEl>
                                              <a:dgm id="{6C48F0A2-6B9F-4F9F-AE1E-79156572A5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7" presetClass="emph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64" dur="2000" fill="hold"/>
                                        <p:tgtEl>
                                          <p:spTgt spid="8">
                                            <p:graphicEl>
                                              <a:dgm id="{7CC9D746-C002-4658-8514-8694372CB6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8">
                                            <p:graphicEl>
                                              <a:dgm id="{7CC9D746-C002-4658-8514-8694372CB6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7" presetClass="emph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67" dur="2000" fill="hold"/>
                                        <p:tgtEl>
                                          <p:spTgt spid="8">
                                            <p:graphicEl>
                                              <a:dgm id="{91C91328-661A-4024-8E80-19E5E0CACE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8">
                                            <p:graphicEl>
                                              <a:dgm id="{91C91328-661A-4024-8E80-19E5E0CACE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7" presetClass="emph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72" dur="2000" fill="hold"/>
                                        <p:tgtEl>
                                          <p:spTgt spid="8">
                                            <p:graphicEl>
                                              <a:dgm id="{1338BD65-E55A-4265-BE1B-80A14E2A26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8">
                                            <p:graphicEl>
                                              <a:dgm id="{1338BD65-E55A-4265-BE1B-80A14E2A26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7" presetClass="emph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75" dur="2000" fill="hold"/>
                                        <p:tgtEl>
                                          <p:spTgt spid="8">
                                            <p:graphicEl>
                                              <a:dgm id="{709F2848-B72B-438C-88E8-EA31F127ED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6" dur="2000" fill="hold"/>
                                        <p:tgtEl>
                                          <p:spTgt spid="8">
                                            <p:graphicEl>
                                              <a:dgm id="{709F2848-B72B-438C-88E8-EA31F127ED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7" presetClass="emph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80" dur="2000" fill="hold"/>
                                        <p:tgtEl>
                                          <p:spTgt spid="8">
                                            <p:graphicEl>
                                              <a:dgm id="{3FC24B96-1E6A-40F9-9353-7D742C3933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8">
                                            <p:graphicEl>
                                              <a:dgm id="{3FC24B96-1E6A-40F9-9353-7D742C3933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7" presetClass="emph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83" dur="2000" fill="hold"/>
                                        <p:tgtEl>
                                          <p:spTgt spid="8">
                                            <p:graphicEl>
                                              <a:dgm id="{56AC953F-A303-4B6F-A2D2-89836C2D9F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8">
                                            <p:graphicEl>
                                              <a:dgm id="{56AC953F-A303-4B6F-A2D2-89836C2D9F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7" presetClass="emph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88" dur="2000" fill="hold"/>
                                        <p:tgtEl>
                                          <p:spTgt spid="8">
                                            <p:graphicEl>
                                              <a:dgm id="{32B830FF-2CF3-412B-9CED-9883378C74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9" dur="2000" fill="hold"/>
                                        <p:tgtEl>
                                          <p:spTgt spid="8">
                                            <p:graphicEl>
                                              <a:dgm id="{32B830FF-2CF3-412B-9CED-9883378C74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7" presetClass="emph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91" dur="2000" fill="hold"/>
                                        <p:tgtEl>
                                          <p:spTgt spid="8">
                                            <p:graphicEl>
                                              <a:dgm id="{99A3F3DC-5C92-4252-9833-BF6C8887CB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8">
                                            <p:graphicEl>
                                              <a:dgm id="{99A3F3DC-5C92-4252-9833-BF6C8887CB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4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6" dur="3000"/>
                                        <p:tgtEl>
                                          <p:spTgt spid="8">
                                            <p:graphicEl>
                                              <a:dgm id="{222CB1F4-3640-49CB-9B55-D8A1BB7854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22CB1F4-3640-49CB-9B55-D8A1BB7854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4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1" dur="3000"/>
                                        <p:tgtEl>
                                          <p:spTgt spid="8">
                                            <p:graphicEl>
                                              <a:dgm id="{D45D95B2-2B21-481C-ADD6-13DAC2F29D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45D95B2-2B21-481C-ADD6-13DAC2F29D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4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4" dur="3000"/>
                                        <p:tgtEl>
                                          <p:spTgt spid="8">
                                            <p:graphicEl>
                                              <a:dgm id="{6C48F0A2-6B9F-4F9F-AE1E-79156572A5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C48F0A2-6B9F-4F9F-AE1E-79156572A5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4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9" dur="3000"/>
                                        <p:tgtEl>
                                          <p:spTgt spid="8">
                                            <p:graphicEl>
                                              <a:dgm id="{7CC9D746-C002-4658-8514-8694372CB6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CC9D746-C002-4658-8514-8694372CB6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4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2" dur="3000"/>
                                        <p:tgtEl>
                                          <p:spTgt spid="8">
                                            <p:graphicEl>
                                              <a:dgm id="{91C91328-661A-4024-8E80-19E5E0CACE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1C91328-661A-4024-8E80-19E5E0CACE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4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7" dur="3000"/>
                                        <p:tgtEl>
                                          <p:spTgt spid="8">
                                            <p:graphicEl>
                                              <a:dgm id="{1338BD65-E55A-4265-BE1B-80A14E2A26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338BD65-E55A-4265-BE1B-80A14E2A26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4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0" dur="3000"/>
                                        <p:tgtEl>
                                          <p:spTgt spid="8">
                                            <p:graphicEl>
                                              <a:dgm id="{709F2848-B72B-438C-88E8-EA31F127ED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09F2848-B72B-438C-88E8-EA31F127ED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4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5" dur="3000"/>
                                        <p:tgtEl>
                                          <p:spTgt spid="8">
                                            <p:graphicEl>
                                              <a:dgm id="{3FC24B96-1E6A-40F9-9353-7D742C3933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FC24B96-1E6A-40F9-9353-7D742C3933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4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8" dur="3000"/>
                                        <p:tgtEl>
                                          <p:spTgt spid="8">
                                            <p:graphicEl>
                                              <a:dgm id="{56AC953F-A303-4B6F-A2D2-89836C2D9F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6AC953F-A303-4B6F-A2D2-89836C2D9F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4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3" dur="3000"/>
                                        <p:tgtEl>
                                          <p:spTgt spid="8">
                                            <p:graphicEl>
                                              <a:dgm id="{32B830FF-2CF3-412B-9CED-9883378C74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2B830FF-2CF3-412B-9CED-9883378C74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4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6" dur="3000"/>
                                        <p:tgtEl>
                                          <p:spTgt spid="8">
                                            <p:graphicEl>
                                              <a:dgm id="{99A3F3DC-5C92-4252-9833-BF6C8887CB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9A3F3DC-5C92-4252-9833-BF6C8887CB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  <p:bldGraphic spid="8" grpId="1">
        <p:bldSub>
          <a:bldDgm bld="one"/>
        </p:bldSub>
      </p:bldGraphic>
      <p:bldGraphic spid="8" grpId="2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Научиться идентифицировать опасные и вредные факторы</a:t>
            </a:r>
          </a:p>
          <a:p>
            <a:r>
              <a:rPr lang="ru-RU" dirty="0" smtClean="0"/>
              <a:t>Анализировать источники опасностей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1597228-2CC1-4B64-8582-7B570BF5A2B2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7" name="Стрелка вправо с вырезом 6"/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Стрелка вправо с вырезом 7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Блок-схема: извлечение 8"/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1" name="Picture 11" descr="CAR11">
            <a:hlinkClick r:id="" action="ppaction://hlinkshowjump?jump=nextslide" highlightClick="1">
              <a:snd r:embed="rId2" name="chimes.wav"/>
            </a:hlinkClick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723808"/>
            <a:ext cx="3096344" cy="1956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58204" cy="5895996"/>
          </a:xfrm>
        </p:spPr>
        <p:txBody>
          <a:bodyPr>
            <a:noAutofit/>
          </a:bodyPr>
          <a:lstStyle/>
          <a:p>
            <a:pPr marL="0" indent="811213">
              <a:buNone/>
            </a:pPr>
            <a:r>
              <a:rPr lang="ru-RU" sz="2200" b="1" i="1" dirty="0" smtClean="0">
                <a:solidFill>
                  <a:srgbClr val="92D050"/>
                </a:solidFill>
              </a:rPr>
              <a:t>Параметры,  характеризующие  акустические  колебания  (шум)</a:t>
            </a:r>
            <a:r>
              <a:rPr lang="ru-RU" sz="2200" i="1" dirty="0" smtClean="0">
                <a:solidFill>
                  <a:srgbClr val="92D050"/>
                </a:solidFill>
              </a:rPr>
              <a:t>.</a:t>
            </a:r>
            <a:endParaRPr lang="ru-RU" sz="2200" dirty="0" smtClean="0">
              <a:solidFill>
                <a:srgbClr val="92D050"/>
              </a:solidFill>
            </a:endParaRPr>
          </a:p>
          <a:p>
            <a:pPr marL="0" indent="811213">
              <a:buNone/>
            </a:pPr>
            <a:r>
              <a:rPr lang="ru-RU" sz="2200" b="1" i="1" dirty="0" smtClean="0"/>
              <a:t>Колебательная скорость </a:t>
            </a:r>
            <a:r>
              <a:rPr lang="en-US" sz="2200" b="1" i="1" dirty="0" smtClean="0"/>
              <a:t>v</a:t>
            </a:r>
            <a:r>
              <a:rPr lang="en-US" sz="2200" i="1" dirty="0" smtClean="0"/>
              <a:t> </a:t>
            </a:r>
            <a:r>
              <a:rPr lang="ru-RU" sz="2200" dirty="0" smtClean="0"/>
              <a:t>(м/с) — скорость колебания частиц воздуха относительно положения равновесия.</a:t>
            </a:r>
          </a:p>
          <a:p>
            <a:pPr marL="0" indent="811213">
              <a:buNone/>
            </a:pPr>
            <a:r>
              <a:rPr lang="ru-RU" sz="2200" b="1" i="1" dirty="0" smtClean="0"/>
              <a:t>Скорость распространения звука</a:t>
            </a:r>
            <a:r>
              <a:rPr lang="ru-RU" sz="2200" i="1" dirty="0" smtClean="0"/>
              <a:t> </a:t>
            </a:r>
            <a:r>
              <a:rPr lang="ru-RU" sz="2200" dirty="0" smtClean="0"/>
              <a:t>(скорость звука) </a:t>
            </a:r>
            <a:r>
              <a:rPr lang="ru-RU" sz="2200" i="1" dirty="0" smtClean="0"/>
              <a:t>с </a:t>
            </a:r>
            <a:r>
              <a:rPr lang="ru-RU" sz="2200" dirty="0" smtClean="0"/>
              <a:t>(м/с) — скорость распространения звуковой волны. </a:t>
            </a:r>
          </a:p>
          <a:p>
            <a:pPr marL="0" indent="811213">
              <a:buNone/>
            </a:pPr>
            <a:r>
              <a:rPr lang="ru-RU" sz="2200" b="1" i="1" dirty="0" smtClean="0"/>
              <a:t>Звуковое давление р</a:t>
            </a:r>
            <a:r>
              <a:rPr lang="ru-RU" sz="2200" i="1" dirty="0" smtClean="0"/>
              <a:t> </a:t>
            </a:r>
            <a:r>
              <a:rPr lang="ru-RU" sz="2200" dirty="0" smtClean="0"/>
              <a:t>(Па) — разность между мгновенным значе­нием полного давления и средним давлением, которое наблюдается в невозмущенной среде</a:t>
            </a:r>
          </a:p>
          <a:p>
            <a:pPr marL="0" indent="811213" algn="ctr">
              <a:buNone/>
            </a:pPr>
            <a:r>
              <a:rPr lang="ru-RU" sz="2200" i="1" dirty="0" smtClean="0"/>
              <a:t>р= </a:t>
            </a:r>
            <a:r>
              <a:rPr lang="en-US" sz="2200" i="1" dirty="0" smtClean="0"/>
              <a:t>vρc</a:t>
            </a:r>
            <a:r>
              <a:rPr lang="ru-RU" sz="2200" i="1" dirty="0" smtClean="0"/>
              <a:t>,</a:t>
            </a:r>
            <a:endParaRPr lang="ru-RU" sz="2200" dirty="0" smtClean="0"/>
          </a:p>
          <a:p>
            <a:pPr marL="0" indent="811213">
              <a:buNone/>
            </a:pPr>
            <a:r>
              <a:rPr lang="ru-RU" sz="2200" dirty="0" smtClean="0"/>
              <a:t>где </a:t>
            </a:r>
            <a:r>
              <a:rPr lang="ru-RU" sz="2200" i="1" dirty="0" smtClean="0"/>
              <a:t>ρ</a:t>
            </a:r>
            <a:r>
              <a:rPr lang="ru-RU" sz="2200" dirty="0" smtClean="0"/>
              <a:t>— плотность среды (кг/м</a:t>
            </a:r>
            <a:r>
              <a:rPr lang="ru-RU" sz="2200" baseline="30000" dirty="0" smtClean="0"/>
              <a:t>3</a:t>
            </a:r>
            <a:r>
              <a:rPr lang="ru-RU" sz="2200" dirty="0" smtClean="0"/>
              <a:t>);</a:t>
            </a:r>
          </a:p>
          <a:p>
            <a:pPr marL="0" indent="811213">
              <a:buNone/>
            </a:pPr>
            <a:r>
              <a:rPr lang="ru-RU" sz="2200" dirty="0" smtClean="0"/>
              <a:t> </a:t>
            </a:r>
            <a:r>
              <a:rPr lang="ru-RU" sz="2200" i="1" dirty="0" smtClean="0"/>
              <a:t>ρс</a:t>
            </a:r>
            <a:r>
              <a:rPr lang="ru-RU" sz="2200" dirty="0" smtClean="0"/>
              <a:t> — называют удельным акустическим сопротивлением (Па·с/м)</a:t>
            </a:r>
          </a:p>
          <a:p>
            <a:pPr>
              <a:buNone/>
            </a:pPr>
            <a:endParaRPr lang="ru-RU" sz="2200" dirty="0" smtClean="0"/>
          </a:p>
          <a:p>
            <a:pPr>
              <a:buNone/>
            </a:pPr>
            <a:endParaRPr lang="ru-RU" sz="2200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9358B18-30B0-4579-95AC-F66EF64D1B90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30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Стрелка вправо с вырезом 6"/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Стрелка вправо с вырезом 7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Блок-схема: извлечение 8"/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5 Химические негативные факторы (вредные вещества)</a:t>
            </a:r>
            <a:endParaRPr lang="ru-RU" sz="36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43050"/>
          <a:ext cx="8186766" cy="4681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3C3CDFF-502C-4CBB-A8A3-82BE0F97909C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31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Стрелка вправо с вырезом 7"/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Стрелка вправо с вырезом 8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Блок-схема: извлечение 9"/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</p:nvPr>
        </p:nvGraphicFramePr>
        <p:xfrm>
          <a:off x="428596" y="357166"/>
          <a:ext cx="8186766" cy="5967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3C853FC7-BB06-41EF-81C1-A60D2A567FF6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32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Стрелка вправо с вырезом 6"/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Стрелка вправо с вырезом 7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Блок-схема: извлечение 8"/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</p:nvPr>
        </p:nvGraphicFramePr>
        <p:xfrm>
          <a:off x="428596" y="357166"/>
          <a:ext cx="8186766" cy="5967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B16DC77-52AB-41D0-84F4-7F6F0A259BFC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33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Стрелка вправо с вырезом 6">
            <a:hlinkClick r:id="" action="ppaction://hlinkshowjump?jump=nextslide"/>
          </p:cNvPr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Стрелка вправо с вырезом 7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Блок-схема: извлечение 8"/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142984"/>
          <a:ext cx="8258175" cy="39986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85950"/>
                <a:gridCol w="1517320"/>
                <a:gridCol w="1651635"/>
                <a:gridCol w="1651635"/>
                <a:gridCol w="1651635"/>
              </a:tblGrid>
              <a:tr h="642942">
                <a:tc rowSpan="2">
                  <a:txBody>
                    <a:bodyPr/>
                    <a:lstStyle/>
                    <a:p>
                      <a:pPr algn="ctr"/>
                      <a:r>
                        <a:rPr kumimoji="0" lang="ru-RU" sz="2200" kern="1200" dirty="0" smtClean="0"/>
                        <a:t>Показатель токсичнос</a:t>
                      </a:r>
                    </a:p>
                    <a:p>
                      <a:pPr algn="ctr"/>
                      <a:r>
                        <a:rPr kumimoji="0" lang="ru-RU" sz="2200" kern="1200" dirty="0" smtClean="0"/>
                        <a:t>ти</a:t>
                      </a:r>
                      <a:endParaRPr lang="ru-RU" sz="22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r>
                        <a:rPr kumimoji="0" lang="ru-RU" sz="2200" kern="1200" dirty="0" smtClean="0"/>
                        <a:t>Класс опасности вещества и его название</a:t>
                      </a:r>
                      <a:endParaRPr lang="ru-RU" sz="2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1635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/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spc="-50" dirty="0"/>
                        <a:t>чрезвычайно опасные</a:t>
                      </a:r>
                      <a:endParaRPr lang="ru-RU" sz="2200" dirty="0">
                        <a:solidFill>
                          <a:srgbClr val="000000"/>
                        </a:solidFill>
                        <a:latin typeface="Constantia" pitchFamily="18" charset="0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/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spc="-50" dirty="0"/>
                        <a:t>высокоопасные</a:t>
                      </a:r>
                      <a:endParaRPr lang="ru-RU" sz="2200" dirty="0">
                        <a:solidFill>
                          <a:srgbClr val="000000"/>
                        </a:solidFill>
                        <a:latin typeface="Constantia" pitchFamily="18" charset="0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/>
                        <a:t>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spc="-45" dirty="0"/>
                        <a:t>умеренно опасные</a:t>
                      </a:r>
                      <a:endParaRPr lang="ru-RU" sz="2200" dirty="0">
                        <a:solidFill>
                          <a:srgbClr val="000000"/>
                        </a:solidFill>
                        <a:latin typeface="Constantia" pitchFamily="18" charset="0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R="18415" algn="ctr">
                        <a:spcAft>
                          <a:spcPts val="0"/>
                        </a:spcAft>
                      </a:pPr>
                      <a:r>
                        <a:rPr lang="ru-RU" sz="2200" dirty="0" smtClean="0"/>
                        <a:t>4</a:t>
                      </a:r>
                    </a:p>
                    <a:p>
                      <a:pPr marR="18415" algn="ctr">
                        <a:spcAft>
                          <a:spcPts val="0"/>
                        </a:spcAft>
                      </a:pPr>
                      <a:r>
                        <a:rPr lang="ru-RU" sz="2200" spc="-55" dirty="0" smtClean="0"/>
                        <a:t>малот</a:t>
                      </a:r>
                      <a:r>
                        <a:rPr lang="ru-RU" sz="2200" spc="-30" dirty="0" smtClean="0"/>
                        <a:t>оксичные</a:t>
                      </a:r>
                      <a:endParaRPr lang="ru-RU" sz="2200" b="0" i="0" dirty="0">
                        <a:solidFill>
                          <a:srgbClr val="000000"/>
                        </a:solidFill>
                        <a:latin typeface="Constantia" pitchFamily="18" charset="0"/>
                        <a:ea typeface="Times New Roman"/>
                      </a:endParaRPr>
                    </a:p>
                  </a:txBody>
                  <a:tcPr marL="25400" marR="25400" marT="0" marB="0"/>
                </a:tc>
              </a:tr>
              <a:tr h="21393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spc="-50" dirty="0"/>
                        <a:t>ПДК в воздухе рабочей </a:t>
                      </a:r>
                      <a:r>
                        <a:rPr lang="ru-RU" sz="2200" dirty="0"/>
                        <a:t>зоны, мг/м</a:t>
                      </a:r>
                      <a:r>
                        <a:rPr lang="ru-RU" sz="2200" baseline="30000" dirty="0"/>
                        <a:t>3</a:t>
                      </a:r>
                      <a:endParaRPr lang="ru-RU" sz="2200" dirty="0">
                        <a:solidFill>
                          <a:srgbClr val="000000"/>
                        </a:solidFill>
                        <a:latin typeface="Constantia" pitchFamily="18" charset="0"/>
                        <a:ea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/>
                        <a:t>Менее 0,1</a:t>
                      </a:r>
                      <a:endParaRPr lang="ru-RU" sz="2200" dirty="0">
                        <a:solidFill>
                          <a:srgbClr val="000000"/>
                        </a:solidFill>
                        <a:latin typeface="Constantia" pitchFamily="18" charset="0"/>
                        <a:ea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/>
                        <a:t>0,1...1,0</a:t>
                      </a:r>
                      <a:endParaRPr lang="ru-RU" sz="2200" dirty="0">
                        <a:solidFill>
                          <a:srgbClr val="000000"/>
                        </a:solidFill>
                        <a:latin typeface="Constantia" pitchFamily="18" charset="0"/>
                        <a:ea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/>
                        <a:t>1,0...10,0</a:t>
                      </a:r>
                      <a:endParaRPr lang="ru-RU" sz="2200" dirty="0">
                        <a:solidFill>
                          <a:srgbClr val="000000"/>
                        </a:solidFill>
                        <a:latin typeface="Constantia" pitchFamily="18" charset="0"/>
                        <a:ea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spc="-40" dirty="0"/>
                        <a:t>Более 10,0</a:t>
                      </a:r>
                      <a:endParaRPr lang="ru-RU" sz="2200" dirty="0">
                        <a:solidFill>
                          <a:srgbClr val="000000"/>
                        </a:solidFill>
                        <a:latin typeface="Constantia" pitchFamily="18" charset="0"/>
                        <a:ea typeface="Times New Roman"/>
                      </a:endParaRPr>
                    </a:p>
                  </a:txBody>
                  <a:tcPr marL="25400" marR="25400" marT="0" marB="0" anchor="ctr"/>
                </a:tc>
              </a:tr>
            </a:tbl>
          </a:graphicData>
        </a:graphic>
      </p:graphicFrame>
      <p:sp>
        <p:nvSpPr>
          <p:cNvPr id="3" name="Дата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56F9E06-6E3A-471F-8E64-7C0D43CD0F51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34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Стрелка вправо с вырезом 6"/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Стрелка вправо с вырезом 7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Блок-схема: извлечение 8"/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28596" y="285728"/>
          <a:ext cx="8143932" cy="62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E72C5D5-5BF1-44FD-9B44-FB880B89A982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35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Стрелка вправо с вырезом 7">
            <a:hlinkClick r:id="" action="ppaction://hlinkshowjump?jump=nextslide"/>
          </p:cNvPr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Стрелка вправо с вырезом 8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Блок-схема: извлечение 9"/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Контрольные вопросы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58204" cy="4967302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 Что является источниками шума, вибрации, ультразвука, инфразвука и электромагнитных полей в производственных условиях?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Каково воздействие шума, вибрации, ультразвука, инфразвука и электромагнитных полей на организм человека?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Как нормируются шум, вибрация, ультразвук, инфразвук и электромагнитные поля?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Какие приборы применяют для измерения шума, вибрации и электромагнитных полей? 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387D9EB3-12A6-4020-A7E1-9DD582705FFA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36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Стрелка вправо с вырезом 6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Блок-схема: извлечение 7"/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 </a:t>
            </a:r>
            <a:r>
              <a:rPr lang="ru-RU" sz="2800" b="1" dirty="0" smtClean="0"/>
              <a:t>Классификация опасных и вредных производственных факторов</a:t>
            </a:r>
          </a:p>
          <a:p>
            <a:r>
              <a:rPr lang="ru-RU" sz="2800" b="1" dirty="0" smtClean="0"/>
              <a:t>2 Опасные механические факторы</a:t>
            </a:r>
            <a:endParaRPr lang="ru-RU" sz="2800" dirty="0" smtClean="0"/>
          </a:p>
          <a:p>
            <a:r>
              <a:rPr lang="en-US" sz="2800" b="1" dirty="0" smtClean="0"/>
              <a:t>3</a:t>
            </a:r>
            <a:r>
              <a:rPr lang="ru-RU" sz="2800" b="1" dirty="0" smtClean="0"/>
              <a:t>  Вибрация</a:t>
            </a:r>
            <a:endParaRPr lang="ru-RU" sz="2800" dirty="0" smtClean="0"/>
          </a:p>
          <a:p>
            <a:r>
              <a:rPr lang="en-US" sz="2800" b="1" dirty="0" smtClean="0"/>
              <a:t>4</a:t>
            </a:r>
            <a:r>
              <a:rPr lang="ru-RU" sz="2800" b="1" dirty="0" smtClean="0"/>
              <a:t> Акустические колебания</a:t>
            </a:r>
          </a:p>
          <a:p>
            <a:r>
              <a:rPr lang="ru-RU" sz="2800" b="1" dirty="0" smtClean="0"/>
              <a:t>5 Химические негативные факторы</a:t>
            </a:r>
            <a:endParaRPr lang="ru-RU" sz="2800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1597228-2CC1-4B64-8582-7B570BF5A2B2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7" name="Стрелка вправо с вырезом 6"/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Стрелка вправо с вырезом 7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Блок-схема: извлечение 8"/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" name="Picture 25" descr="30">
            <a:hlinkClick r:id="" action="ppaction://noaction">
              <a:snd r:embed="rId2" name="push.wav"/>
            </a:hlinkClick>
            <a:hlinkHover r:id="" action="ppaction://noaction">
              <a:snd r:embed="rId3" name="wind.wav"/>
            </a:hlinkHover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0"/>
            <a:ext cx="1863725" cy="154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1 Классификация опасных и вредных производственных факторов</a:t>
            </a:r>
            <a:endParaRPr lang="ru-RU" sz="4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1597228-2CC1-4B64-8582-7B570BF5A2B2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7" name="Стрелка вправо с вырезом 6">
            <a:hlinkClick r:id="" action="ppaction://hlinkshowjump?jump=nextslide"/>
          </p:cNvPr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Стрелка вправо с вырезом 7">
            <a:hlinkClick r:id="" action="ppaction://hlinkshowjump?jump=previousslide"/>
          </p:cNvPr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Блок-схема: извлечение 8">
            <a:hlinkClick r:id="" action="ppaction://hlinkshowjump?jump=endshow"/>
          </p:cNvPr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0" name="Содержимое 5"/>
          <p:cNvGraphicFramePr>
            <a:graphicFrameLocks noGrp="1"/>
          </p:cNvGraphicFramePr>
          <p:nvPr>
            <p:ph idx="1"/>
          </p:nvPr>
        </p:nvGraphicFramePr>
        <p:xfrm>
          <a:off x="1143000" y="1790700"/>
          <a:ext cx="7772400" cy="4381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3F9099C-4ECA-4EF0-B979-1BC945BFBA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0">
                                            <p:graphicEl>
                                              <a:dgm id="{B3F9099C-4ECA-4EF0-B979-1BC945BFBA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35C68AD-0CB8-4680-8100-B9A83D56DC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10">
                                            <p:graphicEl>
                                              <a:dgm id="{B35C68AD-0CB8-4680-8100-B9A83D56DC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B27075E-E063-4EE4-85BB-308B5B6B7C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0">
                                            <p:graphicEl>
                                              <a:dgm id="{CB27075E-E063-4EE4-85BB-308B5B6B7C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452D2F1-045F-49F4-9B30-891B9AE170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10">
                                            <p:graphicEl>
                                              <a:dgm id="{F452D2F1-045F-49F4-9B30-891B9AE170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797BB262-6FA6-43E5-A0E8-F00C9D29D0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10">
                                            <p:graphicEl>
                                              <a:dgm id="{797BB262-6FA6-43E5-A0E8-F00C9D29D0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18E94A5-84BB-48C5-B9FA-DC2F379840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10">
                                            <p:graphicEl>
                                              <a:dgm id="{A18E94A5-84BB-48C5-B9FA-DC2F379840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578740A-2EE1-4290-B3DD-7335892980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10">
                                            <p:graphicEl>
                                              <a:dgm id="{E578740A-2EE1-4290-B3DD-7335892980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F4C4A96-B082-4F9A-8348-C92400448D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000"/>
                                        <p:tgtEl>
                                          <p:spTgt spid="10">
                                            <p:graphicEl>
                                              <a:dgm id="{8F4C4A96-B082-4F9A-8348-C92400448D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2635906-6F0C-4CA1-A98F-306313832D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3000"/>
                                        <p:tgtEl>
                                          <p:spTgt spid="10">
                                            <p:graphicEl>
                                              <a:dgm id="{92635906-6F0C-4CA1-A98F-306313832D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3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3F9099C-4ECA-4EF0-B979-1BC945BFBA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44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3F9099C-4ECA-4EF0-B979-1BC945BFBA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3F9099C-4ECA-4EF0-B979-1BC945BFBA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3F9099C-4ECA-4EF0-B979-1BC945BFBA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4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3F9099C-4ECA-4EF0-B979-1BC945BFBA16}"/>
                                            </p:graphic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48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3F9099C-4ECA-4EF0-B979-1BC945BFBA16}"/>
                                            </p:graphic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49" dur="900" fill="hold">
                                          <p:stCondLst>
                                            <p:cond delay="210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3F9099C-4ECA-4EF0-B979-1BC945BFBA16}"/>
                                            </p:graphic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3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35C68AD-0CB8-4680-8100-B9A83D56DC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54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35C68AD-0CB8-4680-8100-B9A83D56DC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35C68AD-0CB8-4680-8100-B9A83D56DC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35C68AD-0CB8-4680-8100-B9A83D56DC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35C68AD-0CB8-4680-8100-B9A83D56DC42}"/>
                                            </p:graphic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58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35C68AD-0CB8-4680-8100-B9A83D56DC42}"/>
                                            </p:graphic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59" dur="900" fill="hold">
                                          <p:stCondLst>
                                            <p:cond delay="210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35C68AD-0CB8-4680-8100-B9A83D56DC42}"/>
                                            </p:graphic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1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1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B27075E-E063-4EE4-85BB-308B5B6B7C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62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B27075E-E063-4EE4-85BB-308B5B6B7C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3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B27075E-E063-4EE4-85BB-308B5B6B7C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B27075E-E063-4EE4-85BB-308B5B6B7C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6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B27075E-E063-4EE4-85BB-308B5B6B7CD4}"/>
                                            </p:graphic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66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B27075E-E063-4EE4-85BB-308B5B6B7CD4}"/>
                                            </p:graphic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67" dur="900" fill="hold">
                                          <p:stCondLst>
                                            <p:cond delay="210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B27075E-E063-4EE4-85BB-308B5B6B7CD4}"/>
                                            </p:graphic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1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452D2F1-045F-49F4-9B30-891B9AE170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2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452D2F1-045F-49F4-9B30-891B9AE170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3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452D2F1-045F-49F4-9B30-891B9AE170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452D2F1-045F-49F4-9B30-891B9AE170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7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452D2F1-045F-49F4-9B30-891B9AE170B3}"/>
                                            </p:graphic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76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452D2F1-045F-49F4-9B30-891B9AE170B3}"/>
                                            </p:graphic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77" dur="900" fill="hold">
                                          <p:stCondLst>
                                            <p:cond delay="210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452D2F1-045F-49F4-9B30-891B9AE170B3}"/>
                                            </p:graphic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1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9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797BB262-6FA6-43E5-A0E8-F00C9D29D0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80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797BB262-6FA6-43E5-A0E8-F00C9D29D0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1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797BB262-6FA6-43E5-A0E8-F00C9D29D0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797BB262-6FA6-43E5-A0E8-F00C9D29D0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83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797BB262-6FA6-43E5-A0E8-F00C9D29D0F0}"/>
                                            </p:graphic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84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797BB262-6FA6-43E5-A0E8-F00C9D29D0F0}"/>
                                            </p:graphic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85" dur="900" fill="hold">
                                          <p:stCondLst>
                                            <p:cond delay="210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797BB262-6FA6-43E5-A0E8-F00C9D29D0F0}"/>
                                            </p:graphic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4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9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18E94A5-84BB-48C5-B9FA-DC2F379840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90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18E94A5-84BB-48C5-B9FA-DC2F379840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18E94A5-84BB-48C5-B9FA-DC2F379840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18E94A5-84BB-48C5-B9FA-DC2F379840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93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18E94A5-84BB-48C5-B9FA-DC2F3798401B}"/>
                                            </p:graphic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94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18E94A5-84BB-48C5-B9FA-DC2F3798401B}"/>
                                            </p:graphic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95" dur="900" fill="hold">
                                          <p:stCondLst>
                                            <p:cond delay="210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18E94A5-84BB-48C5-B9FA-DC2F3798401B}"/>
                                            </p:graphic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1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7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578740A-2EE1-4290-B3DD-7335892980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98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578740A-2EE1-4290-B3DD-7335892980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9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578740A-2EE1-4290-B3DD-7335892980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578740A-2EE1-4290-B3DD-7335892980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1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578740A-2EE1-4290-B3DD-7335892980B5}"/>
                                            </p:graphic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02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578740A-2EE1-4290-B3DD-7335892980B5}"/>
                                            </p:graphic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03" dur="900" fill="hold">
                                          <p:stCondLst>
                                            <p:cond delay="210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578740A-2EE1-4290-B3DD-7335892980B5}"/>
                                            </p:graphic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4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7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F4C4A96-B082-4F9A-8348-C92400448D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08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F4C4A96-B082-4F9A-8348-C92400448D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9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F4C4A96-B082-4F9A-8348-C92400448D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F4C4A96-B082-4F9A-8348-C92400448D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11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F4C4A96-B082-4F9A-8348-C92400448DE5}"/>
                                            </p:graphic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12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F4C4A96-B082-4F9A-8348-C92400448DE5}"/>
                                            </p:graphic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13" dur="900" fill="hold">
                                          <p:stCondLst>
                                            <p:cond delay="210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F4C4A96-B082-4F9A-8348-C92400448DE5}"/>
                                            </p:graphic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4" presetID="1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5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2635906-6F0C-4CA1-A98F-306313832D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16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2635906-6F0C-4CA1-A98F-306313832D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7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2635906-6F0C-4CA1-A98F-306313832D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2635906-6F0C-4CA1-A98F-306313832D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19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2635906-6F0C-4CA1-A98F-306313832DB4}"/>
                                            </p:graphic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20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2635906-6F0C-4CA1-A98F-306313832DB4}"/>
                                            </p:graphic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21" dur="900" fill="hold">
                                          <p:stCondLst>
                                            <p:cond delay="210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2635906-6F0C-4CA1-A98F-306313832DB4}"/>
                                            </p:graphic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8" presetClass="exit" presetSubtype="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10">
                                            <p:graphicEl>
                                              <a:dgm id="{B3F9099C-4ECA-4EF0-B979-1BC945BFBA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10">
                                            <p:graphicEl>
                                              <a:dgm id="{B3F9099C-4ECA-4EF0-B979-1BC945BFBA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10">
                                            <p:graphicEl>
                                              <a:dgm id="{B3F9099C-4ECA-4EF0-B979-1BC945BFBA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1000"/>
                                        <p:tgtEl>
                                          <p:spTgt spid="10">
                                            <p:graphicEl>
                                              <a:dgm id="{B3F9099C-4ECA-4EF0-B979-1BC945BFBA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3F9099C-4ECA-4EF0-B979-1BC945BFBA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8" presetClass="exit" presetSubtype="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10">
                                            <p:graphicEl>
                                              <a:dgm id="{B35C68AD-0CB8-4680-8100-B9A83D56DC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10">
                                            <p:graphicEl>
                                              <a:dgm id="{B35C68AD-0CB8-4680-8100-B9A83D56DC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10">
                                            <p:graphicEl>
                                              <a:dgm id="{B35C68AD-0CB8-4680-8100-B9A83D56DC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10">
                                            <p:graphicEl>
                                              <a:dgm id="{B35C68AD-0CB8-4680-8100-B9A83D56DC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35C68AD-0CB8-4680-8100-B9A83D56DC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48" presetClass="exit" presetSubtype="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10">
                                            <p:graphicEl>
                                              <a:dgm id="{CB27075E-E063-4EE4-85BB-308B5B6B7C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10">
                                            <p:graphicEl>
                                              <a:dgm id="{CB27075E-E063-4EE4-85BB-308B5B6B7C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10">
                                            <p:graphicEl>
                                              <a:dgm id="{CB27075E-E063-4EE4-85BB-308B5B6B7C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2" dur="1000"/>
                                        <p:tgtEl>
                                          <p:spTgt spid="10">
                                            <p:graphicEl>
                                              <a:dgm id="{CB27075E-E063-4EE4-85BB-308B5B6B7C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B27075E-E063-4EE4-85BB-308B5B6B7C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8" presetClass="exit" presetSubtype="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10">
                                            <p:graphicEl>
                                              <a:dgm id="{F452D2F1-045F-49F4-9B30-891B9AE170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10">
                                            <p:graphicEl>
                                              <a:dgm id="{F452D2F1-045F-49F4-9B30-891B9AE170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10">
                                            <p:graphicEl>
                                              <a:dgm id="{F452D2F1-045F-49F4-9B30-891B9AE170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0" dur="1000"/>
                                        <p:tgtEl>
                                          <p:spTgt spid="10">
                                            <p:graphicEl>
                                              <a:dgm id="{F452D2F1-045F-49F4-9B30-891B9AE170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452D2F1-045F-49F4-9B30-891B9AE170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48" presetClass="exit" presetSubtype="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10">
                                            <p:graphicEl>
                                              <a:dgm id="{797BB262-6FA6-43E5-A0E8-F00C9D29D0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10">
                                            <p:graphicEl>
                                              <a:dgm id="{797BB262-6FA6-43E5-A0E8-F00C9D29D0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10">
                                            <p:graphicEl>
                                              <a:dgm id="{797BB262-6FA6-43E5-A0E8-F00C9D29D0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6" dur="1000"/>
                                        <p:tgtEl>
                                          <p:spTgt spid="10">
                                            <p:graphicEl>
                                              <a:dgm id="{797BB262-6FA6-43E5-A0E8-F00C9D29D0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797BB262-6FA6-43E5-A0E8-F00C9D29D0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8" presetClass="exit" presetSubtype="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10">
                                            <p:graphicEl>
                                              <a:dgm id="{A18E94A5-84BB-48C5-B9FA-DC2F379840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/>
                                        <p:tgtEl>
                                          <p:spTgt spid="10">
                                            <p:graphicEl>
                                              <a:dgm id="{A18E94A5-84BB-48C5-B9FA-DC2F379840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10">
                                            <p:graphicEl>
                                              <a:dgm id="{A18E94A5-84BB-48C5-B9FA-DC2F379840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4" dur="1000"/>
                                        <p:tgtEl>
                                          <p:spTgt spid="10">
                                            <p:graphicEl>
                                              <a:dgm id="{A18E94A5-84BB-48C5-B9FA-DC2F379840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18E94A5-84BB-48C5-B9FA-DC2F379840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48" presetClass="exit" presetSubtype="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7" dur="1000"/>
                                        <p:tgtEl>
                                          <p:spTgt spid="10">
                                            <p:graphicEl>
                                              <a:dgm id="{E578740A-2EE1-4290-B3DD-7335892980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/>
                                        <p:tgtEl>
                                          <p:spTgt spid="10">
                                            <p:graphicEl>
                                              <a:dgm id="{E578740A-2EE1-4290-B3DD-7335892980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/>
                                        <p:tgtEl>
                                          <p:spTgt spid="10">
                                            <p:graphicEl>
                                              <a:dgm id="{E578740A-2EE1-4290-B3DD-7335892980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0" dur="1000"/>
                                        <p:tgtEl>
                                          <p:spTgt spid="10">
                                            <p:graphicEl>
                                              <a:dgm id="{E578740A-2EE1-4290-B3DD-7335892980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578740A-2EE1-4290-B3DD-7335892980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8" presetClass="exit" presetSubtype="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10">
                                            <p:graphicEl>
                                              <a:dgm id="{8F4C4A96-B082-4F9A-8348-C92400448D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/>
                                        <p:tgtEl>
                                          <p:spTgt spid="10">
                                            <p:graphicEl>
                                              <a:dgm id="{8F4C4A96-B082-4F9A-8348-C92400448D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/>
                                        <p:tgtEl>
                                          <p:spTgt spid="10">
                                            <p:graphicEl>
                                              <a:dgm id="{8F4C4A96-B082-4F9A-8348-C92400448D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8" dur="1000"/>
                                        <p:tgtEl>
                                          <p:spTgt spid="10">
                                            <p:graphicEl>
                                              <a:dgm id="{8F4C4A96-B082-4F9A-8348-C92400448D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F4C4A96-B082-4F9A-8348-C92400448D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48" presetClass="exit" presetSubtype="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1" dur="1000"/>
                                        <p:tgtEl>
                                          <p:spTgt spid="10">
                                            <p:graphicEl>
                                              <a:dgm id="{92635906-6F0C-4CA1-A98F-306313832D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/>
                                        <p:tgtEl>
                                          <p:spTgt spid="10">
                                            <p:graphicEl>
                                              <a:dgm id="{92635906-6F0C-4CA1-A98F-306313832D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/>
                                        <p:tgtEl>
                                          <p:spTgt spid="10">
                                            <p:graphicEl>
                                              <a:dgm id="{92635906-6F0C-4CA1-A98F-306313832D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1000"/>
                                        <p:tgtEl>
                                          <p:spTgt spid="10">
                                            <p:graphicEl>
                                              <a:dgm id="{92635906-6F0C-4CA1-A98F-306313832D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2635906-6F0C-4CA1-A98F-306313832D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one"/>
        </p:bldSub>
      </p:bldGraphic>
      <p:bldGraphic spid="10" grpId="1">
        <p:bldSub>
          <a:bldDgm bld="one"/>
        </p:bldSub>
      </p:bldGraphic>
      <p:bldGraphic spid="10" grpId="2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1597228-2CC1-4B64-8582-7B570BF5A2B2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7" name="Стрелка вправо с вырезом 6"/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Стрелка вправо с вырезом 7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Блок-схема: извлечение 8"/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0" name="Содержимое 5"/>
          <p:cNvGraphicFramePr>
            <a:graphicFrameLocks noGrp="1"/>
          </p:cNvGraphicFramePr>
          <p:nvPr>
            <p:ph idx="1"/>
          </p:nvPr>
        </p:nvGraphicFramePr>
        <p:xfrm>
          <a:off x="857224" y="571480"/>
          <a:ext cx="8058176" cy="560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1597228-2CC1-4B64-8582-7B570BF5A2B2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7" name="Стрелка вправо с вырезом 6">
            <a:hlinkClick r:id="" action="ppaction://hlinkshowjump?jump=nextslide"/>
          </p:cNvPr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Стрелка вправо с вырезом 7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Блок-схема: извлечение 8"/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0" name="Содержимое 5"/>
          <p:cNvGraphicFramePr>
            <a:graphicFrameLocks noGrp="1"/>
          </p:cNvGraphicFramePr>
          <p:nvPr>
            <p:ph idx="1"/>
          </p:nvPr>
        </p:nvGraphicFramePr>
        <p:xfrm>
          <a:off x="928662" y="785794"/>
          <a:ext cx="7986738" cy="5386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64A65E6-6621-49CE-8873-E82F6B5069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graphicEl>
                                              <a:dgm id="{664A65E6-6621-49CE-8873-E82F6B5069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graphicEl>
                                              <a:dgm id="{664A65E6-6621-49CE-8873-E82F6B5069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AB83D80-B9E0-4AD0-ABE6-E92FA4C4C4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graphicEl>
                                              <a:dgm id="{5AB83D80-B9E0-4AD0-ABE6-E92FA4C4C4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graphicEl>
                                              <a:dgm id="{5AB83D80-B9E0-4AD0-ABE6-E92FA4C4C4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FFFB5EC-6E3D-4B2B-ABAD-D5079C6501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graphicEl>
                                              <a:dgm id="{0FFFB5EC-6E3D-4B2B-ABAD-D5079C6501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graphicEl>
                                              <a:dgm id="{0FFFB5EC-6E3D-4B2B-ABAD-D5079C6501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D88B28F5-125E-4BC6-8253-6F75D126E1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graphicEl>
                                              <a:dgm id="{D88B28F5-125E-4BC6-8253-6F75D126E1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graphicEl>
                                              <a:dgm id="{D88B28F5-125E-4BC6-8253-6F75D126E1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0" dur="5000" fill="hold"/>
                                        <p:tgtEl>
                                          <p:spTgt spid="10">
                                            <p:graphicEl>
                                              <a:dgm id="{664A65E6-6621-49CE-8873-E82F6B5069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1" dur="5000" fill="hold"/>
                                        <p:tgtEl>
                                          <p:spTgt spid="10">
                                            <p:graphicEl>
                                              <a:dgm id="{664A65E6-6621-49CE-8873-E82F6B5069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5000" fill="hold"/>
                                        <p:tgtEl>
                                          <p:spTgt spid="10">
                                            <p:graphicEl>
                                              <a:dgm id="{664A65E6-6621-49CE-8873-E82F6B5069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0" fill="hold"/>
                                        <p:tgtEl>
                                          <p:spTgt spid="10">
                                            <p:graphicEl>
                                              <a:dgm id="{664A65E6-6621-49CE-8873-E82F6B5069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" dur="5000" fill="hold"/>
                                        <p:tgtEl>
                                          <p:spTgt spid="10">
                                            <p:graphicEl>
                                              <a:dgm id="{5AB83D80-B9E0-4AD0-ABE6-E92FA4C4C4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8" dur="5000" fill="hold"/>
                                        <p:tgtEl>
                                          <p:spTgt spid="10">
                                            <p:graphicEl>
                                              <a:dgm id="{5AB83D80-B9E0-4AD0-ABE6-E92FA4C4C4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5000" fill="hold"/>
                                        <p:tgtEl>
                                          <p:spTgt spid="10">
                                            <p:graphicEl>
                                              <a:dgm id="{5AB83D80-B9E0-4AD0-ABE6-E92FA4C4C4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00" fill="hold"/>
                                        <p:tgtEl>
                                          <p:spTgt spid="10">
                                            <p:graphicEl>
                                              <a:dgm id="{5AB83D80-B9E0-4AD0-ABE6-E92FA4C4C4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4" dur="5000" fill="hold"/>
                                        <p:tgtEl>
                                          <p:spTgt spid="10">
                                            <p:graphicEl>
                                              <a:dgm id="{0FFFB5EC-6E3D-4B2B-ABAD-D5079C6501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45" dur="5000" fill="hold"/>
                                        <p:tgtEl>
                                          <p:spTgt spid="10">
                                            <p:graphicEl>
                                              <a:dgm id="{0FFFB5EC-6E3D-4B2B-ABAD-D5079C6501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0" fill="hold"/>
                                        <p:tgtEl>
                                          <p:spTgt spid="10">
                                            <p:graphicEl>
                                              <a:dgm id="{0FFFB5EC-6E3D-4B2B-ABAD-D5079C6501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0" fill="hold"/>
                                        <p:tgtEl>
                                          <p:spTgt spid="10">
                                            <p:graphicEl>
                                              <a:dgm id="{0FFFB5EC-6E3D-4B2B-ABAD-D5079C6501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1" dur="5000" fill="hold"/>
                                        <p:tgtEl>
                                          <p:spTgt spid="10">
                                            <p:graphicEl>
                                              <a:dgm id="{D88B28F5-125E-4BC6-8253-6F75D126E1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52" dur="5000" fill="hold"/>
                                        <p:tgtEl>
                                          <p:spTgt spid="10">
                                            <p:graphicEl>
                                              <a:dgm id="{D88B28F5-125E-4BC6-8253-6F75D126E1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" dur="5000" fill="hold"/>
                                        <p:tgtEl>
                                          <p:spTgt spid="10">
                                            <p:graphicEl>
                                              <a:dgm id="{D88B28F5-125E-4BC6-8253-6F75D126E1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00" fill="hold"/>
                                        <p:tgtEl>
                                          <p:spTgt spid="10">
                                            <p:graphicEl>
                                              <a:dgm id="{D88B28F5-125E-4BC6-8253-6F75D126E1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3000"/>
                                        <p:tgtEl>
                                          <p:spTgt spid="10">
                                            <p:graphicEl>
                                              <a:dgm id="{664A65E6-6621-49CE-8873-E82F6B5069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000"/>
                                        <p:tgtEl>
                                          <p:spTgt spid="10">
                                            <p:graphicEl>
                                              <a:dgm id="{664A65E6-6621-49CE-8873-E82F6B5069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3000"/>
                                        <p:tgtEl>
                                          <p:spTgt spid="10">
                                            <p:graphicEl>
                                              <a:dgm id="{664A65E6-6621-49CE-8873-E82F6B5069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64A65E6-6621-49CE-8873-E82F6B5069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3000"/>
                                        <p:tgtEl>
                                          <p:spTgt spid="10">
                                            <p:graphicEl>
                                              <a:dgm id="{5AB83D80-B9E0-4AD0-ABE6-E92FA4C4C4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000"/>
                                        <p:tgtEl>
                                          <p:spTgt spid="10">
                                            <p:graphicEl>
                                              <a:dgm id="{5AB83D80-B9E0-4AD0-ABE6-E92FA4C4C4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3000"/>
                                        <p:tgtEl>
                                          <p:spTgt spid="10">
                                            <p:graphicEl>
                                              <a:dgm id="{5AB83D80-B9E0-4AD0-ABE6-E92FA4C4C4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AB83D80-B9E0-4AD0-ABE6-E92FA4C4C4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3000"/>
                                        <p:tgtEl>
                                          <p:spTgt spid="10">
                                            <p:graphicEl>
                                              <a:dgm id="{0FFFB5EC-6E3D-4B2B-ABAD-D5079C6501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000"/>
                                        <p:tgtEl>
                                          <p:spTgt spid="10">
                                            <p:graphicEl>
                                              <a:dgm id="{0FFFB5EC-6E3D-4B2B-ABAD-D5079C6501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3000"/>
                                        <p:tgtEl>
                                          <p:spTgt spid="10">
                                            <p:graphicEl>
                                              <a:dgm id="{0FFFB5EC-6E3D-4B2B-ABAD-D5079C6501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FFFB5EC-6E3D-4B2B-ABAD-D5079C6501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3000"/>
                                        <p:tgtEl>
                                          <p:spTgt spid="10">
                                            <p:graphicEl>
                                              <a:dgm id="{D88B28F5-125E-4BC6-8253-6F75D126E1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000"/>
                                        <p:tgtEl>
                                          <p:spTgt spid="10">
                                            <p:graphicEl>
                                              <a:dgm id="{D88B28F5-125E-4BC6-8253-6F75D126E1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3000"/>
                                        <p:tgtEl>
                                          <p:spTgt spid="10">
                                            <p:graphicEl>
                                              <a:dgm id="{D88B28F5-125E-4BC6-8253-6F75D126E1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D88B28F5-125E-4BC6-8253-6F75D126E1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one"/>
        </p:bldSub>
      </p:bldGraphic>
      <p:bldGraphic spid="10" grpId="1">
        <p:bldSub>
          <a:bldDgm bld="one"/>
        </p:bldSub>
      </p:bldGraphic>
      <p:bldGraphic spid="10" grpId="2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1597228-2CC1-4B64-8582-7B570BF5A2B2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7" name="Стрелка вправо с вырезом 6">
            <a:hlinkClick r:id="" action="ppaction://hlinkshowjump?jump=nextslide"/>
          </p:cNvPr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Стрелка вправо с вырезом 7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Блок-схема: извлечение 8"/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0" name="Содержимое 5"/>
          <p:cNvGraphicFramePr>
            <a:graphicFrameLocks noGrp="1"/>
          </p:cNvGraphicFramePr>
          <p:nvPr>
            <p:ph idx="1"/>
          </p:nvPr>
        </p:nvGraphicFramePr>
        <p:xfrm>
          <a:off x="467544" y="404664"/>
          <a:ext cx="8064896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13989C6-6709-43ED-AB50-915FE3B91D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0">
                                            <p:graphicEl>
                                              <a:dgm id="{C13989C6-6709-43ED-AB50-915FE3B91D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CBA2394-C1C8-4CF0-A131-2AD5EE2D1C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10">
                                            <p:graphicEl>
                                              <a:dgm id="{CCBA2394-C1C8-4CF0-A131-2AD5EE2D1C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4F11084D-AC34-42E4-8A39-93872E50F4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10">
                                            <p:graphicEl>
                                              <a:dgm id="{4F11084D-AC34-42E4-8A39-93872E50F4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BFB67C2-0C3C-4611-B654-C4E9ACDBC6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0"/>
                                        <p:tgtEl>
                                          <p:spTgt spid="10">
                                            <p:graphicEl>
                                              <a:dgm id="{0BFB67C2-0C3C-4611-B654-C4E9ACDBC6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6597265-D0A3-4756-BB7C-42A2970307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0"/>
                                        <p:tgtEl>
                                          <p:spTgt spid="10">
                                            <p:graphicEl>
                                              <a:dgm id="{B6597265-D0A3-4756-BB7C-42A2970307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7156604F-BBF9-4213-AD2B-6FBF4FD9E6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0"/>
                                        <p:tgtEl>
                                          <p:spTgt spid="10">
                                            <p:graphicEl>
                                              <a:dgm id="{7156604F-BBF9-4213-AD2B-6FBF4FD9E6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E451DA6-C56B-466F-9EFB-6EE608958C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0"/>
                                        <p:tgtEl>
                                          <p:spTgt spid="10">
                                            <p:graphicEl>
                                              <a:dgm id="{3E451DA6-C56B-466F-9EFB-6EE608958C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DF25AFD-6198-4CD7-BA90-75E80CFBAA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0"/>
                                        <p:tgtEl>
                                          <p:spTgt spid="10">
                                            <p:graphicEl>
                                              <a:dgm id="{FDF25AFD-6198-4CD7-BA90-75E80CFBAA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8E13715-2FE8-4FF9-B339-9158361A18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0"/>
                                        <p:tgtEl>
                                          <p:spTgt spid="10">
                                            <p:graphicEl>
                                              <a:dgm id="{E8E13715-2FE8-4FF9-B339-9158361A18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10">
                                            <p:graphicEl>
                                              <a:dgm id="{C13989C6-6709-43ED-AB50-915FE3B91D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44" dur="indefinite"/>
                                        <p:tgtEl>
                                          <p:spTgt spid="10">
                                            <p:graphicEl>
                                              <a:dgm id="{C13989C6-6709-43ED-AB50-915FE3B91D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10">
                                            <p:graphicEl>
                                              <a:dgm id="{CCBA2394-C1C8-4CF0-A131-2AD5EE2D1C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49" dur="indefinite"/>
                                        <p:tgtEl>
                                          <p:spTgt spid="10">
                                            <p:graphicEl>
                                              <a:dgm id="{CCBA2394-C1C8-4CF0-A131-2AD5EE2D1C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10">
                                            <p:graphicEl>
                                              <a:dgm id="{4F11084D-AC34-42E4-8A39-93872E50F4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52" dur="indefinite"/>
                                        <p:tgtEl>
                                          <p:spTgt spid="10">
                                            <p:graphicEl>
                                              <a:dgm id="{4F11084D-AC34-42E4-8A39-93872E50F4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6" dur="indefinite"/>
                                        <p:tgtEl>
                                          <p:spTgt spid="10">
                                            <p:graphicEl>
                                              <a:dgm id="{0BFB67C2-0C3C-4611-B654-C4E9ACDBC6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57" dur="indefinite"/>
                                        <p:tgtEl>
                                          <p:spTgt spid="10">
                                            <p:graphicEl>
                                              <a:dgm id="{0BFB67C2-0C3C-4611-B654-C4E9ACDBC6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9" dur="indefinite"/>
                                        <p:tgtEl>
                                          <p:spTgt spid="10">
                                            <p:graphicEl>
                                              <a:dgm id="{B6597265-D0A3-4756-BB7C-42A2970307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60" dur="indefinite"/>
                                        <p:tgtEl>
                                          <p:spTgt spid="10">
                                            <p:graphicEl>
                                              <a:dgm id="{B6597265-D0A3-4756-BB7C-42A2970307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4" dur="indefinite"/>
                                        <p:tgtEl>
                                          <p:spTgt spid="10">
                                            <p:graphicEl>
                                              <a:dgm id="{7156604F-BBF9-4213-AD2B-6FBF4FD9E6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65" dur="indefinite"/>
                                        <p:tgtEl>
                                          <p:spTgt spid="10">
                                            <p:graphicEl>
                                              <a:dgm id="{7156604F-BBF9-4213-AD2B-6FBF4FD9E6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7" dur="indefinite"/>
                                        <p:tgtEl>
                                          <p:spTgt spid="10">
                                            <p:graphicEl>
                                              <a:dgm id="{3E451DA6-C56B-466F-9EFB-6EE608958C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68" dur="indefinite"/>
                                        <p:tgtEl>
                                          <p:spTgt spid="10">
                                            <p:graphicEl>
                                              <a:dgm id="{3E451DA6-C56B-466F-9EFB-6EE608958C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10">
                                            <p:graphicEl>
                                              <a:dgm id="{FDF25AFD-6198-4CD7-BA90-75E80CFBAA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73" dur="indefinite"/>
                                        <p:tgtEl>
                                          <p:spTgt spid="10">
                                            <p:graphicEl>
                                              <a:dgm id="{FDF25AFD-6198-4CD7-BA90-75E80CFBAA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5" dur="indefinite"/>
                                        <p:tgtEl>
                                          <p:spTgt spid="10">
                                            <p:graphicEl>
                                              <a:dgm id="{E8E13715-2FE8-4FF9-B339-9158361A18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76" dur="indefinite"/>
                                        <p:tgtEl>
                                          <p:spTgt spid="10">
                                            <p:graphicEl>
                                              <a:dgm id="{E8E13715-2FE8-4FF9-B339-9158361A18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1" presetClass="exit" presetSubtype="3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3)">
                                      <p:cBhvr>
                                        <p:cTn id="80" dur="2000"/>
                                        <p:tgtEl>
                                          <p:spTgt spid="10">
                                            <p:graphicEl>
                                              <a:dgm id="{C13989C6-6709-43ED-AB50-915FE3B91D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13989C6-6709-43ED-AB50-915FE3B91D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1" presetClass="exit" presetSubtype="3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3)">
                                      <p:cBhvr>
                                        <p:cTn id="85" dur="2000"/>
                                        <p:tgtEl>
                                          <p:spTgt spid="10">
                                            <p:graphicEl>
                                              <a:dgm id="{CCBA2394-C1C8-4CF0-A131-2AD5EE2D1C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CBA2394-C1C8-4CF0-A131-2AD5EE2D1C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1" presetClass="exit" presetSubtype="3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3)">
                                      <p:cBhvr>
                                        <p:cTn id="88" dur="2000"/>
                                        <p:tgtEl>
                                          <p:spTgt spid="10">
                                            <p:graphicEl>
                                              <a:dgm id="{4F11084D-AC34-42E4-8A39-93872E50F4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4F11084D-AC34-42E4-8A39-93872E50F4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1" presetClass="exit" presetSubtype="3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3)">
                                      <p:cBhvr>
                                        <p:cTn id="93" dur="2000"/>
                                        <p:tgtEl>
                                          <p:spTgt spid="10">
                                            <p:graphicEl>
                                              <a:dgm id="{0BFB67C2-0C3C-4611-B654-C4E9ACDBC6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BFB67C2-0C3C-4611-B654-C4E9ACDBC6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1" presetClass="exit" presetSubtype="3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3)">
                                      <p:cBhvr>
                                        <p:cTn id="96" dur="2000"/>
                                        <p:tgtEl>
                                          <p:spTgt spid="10">
                                            <p:graphicEl>
                                              <a:dgm id="{B6597265-D0A3-4756-BB7C-42A2970307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6597265-D0A3-4756-BB7C-42A2970307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1" presetClass="exit" presetSubtype="3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3)">
                                      <p:cBhvr>
                                        <p:cTn id="101" dur="2000"/>
                                        <p:tgtEl>
                                          <p:spTgt spid="10">
                                            <p:graphicEl>
                                              <a:dgm id="{7156604F-BBF9-4213-AD2B-6FBF4FD9E6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7156604F-BBF9-4213-AD2B-6FBF4FD9E6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1" presetClass="exit" presetSubtype="3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3)">
                                      <p:cBhvr>
                                        <p:cTn id="104" dur="2000"/>
                                        <p:tgtEl>
                                          <p:spTgt spid="10">
                                            <p:graphicEl>
                                              <a:dgm id="{3E451DA6-C56B-466F-9EFB-6EE608958C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E451DA6-C56B-466F-9EFB-6EE608958C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1" presetClass="exit" presetSubtype="3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3)">
                                      <p:cBhvr>
                                        <p:cTn id="109" dur="2000"/>
                                        <p:tgtEl>
                                          <p:spTgt spid="10">
                                            <p:graphicEl>
                                              <a:dgm id="{FDF25AFD-6198-4CD7-BA90-75E80CFBAA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DF25AFD-6198-4CD7-BA90-75E80CFBAA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1" presetClass="exit" presetSubtype="3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3)">
                                      <p:cBhvr>
                                        <p:cTn id="112" dur="2000"/>
                                        <p:tgtEl>
                                          <p:spTgt spid="10">
                                            <p:graphicEl>
                                              <a:dgm id="{E8E13715-2FE8-4FF9-B339-9158361A18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8E13715-2FE8-4FF9-B339-9158361A18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one"/>
        </p:bldSub>
      </p:bldGraphic>
      <p:bldGraphic spid="10" grpId="1">
        <p:bldSub>
          <a:bldDgm bld="one"/>
        </p:bldSub>
      </p:bldGraphic>
      <p:bldGraphic spid="10" grpId="2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CA766-F62B-4932-9F54-3B002827E12F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1597228-2CC1-4B64-8582-7B570BF5A2B2}" type="datetime1">
              <a:rPr lang="ru-RU" smtClean="0"/>
              <a:pPr/>
              <a:t>12.11.2013</a:t>
            </a:fld>
            <a:endParaRPr lang="ru-RU" dirty="0"/>
          </a:p>
        </p:txBody>
      </p:sp>
      <p:sp>
        <p:nvSpPr>
          <p:cNvPr id="7" name="Стрелка вправо с вырезом 6">
            <a:hlinkClick r:id="" action="ppaction://hlinkshowjump?jump=nextslide"/>
          </p:cNvPr>
          <p:cNvSpPr/>
          <p:nvPr/>
        </p:nvSpPr>
        <p:spPr bwMode="auto">
          <a:xfrm>
            <a:off x="8143900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Стрелка вправо с вырезом 7"/>
          <p:cNvSpPr/>
          <p:nvPr/>
        </p:nvSpPr>
        <p:spPr bwMode="auto">
          <a:xfrm flipH="1">
            <a:off x="7500958" y="6357958"/>
            <a:ext cx="357190" cy="285728"/>
          </a:xfrm>
          <a:prstGeom prst="notchedRightArrow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Блок-схема: извлечение 8"/>
          <p:cNvSpPr/>
          <p:nvPr/>
        </p:nvSpPr>
        <p:spPr bwMode="auto">
          <a:xfrm>
            <a:off x="1071538" y="6357958"/>
            <a:ext cx="357190" cy="285752"/>
          </a:xfrm>
          <a:prstGeom prst="flowChartExtra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0" name="Содержимое 5"/>
          <p:cNvGraphicFramePr>
            <a:graphicFrameLocks noGrp="1"/>
          </p:cNvGraphicFramePr>
          <p:nvPr>
            <p:ph idx="1"/>
          </p:nvPr>
        </p:nvGraphicFramePr>
        <p:xfrm>
          <a:off x="1071538" y="714356"/>
          <a:ext cx="7843862" cy="54578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2010FB5-55D7-46CA-BAA0-E00442443F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graphicEl>
                                              <a:dgm id="{32010FB5-55D7-46CA-BAA0-E00442443F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08BD0F9-8C9D-40DF-B2B8-5B37997A36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graphicEl>
                                              <a:dgm id="{008BD0F9-8C9D-40DF-B2B8-5B37997A36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7A75DCE2-7C21-46A9-9898-E827DBF1B1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>
                                            <p:graphicEl>
                                              <a:dgm id="{7A75DCE2-7C21-46A9-9898-E827DBF1B1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45A9227-1CD6-4599-ACB0-F5D031F000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>
                                            <p:graphicEl>
                                              <a:dgm id="{B45A9227-1CD6-4599-ACB0-F5D031F000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2010FB5-55D7-46CA-BAA0-E00442443F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0"/>
                                        <p:tgtEl>
                                          <p:spTgt spid="10">
                                            <p:graphicEl>
                                              <a:dgm id="{32010FB5-55D7-46CA-BAA0-E00442443F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08BD0F9-8C9D-40DF-B2B8-5B37997A36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0"/>
                                        <p:tgtEl>
                                          <p:spTgt spid="10">
                                            <p:graphicEl>
                                              <a:dgm id="{008BD0F9-8C9D-40DF-B2B8-5B37997A36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7A75DCE2-7C21-46A9-9898-E827DBF1B1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0"/>
                                        <p:tgtEl>
                                          <p:spTgt spid="10">
                                            <p:graphicEl>
                                              <a:dgm id="{7A75DCE2-7C21-46A9-9898-E827DBF1B1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45A9227-1CD6-4599-ACB0-F5D031F000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0"/>
                                        <p:tgtEl>
                                          <p:spTgt spid="10">
                                            <p:graphicEl>
                                              <a:dgm id="{B45A9227-1CD6-4599-ACB0-F5D031F000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3000" fill="hold"/>
                                        <p:tgtEl>
                                          <p:spTgt spid="10">
                                            <p:graphicEl>
                                              <a:dgm id="{32010FB5-55D7-46CA-BAA0-E00442443F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3000" fill="hold"/>
                                        <p:tgtEl>
                                          <p:spTgt spid="10">
                                            <p:graphicEl>
                                              <a:dgm id="{008BD0F9-8C9D-40DF-B2B8-5B37997A36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8" dur="3000" fill="hold"/>
                                        <p:tgtEl>
                                          <p:spTgt spid="10">
                                            <p:graphicEl>
                                              <a:dgm id="{7A75DCE2-7C21-46A9-9898-E827DBF1B1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2" dur="3000" fill="hold"/>
                                        <p:tgtEl>
                                          <p:spTgt spid="10">
                                            <p:graphicEl>
                                              <a:dgm id="{B45A9227-1CD6-4599-ACB0-F5D031F000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6" dur="2000"/>
                                        <p:tgtEl>
                                          <p:spTgt spid="10">
                                            <p:graphicEl>
                                              <a:dgm id="{32010FB5-55D7-46CA-BAA0-E00442443F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2010FB5-55D7-46CA-BAA0-E00442443F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1" dur="2000"/>
                                        <p:tgtEl>
                                          <p:spTgt spid="10">
                                            <p:graphicEl>
                                              <a:dgm id="{008BD0F9-8C9D-40DF-B2B8-5B37997A36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08BD0F9-8C9D-40DF-B2B8-5B37997A36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4" dur="2000"/>
                                        <p:tgtEl>
                                          <p:spTgt spid="10">
                                            <p:graphicEl>
                                              <a:dgm id="{7A75DCE2-7C21-46A9-9898-E827DBF1B1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7A75DCE2-7C21-46A9-9898-E827DBF1B1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9" dur="2000"/>
                                        <p:tgtEl>
                                          <p:spTgt spid="10">
                                            <p:graphicEl>
                                              <a:dgm id="{B45A9227-1CD6-4599-ACB0-F5D031F000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45A9227-1CD6-4599-ACB0-F5D031F000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one"/>
        </p:bldSub>
      </p:bldGraphic>
      <p:bldGraphic spid="10" grpId="1">
        <p:bldSub>
          <a:bldDgm bld="one"/>
        </p:bldSub>
      </p:bldGraphic>
      <p:bldGraphic spid="10" grpId="2">
        <p:bldSub>
          <a:bldDgm bld="one"/>
        </p:bldSub>
      </p:bldGraphic>
      <p:bldGraphic spid="10" grpId="3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Тема6">
  <a:themeElements>
    <a:clrScheme name="Подводим итоги проекта 5">
      <a:dk1>
        <a:srgbClr val="100000"/>
      </a:dk1>
      <a:lt1>
        <a:srgbClr val="FFFFFF"/>
      </a:lt1>
      <a:dk2>
        <a:srgbClr val="800000"/>
      </a:dk2>
      <a:lt2>
        <a:srgbClr val="FFCC66"/>
      </a:lt2>
      <a:accent1>
        <a:srgbClr val="003366"/>
      </a:accent1>
      <a:accent2>
        <a:srgbClr val="996633"/>
      </a:accent2>
      <a:accent3>
        <a:srgbClr val="C0AAAA"/>
      </a:accent3>
      <a:accent4>
        <a:srgbClr val="DADADA"/>
      </a:accent4>
      <a:accent5>
        <a:srgbClr val="AAADB8"/>
      </a:accent5>
      <a:accent6>
        <a:srgbClr val="8A5C2D"/>
      </a:accent6>
      <a:hlink>
        <a:srgbClr val="336699"/>
      </a:hlink>
      <a:folHlink>
        <a:srgbClr val="CC3300"/>
      </a:folHlink>
    </a:clrScheme>
    <a:fontScheme name="Подводим итоги проекта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Подводим итоги проекта 1">
        <a:dk1>
          <a:srgbClr val="003366"/>
        </a:dk1>
        <a:lt1>
          <a:srgbClr val="FFFFFF"/>
        </a:lt1>
        <a:dk2>
          <a:srgbClr val="008080"/>
        </a:dk2>
        <a:lt2>
          <a:srgbClr val="FFCC66"/>
        </a:lt2>
        <a:accent1>
          <a:srgbClr val="3366CC"/>
        </a:accent1>
        <a:accent2>
          <a:srgbClr val="0099CC"/>
        </a:accent2>
        <a:accent3>
          <a:srgbClr val="AAC0C0"/>
        </a:accent3>
        <a:accent4>
          <a:srgbClr val="DADADA"/>
        </a:accent4>
        <a:accent5>
          <a:srgbClr val="ADB8E2"/>
        </a:accent5>
        <a:accent6>
          <a:srgbClr val="008AB9"/>
        </a:accent6>
        <a:hlink>
          <a:srgbClr val="99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одводим итоги проекта 2">
        <a:dk1>
          <a:srgbClr val="4D4D4D"/>
        </a:dk1>
        <a:lt1>
          <a:srgbClr val="D6EFD0"/>
        </a:lt1>
        <a:dk2>
          <a:srgbClr val="336699"/>
        </a:dk2>
        <a:lt2>
          <a:srgbClr val="65B5D1"/>
        </a:lt2>
        <a:accent1>
          <a:srgbClr val="9BB9C3"/>
        </a:accent1>
        <a:accent2>
          <a:srgbClr val="99CCFF"/>
        </a:accent2>
        <a:accent3>
          <a:srgbClr val="E8F6E4"/>
        </a:accent3>
        <a:accent4>
          <a:srgbClr val="404040"/>
        </a:accent4>
        <a:accent5>
          <a:srgbClr val="CBD9DE"/>
        </a:accent5>
        <a:accent6>
          <a:srgbClr val="8AB9E7"/>
        </a:accent6>
        <a:hlink>
          <a:srgbClr val="0099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одводим итоги проекта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одводим итоги проекта 4">
        <a:dk1>
          <a:srgbClr val="003300"/>
        </a:dk1>
        <a:lt1>
          <a:srgbClr val="FFFFFF"/>
        </a:lt1>
        <a:dk2>
          <a:srgbClr val="336600"/>
        </a:dk2>
        <a:lt2>
          <a:srgbClr val="FFCC66"/>
        </a:lt2>
        <a:accent1>
          <a:srgbClr val="996633"/>
        </a:accent1>
        <a:accent2>
          <a:srgbClr val="0099CC"/>
        </a:accent2>
        <a:accent3>
          <a:srgbClr val="ADB8AA"/>
        </a:accent3>
        <a:accent4>
          <a:srgbClr val="DADADA"/>
        </a:accent4>
        <a:accent5>
          <a:srgbClr val="CAB8AD"/>
        </a:accent5>
        <a:accent6>
          <a:srgbClr val="008AB9"/>
        </a:accent6>
        <a:hlink>
          <a:srgbClr val="FF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одводим итоги проекта 5">
        <a:dk1>
          <a:srgbClr val="100000"/>
        </a:dk1>
        <a:lt1>
          <a:srgbClr val="FFFFFF"/>
        </a:lt1>
        <a:dk2>
          <a:srgbClr val="800000"/>
        </a:dk2>
        <a:lt2>
          <a:srgbClr val="FFCC66"/>
        </a:lt2>
        <a:accent1>
          <a:srgbClr val="003366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AAADB8"/>
        </a:accent5>
        <a:accent6>
          <a:srgbClr val="8A5C2D"/>
        </a:accent6>
        <a:hlink>
          <a:srgbClr val="336699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одводим итоги проекта 6">
        <a:dk1>
          <a:srgbClr val="666633"/>
        </a:dk1>
        <a:lt1>
          <a:srgbClr val="FFFFFF"/>
        </a:lt1>
        <a:dk2>
          <a:srgbClr val="CC9900"/>
        </a:dk2>
        <a:lt2>
          <a:srgbClr val="DDDDDD"/>
        </a:lt2>
        <a:accent1>
          <a:srgbClr val="CC6600"/>
        </a:accent1>
        <a:accent2>
          <a:srgbClr val="996633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8A5C2D"/>
        </a:accent6>
        <a:hlink>
          <a:srgbClr val="6633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Тема6</Template>
  <TotalTime>2068</TotalTime>
  <Words>1156</Words>
  <Application>Microsoft Office PowerPoint</Application>
  <PresentationFormat>Экран (4:3)</PresentationFormat>
  <Paragraphs>277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Тема6</vt:lpstr>
      <vt:lpstr>   Тема Источники и характеристики негативных факторов и их воздействие на человека    </vt:lpstr>
      <vt:lpstr>Цель урока</vt:lpstr>
      <vt:lpstr>Задачи урока</vt:lpstr>
      <vt:lpstr>План урока</vt:lpstr>
      <vt:lpstr>1 Классификация опасных и вредных производственных факторов</vt:lpstr>
      <vt:lpstr>Слайд 6</vt:lpstr>
      <vt:lpstr>Слайд 7</vt:lpstr>
      <vt:lpstr>Слайд 8</vt:lpstr>
      <vt:lpstr>Слайд 9</vt:lpstr>
      <vt:lpstr>Наиболее опасные работы на промышленных предприятиях</vt:lpstr>
      <vt:lpstr>Наиболее вредные работы</vt:lpstr>
      <vt:lpstr>2. Опасные механические факторы </vt:lpstr>
      <vt:lpstr>Слайд 13</vt:lpstr>
      <vt:lpstr>Вращающийся шкив со спицами и выступающими заусенцами на поверхности шкива; б — вращающийся вал и шкивы с выступающими ключом и установоч­ным винтом; в — вращающаяся муфта с выступающими головками болтов </vt:lpstr>
      <vt:lpstr>Опасное возвратно-поступательное движение</vt:lpstr>
      <vt:lpstr>Пример  поперечного движения</vt:lpstr>
      <vt:lpstr>Основные типы действий механизмов и инструмента</vt:lpstr>
      <vt:lpstr>Примеры опасностей пореза</vt:lpstr>
      <vt:lpstr>Сгибающее действие пресса</vt:lpstr>
      <vt:lpstr>3 Вибрация</vt:lpstr>
      <vt:lpstr>Источники вибрации</vt:lpstr>
      <vt:lpstr>Параметры, характеризующие вибрацию</vt:lpstr>
      <vt:lpstr>Слайд 23</vt:lpstr>
      <vt:lpstr>Слайд 24</vt:lpstr>
      <vt:lpstr>Слайд 25</vt:lpstr>
      <vt:lpstr>Слайд 26</vt:lpstr>
      <vt:lpstr>4 Акустические колебания </vt:lpstr>
      <vt:lpstr>4 Акустические колебания </vt:lpstr>
      <vt:lpstr>Слайд 29</vt:lpstr>
      <vt:lpstr>Слайд 30</vt:lpstr>
      <vt:lpstr>5 Химические негативные факторы (вредные вещества)</vt:lpstr>
      <vt:lpstr>Слайд 32</vt:lpstr>
      <vt:lpstr>Слайд 33</vt:lpstr>
      <vt:lpstr>Слайд 34</vt:lpstr>
      <vt:lpstr>Слайд 35</vt:lpstr>
      <vt:lpstr>Контрольные вопросы </vt:lpstr>
    </vt:vector>
  </TitlesOfParts>
  <Company>SGHSDGH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РАЗДЕЛ 2  ОПАСНЫЕ И ВРЕДНЫЕ ПРОИЗВОДСТВЕННЫЕ ФАКТОРЫ </dc:title>
  <dc:creator>Лена</dc:creator>
  <cp:lastModifiedBy>user</cp:lastModifiedBy>
  <cp:revision>157</cp:revision>
  <dcterms:created xsi:type="dcterms:W3CDTF">2009-02-14T19:13:50Z</dcterms:created>
  <dcterms:modified xsi:type="dcterms:W3CDTF">2013-11-12T08:28:51Z</dcterms:modified>
</cp:coreProperties>
</file>