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59" r:id="rId1"/>
  </p:sldMasterIdLst>
  <p:sldIdLst>
    <p:sldId id="268" r:id="rId2"/>
    <p:sldId id="269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281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49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301625" y="228600"/>
            <a:ext cx="8534400" cy="758825"/>
          </a:xfrm>
          <a:prstGeom prst="rect">
            <a:avLst/>
          </a:prstGeom>
          <a:noFill/>
        </p:spPr>
        <p:txBody>
          <a:bodyPr wrap="square"/>
          <a:lstStyle>
            <a:lvl1pPr lvl="0"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lvl="0"/>
            <a:r>
              <a:rPr lang="ru-RU">
                <a:solidFill>
                  <a:schemeClr val="accent3">
                    <a:shade val="75000"/>
                  </a:schemeClr>
                </a:solidFill>
              </a:rPr>
              <a:t>Образец заголовка</a:t>
            </a:r>
          </a:p>
        </p:txBody>
      </p:sp>
      <p:sp>
        <p:nvSpPr>
          <p:cNvPr id="3" name="Дата 2"/>
          <p:cNvSpPr txBox="1">
            <a:spLocks noGrp="1"/>
          </p:cNvSpPr>
          <p:nvPr>
            <p:ph type="dt" idx="10"/>
          </p:nvPr>
        </p:nvSpPr>
        <p:spPr>
          <a:xfrm>
            <a:off x="5791200" y="6403975"/>
            <a:ext cx="3044825" cy="365125"/>
          </a:xfrm>
          <a:prstGeom prst="rect">
            <a:avLst/>
          </a:prstGeom>
          <a:noFill/>
        </p:spPr>
        <p:txBody>
          <a:bodyPr wrap="square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4" name="Нижний колонтитул 3"/>
          <p:cNvSpPr txBox="1">
            <a:spLocks noGrp="1"/>
          </p:cNvSpPr>
          <p:nvPr>
            <p:ph type="ftr" idx="11"/>
          </p:nvPr>
        </p:nvSpPr>
        <p:spPr>
          <a:xfrm>
            <a:off x="304800" y="6410325"/>
            <a:ext cx="3581400" cy="365125"/>
          </a:xfrm>
          <a:prstGeom prst="rect">
            <a:avLst/>
          </a:prstGeom>
          <a:noFill/>
        </p:spPr>
        <p:txBody>
          <a:bodyPr wrap="square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5" name="Номер слайда 4"/>
          <p:cNvSpPr txBox="1">
            <a:spLocks noGrp="1"/>
          </p:cNvSpPr>
          <p:nvPr>
            <p:ph type="sldNum" idx="12"/>
          </p:nvPr>
        </p:nvSpPr>
        <p:spPr>
          <a:xfrm>
            <a:off x="4360862" y="1025525"/>
            <a:ext cx="457200" cy="441325"/>
          </a:xfrm>
          <a:prstGeom prst="rect">
            <a:avLst/>
          </a:prstGeom>
          <a:noFill/>
        </p:spPr>
        <p:txBody>
          <a:bodyPr wrap="square"/>
          <a:lstStyle>
            <a:lvl1pPr lvl="0">
              <a:defRPr/>
            </a:lvl1pPr>
          </a:lstStyle>
          <a:p>
            <a:fld id="{8B38DBA3-52F9-4AF4-A6A4-FA4D7DB2F99C}" type="slidenum">
              <a:rPr/>
              <a:pPr/>
              <a:t>‹#›</a:t>
            </a:fld>
            <a:endParaRPr/>
          </a:p>
        </p:txBody>
      </p:sp>
      <p:sp>
        <p:nvSpPr>
          <p:cNvPr id="6" name="Текст 5"/>
          <p:cNvSpPr txBox="1">
            <a:spLocks noGrp="1"/>
          </p:cNvSpPr>
          <p:nvPr>
            <p:ph type="body" idx="1"/>
          </p:nvPr>
        </p:nvSpPr>
        <p:spPr>
          <a:xfrm>
            <a:off x="301625" y="1525587"/>
            <a:ext cx="8502650" cy="4572000"/>
          </a:xfrm>
          <a:prstGeom prst="rect">
            <a:avLst/>
          </a:prstGeom>
          <a:noFill/>
        </p:spPr>
        <p:txBody>
          <a:bodyPr wrap="square"/>
          <a:lstStyle>
            <a:lvl1pPr lvl="0">
              <a:defRPr/>
            </a:lvl1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wrap="none" lIns="91440" tIns="45720" rIns="91440" bIns="45720" anchor="ctr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3" name="Прямоугольник 2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lIns="91440" tIns="45720" rIns="91440" bIns="45720" anchor="ctr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4" name="Прямоугольник 3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lIns="91440" tIns="45720" rIns="91440" bIns="45720" anchor="ctr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9144000" cy="11747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lIns="91440" tIns="45720" rIns="91440" bIns="45720" anchor="ctr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6" name="Прямоугольник 5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lIns="91440" tIns="45720" rIns="91440" bIns="45720" anchor="ctr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7" name="Прямоугольник 6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 anchor="ctr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8" name="Заголовок 7"/>
          <p:cNvSpPr txBox="1"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  <a:prstGeom prst="rect">
            <a:avLst/>
          </a:prstGeom>
          <a:noFill/>
        </p:spPr>
        <p:txBody>
          <a:bodyPr wrap="square" anchor="b"/>
          <a:lstStyle>
            <a:lvl1pPr lvl="0"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 algn="l">
              <a:buNone/>
            </a:pPr>
            <a:r>
              <a:rPr lang="ru-RU" sz="2200" b="1">
                <a:solidFill>
                  <a:srgbClr val="FFFFFF"/>
                </a:solidFill>
              </a:rPr>
              <a:t>Образец заголовка</a:t>
            </a:r>
          </a:p>
        </p:txBody>
      </p:sp>
      <p:sp>
        <p:nvSpPr>
          <p:cNvPr id="9" name="Текст 8"/>
          <p:cNvSpPr txBox="1"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2"/>
          </a:xfrm>
          <a:prstGeom prst="rect">
            <a:avLst/>
          </a:prstGeom>
          <a:noFill/>
        </p:spPr>
        <p:txBody>
          <a:bodyPr wrap="square"/>
          <a:lstStyle>
            <a:lvl1pPr marL="0" lv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</a:lstStyle>
          <a:p>
            <a:pPr marL="0" lvl="0" indent="0">
              <a:spcAft>
                <a:spcPts val="1000"/>
              </a:spcAft>
              <a:buNone/>
            </a:pPr>
            <a:r>
              <a:rPr lang="ru-RU" sz="1600">
                <a:solidFill>
                  <a:srgbClr val="FFFFFF"/>
                </a:solidFill>
              </a:rPr>
              <a:t>Образец текста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52400" y="152400"/>
            <a:ext cx="8832850" cy="6546850"/>
          </a:xfrm>
          <a:prstGeom prst="rect">
            <a:avLst/>
          </a:prstGeom>
          <a:noFill/>
          <a:ln w="9525">
            <a:solidFill>
              <a:schemeClr val="accent3">
                <a:shade val="75000"/>
              </a:schemeClr>
            </a:solidFill>
          </a:ln>
        </p:spPr>
        <p:txBody>
          <a:bodyPr wrap="none" lIns="91440" tIns="45720" rIns="91440" bIns="45720" anchor="ctr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11" name="Прямая соединительная линия 10"/>
          <p:cNvSpPr/>
          <p:nvPr/>
        </p:nvSpPr>
        <p:spPr>
          <a:xfrm>
            <a:off x="152400" y="533400"/>
            <a:ext cx="8832850" cy="0"/>
          </a:xfrm>
          <a:prstGeom prst="line">
            <a:avLst/>
          </a:prstGeom>
          <a:noFill/>
          <a:ln w="11430">
            <a:solidFill>
              <a:schemeClr val="accent3">
                <a:shade val="75000"/>
              </a:schemeClr>
            </a:solidFill>
            <a:prstDash val="sysDash"/>
          </a:ln>
        </p:spPr>
        <p:txBody>
          <a:bodyPr wrap="none" lIns="91440" tIns="45720" rIns="91440" bIns="45720" anchor="ctr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12" name="Текст 11"/>
          <p:cNvSpPr txBox="1">
            <a:spLocks noGrp="1"/>
          </p:cNvSpPr>
          <p:nvPr>
            <p:ph type="body" idx="1"/>
          </p:nvPr>
        </p:nvSpPr>
        <p:spPr>
          <a:xfrm>
            <a:off x="3124200" y="685800"/>
            <a:ext cx="5638800" cy="5410200"/>
          </a:xfrm>
          <a:prstGeom prst="rect">
            <a:avLst/>
          </a:prstGeom>
          <a:noFill/>
        </p:spPr>
        <p:txBody>
          <a:bodyPr wrap="square"/>
          <a:lstStyle>
            <a:lvl1pPr lvl="0">
              <a:defRPr/>
            </a:lvl1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3" name="Овал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wrap="square" anchor="ctr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14" name="Овал 13"/>
          <p:cNvSpPr/>
          <p:nvPr/>
        </p:nvSpPr>
        <p:spPr>
          <a:xfrm>
            <a:off x="1389062" y="322262"/>
            <a:ext cx="419100" cy="419100"/>
          </a:xfrm>
          <a:prstGeom prst="ellipse">
            <a:avLst/>
          </a:prstGeom>
          <a:solidFill>
            <a:srgbClr val="FFFFFF"/>
          </a:solidFill>
          <a:ln w="50800">
            <a:solidFill>
              <a:schemeClr val="accent3">
                <a:shade val="75000"/>
              </a:schemeClr>
            </a:solidFill>
          </a:ln>
        </p:spPr>
        <p:txBody>
          <a:bodyPr wrap="square" anchor="ctr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15" name="Номер слайда 14"/>
          <p:cNvSpPr txBox="1">
            <a:spLocks noGrp="1"/>
          </p:cNvSpPr>
          <p:nvPr>
            <p:ph type="sldNum" idx="12"/>
          </p:nvPr>
        </p:nvSpPr>
        <p:spPr>
          <a:xfrm>
            <a:off x="1371600" y="312737"/>
            <a:ext cx="457200" cy="441325"/>
          </a:xfrm>
          <a:prstGeom prst="rect">
            <a:avLst/>
          </a:prstGeom>
          <a:noFill/>
        </p:spPr>
        <p:txBody>
          <a:bodyPr wrap="square"/>
          <a:lstStyle>
            <a:lvl1pPr lvl="0"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B38DBA3-52F9-4AF4-A6A4-FA4D7DB2F99C}" type="slidenum">
              <a:rPr/>
              <a:pPr/>
              <a:t>‹#›</a:t>
            </a:fld>
            <a:endParaRPr/>
          </a:p>
        </p:txBody>
      </p:sp>
      <p:sp>
        <p:nvSpPr>
          <p:cNvPr id="16" name="Прямоугольник 15"/>
          <p:cNvSpPr/>
          <p:nvPr/>
        </p:nvSpPr>
        <p:spPr>
          <a:xfrm>
            <a:off x="149225" y="6388100"/>
            <a:ext cx="8832850" cy="30956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wrap="none" lIns="91440" tIns="45720" rIns="91440" bIns="45720" anchor="ctr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17" name="Дата 16"/>
          <p:cNvSpPr txBox="1">
            <a:spLocks noGrp="1"/>
          </p:cNvSpPr>
          <p:nvPr>
            <p:ph type="dt" idx="10"/>
          </p:nvPr>
        </p:nvSpPr>
        <p:spPr>
          <a:xfrm>
            <a:off x="5791200" y="6403975"/>
            <a:ext cx="3044825" cy="365125"/>
          </a:xfrm>
          <a:prstGeom prst="rect">
            <a:avLst/>
          </a:prstGeom>
          <a:noFill/>
        </p:spPr>
        <p:txBody>
          <a:bodyPr wrap="square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18" name="Нижний колонтитул 17"/>
          <p:cNvSpPr txBox="1">
            <a:spLocks noGrp="1"/>
          </p:cNvSpPr>
          <p:nvPr>
            <p:ph type="ftr" idx="11"/>
          </p:nvPr>
        </p:nvSpPr>
        <p:spPr>
          <a:xfrm>
            <a:off x="301625" y="6410325"/>
            <a:ext cx="3382962" cy="365125"/>
          </a:xfrm>
          <a:prstGeom prst="rect">
            <a:avLst/>
          </a:prstGeom>
          <a:noFill/>
        </p:spPr>
        <p:txBody>
          <a:bodyPr wrap="square"/>
          <a:lstStyle>
            <a:lvl1pPr lvl="0">
              <a:defRPr/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lIns="91440" tIns="45720" rIns="91440" bIns="45720" anchor="ctr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9144000" cy="15398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lIns="91440" tIns="45720" rIns="91440" bIns="45720" anchor="ctr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4" name="Прямоугольник 3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lIns="91440" tIns="45720" rIns="91440" bIns="45720" anchor="ctr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lIns="91440" tIns="45720" rIns="91440" bIns="45720" anchor="ctr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6" name="Прямоугольник 5"/>
          <p:cNvSpPr/>
          <p:nvPr/>
        </p:nvSpPr>
        <p:spPr>
          <a:xfrm>
            <a:off x="146050" y="6391275"/>
            <a:ext cx="8832850" cy="30956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wrap="none" lIns="91440" tIns="45720" rIns="91440" bIns="45720" anchor="ctr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7" name="Прямоугольник 6"/>
          <p:cNvSpPr/>
          <p:nvPr/>
        </p:nvSpPr>
        <p:spPr>
          <a:xfrm>
            <a:off x="152400" y="157162"/>
            <a:ext cx="8832850" cy="6546850"/>
          </a:xfrm>
          <a:prstGeom prst="rect">
            <a:avLst/>
          </a:prstGeom>
          <a:noFill/>
          <a:ln w="9525">
            <a:solidFill>
              <a:schemeClr val="accent3">
                <a:shade val="75000"/>
              </a:schemeClr>
            </a:solidFill>
          </a:ln>
        </p:spPr>
        <p:txBody>
          <a:bodyPr wrap="none" lIns="91440" tIns="45720" rIns="91440" bIns="45720" anchor="ctr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8" name="Дата 7"/>
          <p:cNvSpPr txBox="1">
            <a:spLocks noGrp="1"/>
          </p:cNvSpPr>
          <p:nvPr>
            <p:ph type="dt" idx="10"/>
          </p:nvPr>
        </p:nvSpPr>
        <p:spPr>
          <a:xfrm>
            <a:off x="5791200" y="6403975"/>
            <a:ext cx="3044825" cy="365125"/>
          </a:xfrm>
          <a:prstGeom prst="rect">
            <a:avLst/>
          </a:prstGeom>
          <a:noFill/>
        </p:spPr>
        <p:txBody>
          <a:bodyPr wrap="square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9" name="Нижний колонтитул 8"/>
          <p:cNvSpPr txBox="1">
            <a:spLocks noGrp="1"/>
          </p:cNvSpPr>
          <p:nvPr>
            <p:ph type="ftr" idx="11"/>
          </p:nvPr>
        </p:nvSpPr>
        <p:spPr>
          <a:xfrm>
            <a:off x="304800" y="6410325"/>
            <a:ext cx="3581400" cy="365125"/>
          </a:xfrm>
          <a:prstGeom prst="rect">
            <a:avLst/>
          </a:prstGeom>
          <a:noFill/>
        </p:spPr>
        <p:txBody>
          <a:bodyPr wrap="square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10" name="Номер слайда 9"/>
          <p:cNvSpPr txBox="1">
            <a:spLocks noGrp="1"/>
          </p:cNvSpPr>
          <p:nvPr>
            <p:ph type="sldNum" idx="12"/>
          </p:nvPr>
        </p:nvSpPr>
        <p:spPr>
          <a:xfrm>
            <a:off x="4267200" y="6324600"/>
            <a:ext cx="609600" cy="439737"/>
          </a:xfrm>
          <a:prstGeom prst="rect">
            <a:avLst/>
          </a:prstGeom>
          <a:noFill/>
        </p:spPr>
        <p:txBody>
          <a:bodyPr wrap="square"/>
          <a:lstStyle>
            <a:lvl1pPr lvl="0">
              <a:defRPr>
                <a:solidFill>
                  <a:srgbClr val="FFFFFF"/>
                </a:solidFill>
              </a:defRPr>
            </a:lvl1pPr>
          </a:lstStyle>
          <a:p>
            <a:fld id="{8B38DBA3-52F9-4AF4-A6A4-FA4D7DB2F99C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lIns="91440" tIns="45720" rIns="91440" bIns="45720" anchor="ctr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3" name="Прямоугольник 2"/>
          <p:cNvSpPr/>
          <p:nvPr/>
        </p:nvSpPr>
        <p:spPr>
          <a:xfrm>
            <a:off x="8991600" y="1587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lIns="91440" tIns="45720" rIns="91440" bIns="45720" anchor="ctr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lIns="91440" tIns="45720" rIns="91440" bIns="45720" anchor="ctr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lIns="91440" tIns="45720" rIns="91440" bIns="45720" anchor="ctr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6" name="Прямоугольник 5"/>
          <p:cNvSpPr/>
          <p:nvPr/>
        </p:nvSpPr>
        <p:spPr>
          <a:xfrm>
            <a:off x="146050" y="6391275"/>
            <a:ext cx="8832850" cy="30956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wrap="none" lIns="91440" tIns="45720" rIns="91440" bIns="45720" anchor="ctr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7" name="Подзаголовок 6"/>
          <p:cNvSpPr txBox="1"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  <a:prstGeom prst="rect">
            <a:avLst/>
          </a:prstGeom>
          <a:noFill/>
        </p:spPr>
        <p:txBody>
          <a:bodyPr wrap="square"/>
          <a:lstStyle>
            <a:lvl1pPr marL="0" lvl="0" indent="0" algn="ctr">
              <a:buNone/>
              <a:defRPr sz="1600" b="1" baseline="0">
                <a:solidFill>
                  <a:schemeClr val="tx2"/>
                </a:solidFill>
              </a:defRPr>
            </a:lvl1pPr>
          </a:lstStyle>
          <a:p>
            <a:pPr marL="0" lvl="0" indent="0" algn="ctr">
              <a:buNone/>
            </a:pPr>
            <a:r>
              <a:rPr lang="ru-RU" sz="1600" b="1" baseline="0">
                <a:solidFill>
                  <a:schemeClr val="tx2"/>
                </a:solidFill>
              </a:rPr>
              <a:t>Образец подзаголовка</a:t>
            </a:r>
          </a:p>
        </p:txBody>
      </p:sp>
      <p:sp>
        <p:nvSpPr>
          <p:cNvPr id="8" name="Дата 7"/>
          <p:cNvSpPr txBox="1">
            <a:spLocks noGrp="1"/>
          </p:cNvSpPr>
          <p:nvPr>
            <p:ph type="dt" idx="10"/>
          </p:nvPr>
        </p:nvSpPr>
        <p:spPr>
          <a:xfrm>
            <a:off x="5791200" y="6403975"/>
            <a:ext cx="3044825" cy="365125"/>
          </a:xfrm>
          <a:prstGeom prst="rect">
            <a:avLst/>
          </a:prstGeom>
          <a:noFill/>
        </p:spPr>
        <p:txBody>
          <a:bodyPr wrap="square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9" name="Нижний колонтитул 8"/>
          <p:cNvSpPr txBox="1">
            <a:spLocks noGrp="1"/>
          </p:cNvSpPr>
          <p:nvPr>
            <p:ph type="ftr" idx="11"/>
          </p:nvPr>
        </p:nvSpPr>
        <p:spPr>
          <a:xfrm>
            <a:off x="304800" y="6410325"/>
            <a:ext cx="3581400" cy="365125"/>
          </a:xfrm>
          <a:prstGeom prst="rect">
            <a:avLst/>
          </a:prstGeom>
          <a:noFill/>
        </p:spPr>
        <p:txBody>
          <a:bodyPr wrap="square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10" name="Прямая соединительная линия 9"/>
          <p:cNvSpPr/>
          <p:nvPr/>
        </p:nvSpPr>
        <p:spPr>
          <a:xfrm>
            <a:off x="153987" y="2419350"/>
            <a:ext cx="8832850" cy="0"/>
          </a:xfrm>
          <a:prstGeom prst="line">
            <a:avLst/>
          </a:prstGeom>
          <a:noFill/>
          <a:ln w="11430">
            <a:solidFill>
              <a:schemeClr val="accent3">
                <a:shade val="75000"/>
              </a:schemeClr>
            </a:solidFill>
            <a:prstDash val="sysDash"/>
          </a:ln>
        </p:spPr>
        <p:txBody>
          <a:bodyPr wrap="none" lIns="91440" tIns="45720" rIns="91440" bIns="45720" anchor="ctr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52400"/>
            <a:ext cx="8832850" cy="6546850"/>
          </a:xfrm>
          <a:prstGeom prst="rect">
            <a:avLst/>
          </a:prstGeom>
          <a:noFill/>
          <a:ln w="9525">
            <a:solidFill>
              <a:schemeClr val="accent3">
                <a:shade val="75000"/>
              </a:schemeClr>
            </a:solidFill>
          </a:ln>
        </p:spPr>
        <p:txBody>
          <a:bodyPr wrap="none" lIns="91440" tIns="45720" rIns="91440" bIns="45720" anchor="ctr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12" name="Овал 11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wrap="square" anchor="ctr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13" name="Овал 12"/>
          <p:cNvSpPr/>
          <p:nvPr/>
        </p:nvSpPr>
        <p:spPr>
          <a:xfrm>
            <a:off x="4360862" y="2209800"/>
            <a:ext cx="419100" cy="419100"/>
          </a:xfrm>
          <a:prstGeom prst="ellipse">
            <a:avLst/>
          </a:prstGeom>
          <a:solidFill>
            <a:srgbClr val="FFFFFF"/>
          </a:solidFill>
          <a:ln w="50800">
            <a:solidFill>
              <a:schemeClr val="accent3">
                <a:shade val="75000"/>
              </a:schemeClr>
            </a:solidFill>
          </a:ln>
        </p:spPr>
        <p:txBody>
          <a:bodyPr wrap="square" anchor="ctr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14" name="Номер слайда 13"/>
          <p:cNvSpPr txBox="1">
            <a:spLocks noGrp="1"/>
          </p:cNvSpPr>
          <p:nvPr>
            <p:ph type="sldNum" idx="12"/>
          </p:nvPr>
        </p:nvSpPr>
        <p:spPr>
          <a:xfrm>
            <a:off x="4343400" y="2198687"/>
            <a:ext cx="457200" cy="441325"/>
          </a:xfrm>
          <a:prstGeom prst="rect">
            <a:avLst/>
          </a:prstGeom>
          <a:noFill/>
        </p:spPr>
        <p:txBody>
          <a:bodyPr wrap="square"/>
          <a:lstStyle>
            <a:lvl1pPr lvl="0"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B38DBA3-52F9-4AF4-A6A4-FA4D7DB2F99C}" type="slidenum">
              <a:rPr/>
              <a:pPr/>
              <a:t>‹#›</a:t>
            </a:fld>
            <a:endParaRPr/>
          </a:p>
        </p:txBody>
      </p:sp>
      <p:sp>
        <p:nvSpPr>
          <p:cNvPr id="15" name="Заголовок 14"/>
          <p:cNvSpPr txBox="1">
            <a:spLocks noGrp="1"/>
          </p:cNvSpPr>
          <p:nvPr>
            <p:ph type="title"/>
          </p:nvPr>
        </p:nvSpPr>
        <p:spPr>
          <a:xfrm>
            <a:off x="685800" y="381000"/>
            <a:ext cx="7772400" cy="1752600"/>
          </a:xfrm>
          <a:prstGeom prst="rect">
            <a:avLst/>
          </a:prstGeom>
          <a:noFill/>
        </p:spPr>
        <p:txBody>
          <a:bodyPr wrap="square" anchor="b"/>
          <a:lstStyle>
            <a:lvl1pPr lvl="0">
              <a:defRPr lang="ru-RU" sz="4200">
                <a:solidFill>
                  <a:schemeClr val="accent1"/>
                </a:solidFill>
              </a:defRPr>
            </a:lvl1pPr>
          </a:lstStyle>
          <a:p>
            <a:pPr lvl="0"/>
            <a:r>
              <a:rPr lang="ru-RU" sz="4200">
                <a:solidFill>
                  <a:schemeClr val="accent1"/>
                </a:solidFill>
              </a:rPr>
              <a:t>Образец заголовка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301625" y="228600"/>
            <a:ext cx="8534400" cy="758825"/>
          </a:xfrm>
          <a:prstGeom prst="rect">
            <a:avLst/>
          </a:prstGeom>
          <a:noFill/>
        </p:spPr>
        <p:txBody>
          <a:bodyPr wrap="square"/>
          <a:lstStyle>
            <a:lvl1pPr lvl="0">
              <a:defRPr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 txBox="1">
            <a:spLocks noGrp="1"/>
          </p:cNvSpPr>
          <p:nvPr>
            <p:ph type="dt" idx="10"/>
          </p:nvPr>
        </p:nvSpPr>
        <p:spPr>
          <a:xfrm>
            <a:off x="5791200" y="6408737"/>
            <a:ext cx="3044825" cy="365125"/>
          </a:xfrm>
          <a:prstGeom prst="rect">
            <a:avLst/>
          </a:prstGeom>
          <a:noFill/>
        </p:spPr>
        <p:txBody>
          <a:bodyPr wrap="square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4" name="Нижний колонтитул 3"/>
          <p:cNvSpPr txBox="1">
            <a:spLocks noGrp="1"/>
          </p:cNvSpPr>
          <p:nvPr>
            <p:ph type="ftr" idx="11"/>
          </p:nvPr>
        </p:nvSpPr>
        <p:spPr>
          <a:xfrm>
            <a:off x="304800" y="6410325"/>
            <a:ext cx="3581400" cy="365125"/>
          </a:xfrm>
          <a:prstGeom prst="rect">
            <a:avLst/>
          </a:prstGeom>
          <a:noFill/>
        </p:spPr>
        <p:txBody>
          <a:bodyPr wrap="square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5" name="Номер слайда 4"/>
          <p:cNvSpPr txBox="1">
            <a:spLocks noGrp="1"/>
          </p:cNvSpPr>
          <p:nvPr>
            <p:ph type="sldNum" idx="12"/>
          </p:nvPr>
        </p:nvSpPr>
        <p:spPr>
          <a:xfrm>
            <a:off x="4343400" y="1039812"/>
            <a:ext cx="457200" cy="441325"/>
          </a:xfrm>
          <a:prstGeom prst="rect">
            <a:avLst/>
          </a:prstGeom>
          <a:noFill/>
        </p:spPr>
        <p:txBody>
          <a:bodyPr wrap="square"/>
          <a:lstStyle>
            <a:lvl1pPr lvl="0">
              <a:defRPr/>
            </a:lvl1pPr>
          </a:lstStyle>
          <a:p>
            <a:fld id="{8B38DBA3-52F9-4AF4-A6A4-FA4D7DB2F99C}" type="slidenum">
              <a:rPr/>
              <a:pPr/>
              <a:t>‹#›</a:t>
            </a:fld>
            <a:endParaRPr/>
          </a:p>
        </p:txBody>
      </p:sp>
      <p:sp>
        <p:nvSpPr>
          <p:cNvPr id="6" name="Прямая соединительная линия 5"/>
          <p:cNvSpPr/>
          <p:nvPr/>
        </p:nvSpPr>
        <p:spPr>
          <a:xfrm flipV="1">
            <a:off x="4562475" y="1574800"/>
            <a:ext cx="7937" cy="4818062"/>
          </a:xfrm>
          <a:prstGeom prst="line">
            <a:avLst/>
          </a:prstGeom>
          <a:noFill/>
          <a:ln w="9525">
            <a:solidFill>
              <a:schemeClr val="tx2"/>
            </a:solidFill>
            <a:prstDash val="sysDash"/>
          </a:ln>
        </p:spPr>
        <p:txBody>
          <a:bodyPr wrap="none" lIns="91440" tIns="45720" rIns="91440" bIns="45720" anchor="ctr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7" name="Текст 6"/>
          <p:cNvSpPr txBox="1">
            <a:spLocks noGrp="1"/>
          </p:cNvSpPr>
          <p:nvPr>
            <p:ph type="body" idx="1"/>
          </p:nvPr>
        </p:nvSpPr>
        <p:spPr>
          <a:xfrm>
            <a:off x="301625" y="1371600"/>
            <a:ext cx="4038600" cy="4681537"/>
          </a:xfrm>
          <a:prstGeom prst="rect">
            <a:avLst/>
          </a:prstGeom>
          <a:noFill/>
        </p:spPr>
        <p:txBody>
          <a:bodyPr wrap="square"/>
          <a:lstStyle>
            <a:lvl1pPr lvl="0">
              <a:defRPr sz="2500"/>
            </a:lvl1pPr>
          </a:lstStyle>
          <a:p>
            <a:pPr lvl="0"/>
            <a:r>
              <a:rPr lang="ru-RU" sz="2500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8" name="Текст 7"/>
          <p:cNvSpPr txBox="1">
            <a:spLocks noGrp="1"/>
          </p:cNvSpPr>
          <p:nvPr>
            <p:ph type="body" idx="2"/>
          </p:nvPr>
        </p:nvSpPr>
        <p:spPr>
          <a:xfrm>
            <a:off x="4800600" y="1371600"/>
            <a:ext cx="4038600" cy="4681537"/>
          </a:xfrm>
          <a:prstGeom prst="rect">
            <a:avLst/>
          </a:prstGeom>
          <a:noFill/>
        </p:spPr>
        <p:txBody>
          <a:bodyPr wrap="square"/>
          <a:lstStyle>
            <a:lvl1pPr lvl="0">
              <a:defRPr sz="2500"/>
            </a:lvl1pPr>
          </a:lstStyle>
          <a:p>
            <a:pPr lvl="0"/>
            <a:r>
              <a:rPr lang="ru-RU" sz="2500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301625" y="228600"/>
            <a:ext cx="8534400" cy="758825"/>
          </a:xfrm>
          <a:prstGeom prst="rect">
            <a:avLst/>
          </a:prstGeom>
          <a:noFill/>
        </p:spPr>
        <p:txBody>
          <a:bodyPr wrap="square"/>
          <a:lstStyle>
            <a:lvl1pPr lvl="0">
              <a:defRPr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1"/>
          </p:nvPr>
        </p:nvSpPr>
        <p:spPr>
          <a:xfrm>
            <a:off x="301625" y="1524000"/>
            <a:ext cx="8534400" cy="4598987"/>
          </a:xfrm>
          <a:prstGeom prst="rect">
            <a:avLst/>
          </a:prstGeom>
          <a:noFill/>
        </p:spPr>
        <p:txBody>
          <a:bodyPr wrap="square"/>
          <a:lstStyle>
            <a:lvl1pPr lvl="0">
              <a:defRPr/>
            </a:lvl1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 txBox="1">
            <a:spLocks noGrp="1"/>
          </p:cNvSpPr>
          <p:nvPr>
            <p:ph type="dt" idx="10"/>
          </p:nvPr>
        </p:nvSpPr>
        <p:spPr>
          <a:xfrm>
            <a:off x="5791200" y="6403975"/>
            <a:ext cx="3044825" cy="365125"/>
          </a:xfrm>
          <a:prstGeom prst="rect">
            <a:avLst/>
          </a:prstGeom>
          <a:noFill/>
        </p:spPr>
        <p:txBody>
          <a:bodyPr wrap="square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5" name="Нижний колонтитул 4"/>
          <p:cNvSpPr txBox="1">
            <a:spLocks noGrp="1"/>
          </p:cNvSpPr>
          <p:nvPr>
            <p:ph type="ftr" idx="11"/>
          </p:nvPr>
        </p:nvSpPr>
        <p:spPr>
          <a:xfrm>
            <a:off x="304800" y="6410325"/>
            <a:ext cx="3581400" cy="365125"/>
          </a:xfrm>
          <a:prstGeom prst="rect">
            <a:avLst/>
          </a:prstGeom>
          <a:noFill/>
        </p:spPr>
        <p:txBody>
          <a:bodyPr wrap="square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idx="12"/>
          </p:nvPr>
        </p:nvSpPr>
        <p:spPr>
          <a:xfrm>
            <a:off x="4343400" y="1039812"/>
            <a:ext cx="457200" cy="441325"/>
          </a:xfrm>
          <a:prstGeom prst="rect">
            <a:avLst/>
          </a:prstGeom>
          <a:noFill/>
        </p:spPr>
        <p:txBody>
          <a:bodyPr wrap="square"/>
          <a:lstStyle>
            <a:lvl1pPr lvl="0">
              <a:defRPr/>
            </a:lvl1pPr>
          </a:lstStyle>
          <a:p>
            <a:fld id="{8B38DBA3-52F9-4AF4-A6A4-FA4D7DB2F99C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lIns="91440" tIns="45720" rIns="91440" bIns="45720" anchor="ctr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3" name="Прямоугольник 2"/>
          <p:cNvSpPr/>
          <p:nvPr/>
        </p:nvSpPr>
        <p:spPr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lIns="91440" tIns="45720" rIns="91440" bIns="45720" anchor="ctr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15398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lIns="91440" tIns="45720" rIns="91440" bIns="45720" anchor="ctr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lIns="91440" tIns="45720" rIns="91440" bIns="45720" anchor="ctr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6" name="Прямоугольник 5"/>
          <p:cNvSpPr/>
          <p:nvPr/>
        </p:nvSpPr>
        <p:spPr>
          <a:xfrm>
            <a:off x="146050" y="6391275"/>
            <a:ext cx="8832850" cy="30956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wrap="none" lIns="91440" tIns="45720" rIns="91440" bIns="45720" anchor="ctr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7" name="Прямоугольник 6"/>
          <p:cNvSpPr/>
          <p:nvPr/>
        </p:nvSpPr>
        <p:spPr>
          <a:xfrm>
            <a:off x="152400" y="153987"/>
            <a:ext cx="8832850" cy="6546850"/>
          </a:xfrm>
          <a:prstGeom prst="rect">
            <a:avLst/>
          </a:prstGeom>
          <a:noFill/>
          <a:ln w="9525">
            <a:solidFill>
              <a:schemeClr val="accent3">
                <a:shade val="75000"/>
              </a:schemeClr>
            </a:solidFill>
          </a:ln>
        </p:spPr>
        <p:txBody>
          <a:bodyPr wrap="none" lIns="91440" tIns="45720" rIns="91440" bIns="45720" anchor="ctr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8" name="Прямая соединительная линия 7"/>
          <p:cNvSpPr/>
          <p:nvPr/>
        </p:nvSpPr>
        <p:spPr>
          <a:xfrm rot="5400000">
            <a:off x="4021137" y="3276600"/>
            <a:ext cx="6245225" cy="0"/>
          </a:xfrm>
          <a:prstGeom prst="line">
            <a:avLst/>
          </a:prstGeom>
          <a:noFill/>
          <a:ln w="9525">
            <a:solidFill>
              <a:schemeClr val="accent3">
                <a:shade val="75000"/>
              </a:schemeClr>
            </a:solidFill>
            <a:prstDash val="sysDash"/>
          </a:ln>
        </p:spPr>
        <p:txBody>
          <a:bodyPr wrap="none" lIns="91440" tIns="45720" rIns="91440" bIns="45720" anchor="ctr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9" name="Овал 8"/>
          <p:cNvSpPr/>
          <p:nvPr/>
        </p:nvSpPr>
        <p:spPr>
          <a:xfrm>
            <a:off x="6838950" y="2925762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wrap="square" anchor="ctr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10" name="Овал 9"/>
          <p:cNvSpPr/>
          <p:nvPr/>
        </p:nvSpPr>
        <p:spPr>
          <a:xfrm>
            <a:off x="6934200" y="3019425"/>
            <a:ext cx="419100" cy="419100"/>
          </a:xfrm>
          <a:prstGeom prst="ellipse">
            <a:avLst/>
          </a:prstGeom>
          <a:solidFill>
            <a:srgbClr val="FFFFFF"/>
          </a:solidFill>
          <a:ln w="50800">
            <a:solidFill>
              <a:schemeClr val="accent3">
                <a:shade val="75000"/>
              </a:schemeClr>
            </a:solidFill>
          </a:ln>
        </p:spPr>
        <p:txBody>
          <a:bodyPr wrap="square" anchor="ctr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11" name="Номер слайда 10"/>
          <p:cNvSpPr txBox="1">
            <a:spLocks noGrp="1"/>
          </p:cNvSpPr>
          <p:nvPr>
            <p:ph type="sldNum" idx="12"/>
          </p:nvPr>
        </p:nvSpPr>
        <p:spPr>
          <a:xfrm>
            <a:off x="6915150" y="3009900"/>
            <a:ext cx="457200" cy="441325"/>
          </a:xfrm>
          <a:prstGeom prst="rect">
            <a:avLst/>
          </a:prstGeom>
          <a:noFill/>
        </p:spPr>
        <p:txBody>
          <a:bodyPr wrap="square"/>
          <a:lstStyle>
            <a:lvl1pPr lvl="0">
              <a:defRPr/>
            </a:lvl1pPr>
          </a:lstStyle>
          <a:p>
            <a:fld id="{8B38DBA3-52F9-4AF4-A6A4-FA4D7DB2F99C}" type="slidenum">
              <a:rPr/>
              <a:pPr/>
              <a:t>‹#›</a:t>
            </a:fld>
            <a:endParaRPr/>
          </a:p>
        </p:txBody>
      </p:sp>
      <p:sp>
        <p:nvSpPr>
          <p:cNvPr id="12" name="Текст 11"/>
          <p:cNvSpPr txBox="1">
            <a:spLocks noGrp="1"/>
          </p:cNvSpPr>
          <p:nvPr>
            <p:ph type="body" idx="1"/>
          </p:nvPr>
        </p:nvSpPr>
        <p:spPr>
          <a:xfrm>
            <a:off x="304800" y="304800"/>
            <a:ext cx="6553200" cy="5821362"/>
          </a:xfrm>
          <a:prstGeom prst="rect">
            <a:avLst/>
          </a:prstGeom>
          <a:noFill/>
        </p:spPr>
        <p:txBody>
          <a:bodyPr wrap="square"/>
          <a:lstStyle>
            <a:lvl1pPr lvl="0">
              <a:defRPr/>
            </a:lvl1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3" name="Дата 12"/>
          <p:cNvSpPr txBox="1">
            <a:spLocks noGrp="1"/>
          </p:cNvSpPr>
          <p:nvPr>
            <p:ph type="dt" idx="10"/>
          </p:nvPr>
        </p:nvSpPr>
        <p:spPr>
          <a:xfrm>
            <a:off x="5791200" y="6403975"/>
            <a:ext cx="3044825" cy="365125"/>
          </a:xfrm>
          <a:prstGeom prst="rect">
            <a:avLst/>
          </a:prstGeom>
          <a:noFill/>
        </p:spPr>
        <p:txBody>
          <a:bodyPr wrap="square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14" name="Нижний колонтитул 13"/>
          <p:cNvSpPr txBox="1">
            <a:spLocks noGrp="1"/>
          </p:cNvSpPr>
          <p:nvPr>
            <p:ph type="ftr" idx="11"/>
          </p:nvPr>
        </p:nvSpPr>
        <p:spPr>
          <a:xfrm>
            <a:off x="304800" y="6410325"/>
            <a:ext cx="3581400" cy="365125"/>
          </a:xfrm>
          <a:prstGeom prst="rect">
            <a:avLst/>
          </a:prstGeom>
          <a:noFill/>
        </p:spPr>
        <p:txBody>
          <a:bodyPr wrap="square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15" name="Заголовок 14"/>
          <p:cNvSpPr txBox="1">
            <a:spLocks noGrp="1"/>
          </p:cNvSpPr>
          <p:nvPr>
            <p:ph type="title"/>
          </p:nvPr>
        </p:nvSpPr>
        <p:spPr>
          <a:xfrm>
            <a:off x="7391400" y="304800"/>
            <a:ext cx="1447800" cy="5851525"/>
          </a:xfrm>
          <a:prstGeom prst="rect">
            <a:avLst/>
          </a:prstGeom>
          <a:noFill/>
        </p:spPr>
        <p:txBody>
          <a:bodyPr wrap="square"/>
          <a:lstStyle>
            <a:lvl1pPr lvl="0">
              <a:defRPr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lIns="91440" tIns="45720" rIns="91440" bIns="45720" anchor="ctr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3" name="Прямоугольник 2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lIns="91440" tIns="45720" rIns="91440" bIns="45720" anchor="ctr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lIns="91440" tIns="45720" rIns="91440" bIns="45720" anchor="ctr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5" name="Прямоугольник 4"/>
          <p:cNvSpPr/>
          <p:nvPr/>
        </p:nvSpPr>
        <p:spPr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lIns="91440" tIns="45720" rIns="91440" bIns="45720" anchor="ctr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6" name="Прямоугольник 5"/>
          <p:cNvSpPr/>
          <p:nvPr/>
        </p:nvSpPr>
        <p:spPr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lIns="91440" tIns="45720" rIns="91440" bIns="45720" anchor="ctr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7" name="Прямоугольник 6"/>
          <p:cNvSpPr/>
          <p:nvPr/>
        </p:nvSpPr>
        <p:spPr>
          <a:xfrm>
            <a:off x="153987" y="141287"/>
            <a:ext cx="8832850" cy="21383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none" lIns="91440" tIns="45720" rIns="91440" bIns="45720" anchor="ctr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8" name="Текст 7"/>
          <p:cNvSpPr txBox="1">
            <a:spLocks noGrp="1"/>
          </p:cNvSpPr>
          <p:nvPr>
            <p:ph type="body" idx="1"/>
          </p:nvPr>
        </p:nvSpPr>
        <p:spPr>
          <a:xfrm>
            <a:off x="1368425" y="2743200"/>
            <a:ext cx="6478587" cy="1673225"/>
          </a:xfrm>
          <a:prstGeom prst="rect">
            <a:avLst/>
          </a:prstGeom>
          <a:noFill/>
        </p:spPr>
        <p:txBody>
          <a:bodyPr wrap="square" anchor="t"/>
          <a:lstStyle>
            <a:lvl1pPr marL="0" lvl="0" indent="0" algn="ctr">
              <a:buNone/>
              <a:defRPr sz="1600" b="1" baseline="0">
                <a:solidFill>
                  <a:schemeClr val="tx2"/>
                </a:solidFill>
              </a:defRPr>
            </a:lvl1pPr>
          </a:lstStyle>
          <a:p>
            <a:pPr marL="0" lvl="0" indent="0" algn="ctr">
              <a:buNone/>
            </a:pPr>
            <a:r>
              <a:rPr lang="ru-RU" sz="1600" b="1" baseline="0">
                <a:solidFill>
                  <a:schemeClr val="tx2"/>
                </a:solidFill>
              </a:rPr>
              <a:t>Образец текста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46050" y="6391275"/>
            <a:ext cx="8832850" cy="30956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wrap="none" lIns="91440" tIns="45720" rIns="91440" bIns="45720" anchor="ctr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10" name="Прямоугольник 9"/>
          <p:cNvSpPr/>
          <p:nvPr/>
        </p:nvSpPr>
        <p:spPr>
          <a:xfrm>
            <a:off x="152400" y="152400"/>
            <a:ext cx="8832850" cy="6546850"/>
          </a:xfrm>
          <a:prstGeom prst="rect">
            <a:avLst/>
          </a:prstGeom>
          <a:noFill/>
          <a:ln w="9525">
            <a:solidFill>
              <a:schemeClr val="accent3">
                <a:shade val="75000"/>
              </a:schemeClr>
            </a:solidFill>
          </a:ln>
        </p:spPr>
        <p:txBody>
          <a:bodyPr wrap="none" lIns="91440" tIns="45720" rIns="91440" bIns="45720" anchor="ctr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11" name="Нижний колонтитул 10"/>
          <p:cNvSpPr txBox="1">
            <a:spLocks noGrp="1"/>
          </p:cNvSpPr>
          <p:nvPr>
            <p:ph type="ftr" idx="11"/>
          </p:nvPr>
        </p:nvSpPr>
        <p:spPr>
          <a:xfrm>
            <a:off x="304800" y="6410325"/>
            <a:ext cx="3581400" cy="365125"/>
          </a:xfrm>
          <a:prstGeom prst="rect">
            <a:avLst/>
          </a:prstGeom>
          <a:noFill/>
        </p:spPr>
        <p:txBody>
          <a:bodyPr wrap="square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12" name="Дата 11"/>
          <p:cNvSpPr txBox="1">
            <a:spLocks noGrp="1"/>
          </p:cNvSpPr>
          <p:nvPr>
            <p:ph type="dt" idx="10"/>
          </p:nvPr>
        </p:nvSpPr>
        <p:spPr>
          <a:xfrm>
            <a:off x="5791200" y="6403975"/>
            <a:ext cx="3044825" cy="365125"/>
          </a:xfrm>
          <a:prstGeom prst="rect">
            <a:avLst/>
          </a:prstGeom>
          <a:noFill/>
        </p:spPr>
        <p:txBody>
          <a:bodyPr wrap="square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13" name="Прямая соединительная линия 12"/>
          <p:cNvSpPr/>
          <p:nvPr/>
        </p:nvSpPr>
        <p:spPr>
          <a:xfrm>
            <a:off x="152400" y="2438400"/>
            <a:ext cx="8832850" cy="0"/>
          </a:xfrm>
          <a:prstGeom prst="line">
            <a:avLst/>
          </a:prstGeom>
          <a:noFill/>
          <a:ln w="11430">
            <a:solidFill>
              <a:schemeClr val="accent3">
                <a:shade val="75000"/>
              </a:schemeClr>
            </a:solidFill>
            <a:prstDash val="sysDash"/>
          </a:ln>
        </p:spPr>
        <p:txBody>
          <a:bodyPr wrap="none" lIns="91440" tIns="45720" rIns="91440" bIns="45720" anchor="ctr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14" name="Овал 13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wrap="square" anchor="ctr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15" name="Овал 14"/>
          <p:cNvSpPr/>
          <p:nvPr/>
        </p:nvSpPr>
        <p:spPr>
          <a:xfrm>
            <a:off x="4360862" y="2209800"/>
            <a:ext cx="419100" cy="419100"/>
          </a:xfrm>
          <a:prstGeom prst="ellipse">
            <a:avLst/>
          </a:prstGeom>
          <a:solidFill>
            <a:srgbClr val="FFFFFF"/>
          </a:solidFill>
          <a:ln w="50800">
            <a:solidFill>
              <a:schemeClr val="accent3">
                <a:shade val="75000"/>
              </a:schemeClr>
            </a:solidFill>
          </a:ln>
        </p:spPr>
        <p:txBody>
          <a:bodyPr wrap="square" anchor="ctr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16" name="Номер слайда 15"/>
          <p:cNvSpPr txBox="1">
            <a:spLocks noGrp="1"/>
          </p:cNvSpPr>
          <p:nvPr>
            <p:ph type="sldNum" idx="12"/>
          </p:nvPr>
        </p:nvSpPr>
        <p:spPr>
          <a:xfrm>
            <a:off x="4343400" y="2198687"/>
            <a:ext cx="457200" cy="441325"/>
          </a:xfrm>
          <a:prstGeom prst="rect">
            <a:avLst/>
          </a:prstGeom>
          <a:noFill/>
        </p:spPr>
        <p:txBody>
          <a:bodyPr wrap="square"/>
          <a:lstStyle>
            <a:lvl1pPr lvl="0"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B38DBA3-52F9-4AF4-A6A4-FA4D7DB2F99C}" type="slidenum">
              <a:rPr/>
              <a:pPr/>
              <a:t>‹#›</a:t>
            </a:fld>
            <a:endParaRPr/>
          </a:p>
        </p:txBody>
      </p:sp>
      <p:sp>
        <p:nvSpPr>
          <p:cNvPr id="17" name="Заголовок 16"/>
          <p:cNvSpPr txBox="1">
            <a:spLocks noGrp="1"/>
          </p:cNvSpPr>
          <p:nvPr>
            <p:ph type="title"/>
          </p:nvPr>
        </p:nvSpPr>
        <p:spPr>
          <a:xfrm>
            <a:off x="722312" y="533400"/>
            <a:ext cx="7772400" cy="1524000"/>
          </a:xfrm>
          <a:prstGeom prst="rect">
            <a:avLst/>
          </a:prstGeom>
          <a:noFill/>
        </p:spPr>
        <p:txBody>
          <a:bodyPr wrap="square" anchor="b"/>
          <a:lstStyle>
            <a:lvl1pPr lvl="0" algn="ctr">
              <a:buNone/>
              <a:defRPr sz="4200" b="0" baseline="0">
                <a:solidFill>
                  <a:srgbClr val="FFFFFF"/>
                </a:solidFill>
              </a:defRPr>
            </a:lvl1pPr>
          </a:lstStyle>
          <a:p>
            <a:pPr lvl="0" algn="ctr">
              <a:buNone/>
            </a:pPr>
            <a:r>
              <a:rPr lang="ru-RU" sz="4200" b="0" baseline="0">
                <a:solidFill>
                  <a:srgbClr val="FFFFFF"/>
                </a:solidFill>
              </a:rPr>
              <a:t>Образец заголовка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ая соединительная линия 1"/>
          <p:cNvSpPr/>
          <p:nvPr/>
        </p:nvSpPr>
        <p:spPr>
          <a:xfrm>
            <a:off x="152400" y="533400"/>
            <a:ext cx="8832850" cy="0"/>
          </a:xfrm>
          <a:prstGeom prst="line">
            <a:avLst/>
          </a:prstGeom>
          <a:noFill/>
          <a:ln w="11430">
            <a:solidFill>
              <a:schemeClr val="accent3">
                <a:shade val="75000"/>
              </a:schemeClr>
            </a:solidFill>
            <a:prstDash val="sysDash"/>
          </a:ln>
        </p:spPr>
        <p:txBody>
          <a:bodyPr wrap="none" lIns="91440" tIns="45720" rIns="91440" bIns="45720" anchor="ctr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3" name="Прямоугольник 2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lIns="91440" tIns="45720" rIns="91440" bIns="45720" anchor="ctr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4" name="Прямоугольник 3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lIns="91440" tIns="45720" rIns="91440" bIns="45720" anchor="ctr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lIns="91440" tIns="45720" rIns="91440" bIns="45720" anchor="ctr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6" name="Прямоугольник 5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lIns="91440" tIns="45720" rIns="91440" bIns="45720" anchor="ctr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7" name="Прямоугольник 6"/>
          <p:cNvSpPr/>
          <p:nvPr/>
        </p:nvSpPr>
        <p:spPr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wrap="none" lIns="91440" tIns="45720" rIns="91440" bIns="45720" anchor="ctr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 anchor="ctr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9" name="Прямоугольник 8"/>
          <p:cNvSpPr/>
          <p:nvPr/>
        </p:nvSpPr>
        <p:spPr>
          <a:xfrm>
            <a:off x="152400" y="153987"/>
            <a:ext cx="8832850" cy="6546850"/>
          </a:xfrm>
          <a:prstGeom prst="rect">
            <a:avLst/>
          </a:prstGeom>
          <a:noFill/>
          <a:ln w="9525">
            <a:solidFill>
              <a:schemeClr val="accent3">
                <a:shade val="75000"/>
              </a:schemeClr>
            </a:solidFill>
          </a:ln>
        </p:spPr>
        <p:txBody>
          <a:bodyPr wrap="none" lIns="91440" tIns="45720" rIns="91440" bIns="45720" anchor="ctr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wrap="square" anchor="ctr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11" name="Овал 10"/>
          <p:cNvSpPr/>
          <p:nvPr/>
        </p:nvSpPr>
        <p:spPr>
          <a:xfrm>
            <a:off x="1389062" y="322262"/>
            <a:ext cx="419100" cy="419100"/>
          </a:xfrm>
          <a:prstGeom prst="ellipse">
            <a:avLst/>
          </a:prstGeom>
          <a:solidFill>
            <a:srgbClr val="FFFFFF"/>
          </a:solidFill>
          <a:ln w="50800">
            <a:solidFill>
              <a:schemeClr val="accent3">
                <a:shade val="75000"/>
              </a:schemeClr>
            </a:solidFill>
          </a:ln>
        </p:spPr>
        <p:txBody>
          <a:bodyPr wrap="square" anchor="ctr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12" name="Номер слайда 11"/>
          <p:cNvSpPr txBox="1">
            <a:spLocks noGrp="1"/>
          </p:cNvSpPr>
          <p:nvPr>
            <p:ph type="sldNum" idx="12"/>
          </p:nvPr>
        </p:nvSpPr>
        <p:spPr>
          <a:xfrm>
            <a:off x="1371600" y="312737"/>
            <a:ext cx="457200" cy="441325"/>
          </a:xfrm>
          <a:prstGeom prst="rect">
            <a:avLst/>
          </a:prstGeom>
          <a:noFill/>
        </p:spPr>
        <p:txBody>
          <a:bodyPr wrap="square"/>
          <a:lstStyle>
            <a:lvl1pPr lvl="0">
              <a:defRPr/>
            </a:lvl1pPr>
          </a:lstStyle>
          <a:p>
            <a:fld id="{8B38DBA3-52F9-4AF4-A6A4-FA4D7DB2F99C}" type="slidenum">
              <a:rPr/>
              <a:pPr/>
              <a:t>‹#›</a:t>
            </a:fld>
            <a:endParaRPr/>
          </a:p>
        </p:txBody>
      </p:sp>
      <p:sp>
        <p:nvSpPr>
          <p:cNvPr id="13" name="Заголовок 12"/>
          <p:cNvSpPr txBox="1"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  <a:prstGeom prst="rect">
            <a:avLst/>
          </a:prstGeom>
          <a:noFill/>
        </p:spPr>
        <p:txBody>
          <a:bodyPr wrap="square" anchor="t"/>
          <a:lstStyle>
            <a:lvl1pPr lvl="0"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pPr lvl="0" algn="l">
              <a:buNone/>
            </a:pPr>
            <a:r>
              <a:rPr lang="ru-RU" sz="2400" b="1">
                <a:solidFill>
                  <a:schemeClr val="tx2"/>
                </a:solidFill>
              </a:rPr>
              <a:t>Образец заголовка</a:t>
            </a:r>
          </a:p>
        </p:txBody>
      </p:sp>
      <p:sp>
        <p:nvSpPr>
          <p:cNvPr id="14" name="Содержимое 13"/>
          <p:cNvSpPr txBox="1">
            <a:spLocks noGrp="1"/>
          </p:cNvSpPr>
          <p:nvPr>
            <p:ph idx="1"/>
          </p:nvPr>
        </p:nvSpPr>
        <p:spPr>
          <a:xfrm>
            <a:off x="3000375" y="609600"/>
            <a:ext cx="5867400" cy="4267200"/>
          </a:xfrm>
          <a:prstGeom prst="rect">
            <a:avLst/>
          </a:prstGeom>
          <a:noFill/>
        </p:spPr>
        <p:txBody>
          <a:bodyPr wrap="square"/>
          <a:lstStyle>
            <a:lvl1pPr marL="0" lvl="0" indent="0">
              <a:buNone/>
              <a:defRPr sz="3200"/>
            </a:lvl1pPr>
          </a:lstStyle>
          <a:p>
            <a:pPr marL="0" lvl="0" indent="0">
              <a:buNone/>
            </a:pPr>
            <a:r>
              <a:rPr lang="ru-RU" sz="3200"/>
              <a:t>Вставка рисунка</a:t>
            </a:r>
          </a:p>
        </p:txBody>
      </p:sp>
      <p:sp>
        <p:nvSpPr>
          <p:cNvPr id="15" name="Текст 14"/>
          <p:cNvSpPr txBox="1">
            <a:spLocks noGrp="1"/>
          </p:cNvSpPr>
          <p:nvPr>
            <p:ph type="body" idx="2"/>
          </p:nvPr>
        </p:nvSpPr>
        <p:spPr>
          <a:xfrm>
            <a:off x="381000" y="990600"/>
            <a:ext cx="2438400" cy="5257800"/>
          </a:xfrm>
          <a:prstGeom prst="rect">
            <a:avLst/>
          </a:prstGeom>
          <a:noFill/>
        </p:spPr>
        <p:txBody>
          <a:bodyPr wrap="square"/>
          <a:lstStyle>
            <a:lvl1pPr marL="0" lv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</a:lstStyle>
          <a:p>
            <a:pPr marL="0" lvl="0" indent="0">
              <a:spcAft>
                <a:spcPts val="1000"/>
              </a:spcAft>
              <a:buNone/>
            </a:pPr>
            <a:r>
              <a:rPr lang="ru-RU" sz="1600">
                <a:solidFill>
                  <a:srgbClr val="FFFFFF"/>
                </a:solidFill>
              </a:rPr>
              <a:t>Образец текста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149225" y="6388100"/>
            <a:ext cx="8832850" cy="30956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wrap="none" lIns="91440" tIns="45720" rIns="91440" bIns="45720" anchor="ctr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17" name="Дата 16"/>
          <p:cNvSpPr txBox="1">
            <a:spLocks noGrp="1"/>
          </p:cNvSpPr>
          <p:nvPr>
            <p:ph type="dt" idx="10"/>
          </p:nvPr>
        </p:nvSpPr>
        <p:spPr>
          <a:xfrm>
            <a:off x="5788025" y="6403975"/>
            <a:ext cx="3044825" cy="365125"/>
          </a:xfrm>
          <a:prstGeom prst="rect">
            <a:avLst/>
          </a:prstGeom>
          <a:noFill/>
        </p:spPr>
        <p:txBody>
          <a:bodyPr wrap="square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18" name="Нижний колонтитул 17"/>
          <p:cNvSpPr txBox="1">
            <a:spLocks noGrp="1"/>
          </p:cNvSpPr>
          <p:nvPr>
            <p:ph type="ftr" idx="11"/>
          </p:nvPr>
        </p:nvSpPr>
        <p:spPr>
          <a:xfrm>
            <a:off x="301625" y="6410325"/>
            <a:ext cx="3582987" cy="365125"/>
          </a:xfrm>
          <a:prstGeom prst="rect">
            <a:avLst/>
          </a:prstGeom>
          <a:noFill/>
        </p:spPr>
        <p:txBody>
          <a:bodyPr wrap="square"/>
          <a:lstStyle>
            <a:lvl1pPr lvl="0">
              <a:defRPr/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301625" y="228600"/>
            <a:ext cx="8534400" cy="758825"/>
          </a:xfrm>
          <a:prstGeom prst="rect">
            <a:avLst/>
          </a:prstGeom>
          <a:noFill/>
        </p:spPr>
        <p:txBody>
          <a:bodyPr wrap="square"/>
          <a:lstStyle>
            <a:lvl1pPr lvl="0">
              <a:defRPr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 txBox="1">
            <a:spLocks noGrp="1"/>
          </p:cNvSpPr>
          <p:nvPr>
            <p:ph type="dt" idx="10"/>
          </p:nvPr>
        </p:nvSpPr>
        <p:spPr>
          <a:xfrm>
            <a:off x="5791200" y="6403975"/>
            <a:ext cx="3044825" cy="365125"/>
          </a:xfrm>
          <a:prstGeom prst="rect">
            <a:avLst/>
          </a:prstGeom>
          <a:noFill/>
        </p:spPr>
        <p:txBody>
          <a:bodyPr wrap="square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4" name="Нижний колонтитул 3"/>
          <p:cNvSpPr txBox="1">
            <a:spLocks noGrp="1"/>
          </p:cNvSpPr>
          <p:nvPr>
            <p:ph type="ftr" idx="11"/>
          </p:nvPr>
        </p:nvSpPr>
        <p:spPr>
          <a:xfrm>
            <a:off x="304800" y="6410325"/>
            <a:ext cx="3581400" cy="365125"/>
          </a:xfrm>
          <a:prstGeom prst="rect">
            <a:avLst/>
          </a:prstGeom>
          <a:noFill/>
        </p:spPr>
        <p:txBody>
          <a:bodyPr wrap="square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5" name="Номер слайда 4"/>
          <p:cNvSpPr txBox="1">
            <a:spLocks noGrp="1"/>
          </p:cNvSpPr>
          <p:nvPr>
            <p:ph type="sldNum" idx="12"/>
          </p:nvPr>
        </p:nvSpPr>
        <p:spPr>
          <a:xfrm>
            <a:off x="4343400" y="1035050"/>
            <a:ext cx="457200" cy="441325"/>
          </a:xfrm>
          <a:prstGeom prst="rect">
            <a:avLst/>
          </a:prstGeom>
          <a:noFill/>
        </p:spPr>
        <p:txBody>
          <a:bodyPr wrap="square"/>
          <a:lstStyle>
            <a:lvl1pPr lvl="0">
              <a:defRPr/>
            </a:lvl1pPr>
          </a:lstStyle>
          <a:p>
            <a:fld id="{8B38DBA3-52F9-4AF4-A6A4-FA4D7DB2F99C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ая соединительная линия 1"/>
          <p:cNvSpPr/>
          <p:nvPr/>
        </p:nvSpPr>
        <p:spPr>
          <a:xfrm flipV="1">
            <a:off x="4572000" y="2200275"/>
            <a:ext cx="0" cy="4187825"/>
          </a:xfrm>
          <a:prstGeom prst="line">
            <a:avLst/>
          </a:prstGeom>
          <a:noFill/>
          <a:ln w="9525">
            <a:solidFill>
              <a:schemeClr val="tx2"/>
            </a:solidFill>
            <a:prstDash val="sysDash"/>
          </a:ln>
        </p:spPr>
        <p:txBody>
          <a:bodyPr wrap="none" lIns="91440" tIns="45720" rIns="91440" bIns="45720" anchor="ctr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lIns="91440" tIns="45720" rIns="91440" bIns="45720" anchor="ctr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4" name="Прямоугольник 3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lIns="91440" tIns="45720" rIns="91440" bIns="45720" anchor="ctr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lIns="91440" tIns="45720" rIns="91440" bIns="45720" anchor="ctr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6" name="Прямоугольник 5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lIns="91440" tIns="45720" rIns="91440" bIns="45720" anchor="ctr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7" name="Прямоугольник 6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 anchor="ctr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8" name="Прямоугольник 7"/>
          <p:cNvSpPr/>
          <p:nvPr/>
        </p:nvSpPr>
        <p:spPr>
          <a:xfrm>
            <a:off x="144462" y="6391275"/>
            <a:ext cx="8832850" cy="30956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wrap="none" lIns="91440" tIns="45720" rIns="91440" bIns="45720" anchor="ctr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9" name="Текст 8"/>
          <p:cNvSpPr txBox="1">
            <a:spLocks noGrp="1"/>
          </p:cNvSpPr>
          <p:nvPr>
            <p:ph type="body" idx="1"/>
          </p:nvPr>
        </p:nvSpPr>
        <p:spPr>
          <a:xfrm>
            <a:off x="301625" y="1524000"/>
            <a:ext cx="4040187" cy="731837"/>
          </a:xfrm>
          <a:prstGeom prst="rect">
            <a:avLst/>
          </a:prstGeom>
          <a:noFill/>
          <a:ln>
            <a:noFill/>
          </a:ln>
        </p:spPr>
        <p:txBody>
          <a:bodyPr wrap="square" anchor="ctr"/>
          <a:lstStyle>
            <a:lvl1pPr marL="0" lvl="0" indent="0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marL="0" lvl="0" indent="0">
              <a:buNone/>
            </a:pPr>
            <a:r>
              <a:rPr lang="ru-RU" sz="2200" b="1">
                <a:solidFill>
                  <a:srgbClr val="FFFFFF"/>
                </a:solidFill>
              </a:rPr>
              <a:t>Образец текста</a:t>
            </a:r>
          </a:p>
        </p:txBody>
      </p:sp>
      <p:sp>
        <p:nvSpPr>
          <p:cNvPr id="10" name="Текст 9"/>
          <p:cNvSpPr txBox="1">
            <a:spLocks noGrp="1"/>
          </p:cNvSpPr>
          <p:nvPr>
            <p:ph type="body" idx="3"/>
          </p:nvPr>
        </p:nvSpPr>
        <p:spPr>
          <a:xfrm>
            <a:off x="4791075" y="1524000"/>
            <a:ext cx="4041775" cy="730250"/>
          </a:xfrm>
          <a:prstGeom prst="rect">
            <a:avLst/>
          </a:prstGeom>
          <a:noFill/>
          <a:ln>
            <a:noFill/>
          </a:ln>
        </p:spPr>
        <p:txBody>
          <a:bodyPr wrap="square" anchor="ctr"/>
          <a:lstStyle>
            <a:lvl1pPr marL="0" lvl="0" indent="0">
              <a:buNone/>
              <a:defRPr sz="2200" b="1"/>
            </a:lvl1pPr>
          </a:lstStyle>
          <a:p>
            <a:pPr marL="0" lvl="0" indent="0">
              <a:buNone/>
            </a:pPr>
            <a:r>
              <a:rPr lang="ru-RU" sz="2200" b="1"/>
              <a:t>Образец текста</a:t>
            </a:r>
          </a:p>
        </p:txBody>
      </p:sp>
      <p:sp>
        <p:nvSpPr>
          <p:cNvPr id="11" name="Дата 10"/>
          <p:cNvSpPr txBox="1">
            <a:spLocks noGrp="1"/>
          </p:cNvSpPr>
          <p:nvPr>
            <p:ph type="dt" idx="10"/>
          </p:nvPr>
        </p:nvSpPr>
        <p:spPr>
          <a:xfrm>
            <a:off x="5791200" y="6403975"/>
            <a:ext cx="3044825" cy="365125"/>
          </a:xfrm>
          <a:prstGeom prst="rect">
            <a:avLst/>
          </a:prstGeom>
          <a:noFill/>
        </p:spPr>
        <p:txBody>
          <a:bodyPr wrap="square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12" name="Нижний колонтитул 11"/>
          <p:cNvSpPr txBox="1">
            <a:spLocks noGrp="1"/>
          </p:cNvSpPr>
          <p:nvPr>
            <p:ph type="ftr" idx="11"/>
          </p:nvPr>
        </p:nvSpPr>
        <p:spPr>
          <a:xfrm>
            <a:off x="304800" y="6408737"/>
            <a:ext cx="3581400" cy="365125"/>
          </a:xfrm>
          <a:prstGeom prst="rect">
            <a:avLst/>
          </a:prstGeom>
          <a:noFill/>
        </p:spPr>
        <p:txBody>
          <a:bodyPr wrap="square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13" name="Прямая соединительная линия 12"/>
          <p:cNvSpPr/>
          <p:nvPr/>
        </p:nvSpPr>
        <p:spPr>
          <a:xfrm>
            <a:off x="152400" y="1279525"/>
            <a:ext cx="8832850" cy="0"/>
          </a:xfrm>
          <a:prstGeom prst="line">
            <a:avLst/>
          </a:prstGeom>
          <a:noFill/>
          <a:ln w="11430">
            <a:solidFill>
              <a:schemeClr val="accent3">
                <a:shade val="75000"/>
              </a:schemeClr>
            </a:solidFill>
            <a:prstDash val="sysDash"/>
          </a:ln>
        </p:spPr>
        <p:txBody>
          <a:bodyPr wrap="none" lIns="91440" tIns="45720" rIns="91440" bIns="45720" anchor="ctr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14" name="Прямоугольник 13"/>
          <p:cNvSpPr/>
          <p:nvPr/>
        </p:nvSpPr>
        <p:spPr>
          <a:xfrm>
            <a:off x="152400" y="153987"/>
            <a:ext cx="8832850" cy="6546850"/>
          </a:xfrm>
          <a:prstGeom prst="rect">
            <a:avLst/>
          </a:prstGeom>
          <a:noFill/>
          <a:ln w="9525">
            <a:solidFill>
              <a:schemeClr val="accent3">
                <a:shade val="75000"/>
              </a:schemeClr>
            </a:solidFill>
          </a:ln>
        </p:spPr>
        <p:txBody>
          <a:bodyPr wrap="none" lIns="91440" tIns="45720" rIns="91440" bIns="45720" anchor="ctr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15" name="Текст 14"/>
          <p:cNvSpPr txBox="1">
            <a:spLocks noGrp="1"/>
          </p:cNvSpPr>
          <p:nvPr>
            <p:ph type="body" idx="2"/>
          </p:nvPr>
        </p:nvSpPr>
        <p:spPr>
          <a:xfrm>
            <a:off x="301625" y="2470150"/>
            <a:ext cx="4040187" cy="3817937"/>
          </a:xfrm>
          <a:prstGeom prst="rect">
            <a:avLst/>
          </a:prstGeom>
          <a:noFill/>
        </p:spPr>
        <p:txBody>
          <a:bodyPr wrap="square"/>
          <a:lstStyle>
            <a:lvl1pPr lvl="0">
              <a:defRPr/>
            </a:lvl1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6" name="Текст 15"/>
          <p:cNvSpPr txBox="1">
            <a:spLocks noGrp="1"/>
          </p:cNvSpPr>
          <p:nvPr>
            <p:ph type="body" idx="4"/>
          </p:nvPr>
        </p:nvSpPr>
        <p:spPr>
          <a:xfrm>
            <a:off x="4800600" y="2470150"/>
            <a:ext cx="4038600" cy="3821112"/>
          </a:xfrm>
          <a:prstGeom prst="rect">
            <a:avLst/>
          </a:prstGeom>
          <a:noFill/>
        </p:spPr>
        <p:txBody>
          <a:bodyPr wrap="square"/>
          <a:lstStyle>
            <a:lvl1pPr lvl="0">
              <a:defRPr/>
            </a:lvl1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7" name="Овал 16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wrap="square" anchor="ctr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18" name="Овал 17"/>
          <p:cNvSpPr/>
          <p:nvPr/>
        </p:nvSpPr>
        <p:spPr>
          <a:xfrm>
            <a:off x="4360862" y="1049337"/>
            <a:ext cx="419100" cy="419100"/>
          </a:xfrm>
          <a:prstGeom prst="ellipse">
            <a:avLst/>
          </a:prstGeom>
          <a:solidFill>
            <a:srgbClr val="FFFFFF"/>
          </a:solidFill>
          <a:ln w="50800">
            <a:solidFill>
              <a:schemeClr val="accent3">
                <a:shade val="75000"/>
              </a:schemeClr>
            </a:solidFill>
          </a:ln>
        </p:spPr>
        <p:txBody>
          <a:bodyPr wrap="square" anchor="ctr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19" name="Номер слайда 18"/>
          <p:cNvSpPr txBox="1">
            <a:spLocks noGrp="1"/>
          </p:cNvSpPr>
          <p:nvPr>
            <p:ph type="sldNum" idx="12"/>
          </p:nvPr>
        </p:nvSpPr>
        <p:spPr>
          <a:xfrm>
            <a:off x="4343400" y="1041400"/>
            <a:ext cx="457200" cy="441325"/>
          </a:xfrm>
          <a:prstGeom prst="rect">
            <a:avLst/>
          </a:prstGeom>
          <a:noFill/>
        </p:spPr>
        <p:txBody>
          <a:bodyPr wrap="square"/>
          <a:lstStyle>
            <a:lvl1pPr lvl="0" algn="ctr">
              <a:defRPr/>
            </a:lvl1pPr>
          </a:lstStyle>
          <a:p>
            <a:fld id="{8B38DBA3-52F9-4AF4-A6A4-FA4D7DB2F99C}" type="slidenum">
              <a:rPr/>
              <a:pPr/>
              <a:t>‹#›</a:t>
            </a:fld>
            <a:endParaRPr/>
          </a:p>
        </p:txBody>
      </p:sp>
      <p:sp>
        <p:nvSpPr>
          <p:cNvPr id="20" name="Заголовок 19"/>
          <p:cNvSpPr txBox="1">
            <a:spLocks noGrp="1"/>
          </p:cNvSpPr>
          <p:nvPr>
            <p:ph type="title"/>
          </p:nvPr>
        </p:nvSpPr>
        <p:spPr>
          <a:xfrm>
            <a:off x="301625" y="228600"/>
            <a:ext cx="8534400" cy="758825"/>
          </a:xfrm>
          <a:prstGeom prst="rect">
            <a:avLst/>
          </a:prstGeom>
          <a:noFill/>
        </p:spPr>
        <p:txBody>
          <a:bodyPr wrap="square" anchor="b"/>
          <a:lstStyle>
            <a:lvl1pPr lvl="0">
              <a:defRPr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lIns="91440" tIns="45720" rIns="91440" bIns="45720" anchor="ctr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9144000" cy="139223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lIns="91440" tIns="45720" rIns="91440" bIns="45720" anchor="ctr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lIns="91440" tIns="45720" rIns="91440" bIns="45720" anchor="ctr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5" name="Прямоугольник 4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lIns="91440" tIns="45720" rIns="91440" bIns="45720" anchor="ctr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6" name="Прямоугольник 5"/>
          <p:cNvSpPr/>
          <p:nvPr/>
        </p:nvSpPr>
        <p:spPr>
          <a:xfrm>
            <a:off x="149225" y="6388100"/>
            <a:ext cx="8832850" cy="30956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wrap="none" lIns="91440" tIns="45720" rIns="91440" bIns="45720" anchor="ctr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7" name="Дата 6"/>
          <p:cNvSpPr txBox="1">
            <a:spLocks noGrp="1"/>
          </p:cNvSpPr>
          <p:nvPr>
            <p:ph type="dt" idx="2"/>
          </p:nvPr>
        </p:nvSpPr>
        <p:spPr>
          <a:xfrm>
            <a:off x="5791200" y="6403975"/>
            <a:ext cx="3044825" cy="365125"/>
          </a:xfrm>
          <a:prstGeom prst="rect">
            <a:avLst/>
          </a:prstGeom>
          <a:noFill/>
        </p:spPr>
        <p:txBody>
          <a:bodyPr wrap="square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8" name="Нижний колонтитул 7"/>
          <p:cNvSpPr txBox="1">
            <a:spLocks noGrp="1"/>
          </p:cNvSpPr>
          <p:nvPr>
            <p:ph type="ftr" idx="3"/>
          </p:nvPr>
        </p:nvSpPr>
        <p:spPr>
          <a:xfrm>
            <a:off x="304800" y="6410325"/>
            <a:ext cx="3581400" cy="365125"/>
          </a:xfrm>
          <a:prstGeom prst="rect">
            <a:avLst/>
          </a:prstGeom>
          <a:noFill/>
        </p:spPr>
        <p:txBody>
          <a:bodyPr wrap="square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9" name="Прямоугольник 8"/>
          <p:cNvSpPr/>
          <p:nvPr/>
        </p:nvSpPr>
        <p:spPr>
          <a:xfrm>
            <a:off x="152400" y="153987"/>
            <a:ext cx="8832850" cy="6546850"/>
          </a:xfrm>
          <a:prstGeom prst="rect">
            <a:avLst/>
          </a:prstGeom>
          <a:noFill/>
          <a:ln w="9525">
            <a:solidFill>
              <a:schemeClr val="accent3">
                <a:shade val="75000"/>
              </a:schemeClr>
            </a:solidFill>
          </a:ln>
        </p:spPr>
        <p:txBody>
          <a:bodyPr wrap="none" lIns="91440" tIns="45720" rIns="91440" bIns="45720" anchor="ctr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10" name="Прямая соединительная линия 9"/>
          <p:cNvSpPr/>
          <p:nvPr/>
        </p:nvSpPr>
        <p:spPr>
          <a:xfrm>
            <a:off x="152400" y="1276350"/>
            <a:ext cx="8832850" cy="0"/>
          </a:xfrm>
          <a:prstGeom prst="line">
            <a:avLst/>
          </a:prstGeom>
          <a:noFill/>
          <a:ln w="9525">
            <a:solidFill>
              <a:schemeClr val="accent3">
                <a:shade val="75000"/>
              </a:schemeClr>
            </a:solidFill>
            <a:prstDash val="sysDash"/>
          </a:ln>
        </p:spPr>
        <p:txBody>
          <a:bodyPr wrap="none" lIns="91440" tIns="45720" rIns="91440" bIns="45720" anchor="ctr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11" name="Овал 10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wrap="square" anchor="ctr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12" name="Овал 11"/>
          <p:cNvSpPr/>
          <p:nvPr/>
        </p:nvSpPr>
        <p:spPr>
          <a:xfrm>
            <a:off x="4360862" y="1049337"/>
            <a:ext cx="419100" cy="419100"/>
          </a:xfrm>
          <a:prstGeom prst="ellipse">
            <a:avLst/>
          </a:prstGeom>
          <a:solidFill>
            <a:srgbClr val="FFFFFF"/>
          </a:solidFill>
          <a:ln w="50800">
            <a:solidFill>
              <a:schemeClr val="accent3">
                <a:shade val="75000"/>
              </a:schemeClr>
            </a:solidFill>
          </a:ln>
        </p:spPr>
        <p:txBody>
          <a:bodyPr wrap="square" anchor="ctr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13" name="Номер слайда 12"/>
          <p:cNvSpPr txBox="1">
            <a:spLocks noGrp="1"/>
          </p:cNvSpPr>
          <p:nvPr>
            <p:ph type="sldNum" idx="4"/>
          </p:nvPr>
        </p:nvSpPr>
        <p:spPr>
          <a:xfrm>
            <a:off x="4343400" y="1039812"/>
            <a:ext cx="457200" cy="441325"/>
          </a:xfrm>
          <a:prstGeom prst="rect">
            <a:avLst/>
          </a:prstGeom>
          <a:noFill/>
        </p:spPr>
        <p:txBody>
          <a:bodyPr wrap="square" lIns="45720" rIns="45720" anchor="ctr"/>
          <a:lstStyle>
            <a:lvl1pPr lvl="0">
              <a:defRPr/>
            </a:lvl1pPr>
          </a:lstStyle>
          <a:p>
            <a:fld id="{8B38DBA3-52F9-4AF4-A6A4-FA4D7DB2F99C}" type="slidenum">
              <a:rPr/>
              <a:pPr/>
              <a:t>‹#›</a:t>
            </a:fld>
            <a:endParaRPr/>
          </a:p>
        </p:txBody>
      </p:sp>
      <p:sp>
        <p:nvSpPr>
          <p:cNvPr id="14" name="Заголовок 13"/>
          <p:cNvSpPr txBox="1">
            <a:spLocks noGrp="1"/>
          </p:cNvSpPr>
          <p:nvPr>
            <p:ph type="title"/>
          </p:nvPr>
        </p:nvSpPr>
        <p:spPr>
          <a:xfrm>
            <a:off x="301625" y="228600"/>
            <a:ext cx="8534400" cy="758825"/>
          </a:xfrm>
          <a:prstGeom prst="rect">
            <a:avLst/>
          </a:prstGeom>
          <a:noFill/>
        </p:spPr>
        <p:txBody>
          <a:bodyPr wrap="square" anchor="b"/>
          <a:lstStyle>
            <a:lvl1pPr lvl="0">
              <a:defRPr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5" name="Текст 14"/>
          <p:cNvSpPr txBox="1">
            <a:spLocks noGrp="1"/>
          </p:cNvSpPr>
          <p:nvPr>
            <p:ph type="body" idx="1"/>
          </p:nvPr>
        </p:nvSpPr>
        <p:spPr>
          <a:xfrm>
            <a:off x="301625" y="1524000"/>
            <a:ext cx="8534400" cy="4598987"/>
          </a:xfrm>
          <a:prstGeom prst="rect">
            <a:avLst/>
          </a:prstGeom>
          <a:noFill/>
        </p:spPr>
        <p:txBody>
          <a:bodyPr wrap="square"/>
          <a:lstStyle>
            <a:lvl1pPr lvl="0">
              <a:defRPr/>
            </a:lvl1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lvl1pPr lvl="0" algn="ctr">
        <a:buNone/>
        <a:defRPr sz="3300">
          <a:solidFill>
            <a:schemeClr val="accent3">
              <a:shade val="75000"/>
            </a:schemeClr>
          </a:solidFill>
          <a:latin typeface="Georgia"/>
        </a:defRPr>
      </a:lvl1pPr>
    </p:titleStyle>
    <p:bodyStyle>
      <a:lvl1pPr marL="273050" lvl="0" indent="-273050" algn="l">
        <a:spcBef>
          <a:spcPct val="20000"/>
        </a:spcBef>
        <a:buClr>
          <a:schemeClr val="accent1"/>
        </a:buClr>
        <a:buSzPct val="85000"/>
        <a:buFont typeface="Wingdings 2"/>
        <a:buChar char=""/>
        <a:defRPr sz="2700">
          <a:solidFill>
            <a:schemeClr val="tx1"/>
          </a:solidFill>
          <a:latin typeface="Georgia"/>
        </a:defRPr>
      </a:lvl1pPr>
      <a:lvl2pPr marL="547687" lvl="0" indent="-273050" algn="l">
        <a:spcBef>
          <a:spcPct val="20000"/>
        </a:spcBef>
        <a:buClr>
          <a:schemeClr val="accent2"/>
        </a:buClr>
        <a:buSzPct val="70000"/>
        <a:buFont typeface="Wingdings"/>
        <a:buChar char=""/>
        <a:defRPr sz="2200">
          <a:solidFill>
            <a:schemeClr val="tx2"/>
          </a:solidFill>
          <a:latin typeface="Georgia"/>
        </a:defRPr>
      </a:lvl2pPr>
      <a:lvl3pPr marL="822325" lvl="0" indent="-228600" algn="l">
        <a:spcBef>
          <a:spcPct val="20000"/>
        </a:spcBef>
        <a:buClr>
          <a:schemeClr val="accent3"/>
        </a:buClr>
        <a:buSzPct val="75000"/>
        <a:buFont typeface="Wingdings 2"/>
        <a:buChar char=""/>
        <a:defRPr sz="2000">
          <a:solidFill>
            <a:schemeClr val="tx1"/>
          </a:solidFill>
          <a:latin typeface="Georgia"/>
        </a:defRPr>
      </a:lvl3pPr>
      <a:lvl4pPr marL="1096962" lvl="0" indent="-228600" algn="l">
        <a:spcBef>
          <a:spcPct val="20000"/>
        </a:spcBef>
        <a:buClr>
          <a:schemeClr val="accent4"/>
        </a:buClr>
        <a:buSzPct val="70000"/>
        <a:buFont typeface="Wingdings"/>
        <a:buChar char=""/>
        <a:defRPr sz="2000">
          <a:solidFill>
            <a:schemeClr val="tx2"/>
          </a:solidFill>
          <a:latin typeface="Georgia"/>
        </a:defRPr>
      </a:lvl4pPr>
      <a:lvl5pPr marL="1371600" lvl="0" indent="-228600" algn="l">
        <a:spcBef>
          <a:spcPct val="20000"/>
        </a:spcBef>
        <a:buClr>
          <a:schemeClr val="accent5"/>
        </a:buClr>
        <a:buChar char="•"/>
        <a:defRPr sz="1800">
          <a:solidFill>
            <a:schemeClr val="tx1"/>
          </a:solidFill>
          <a:latin typeface="Georgia"/>
        </a:defRPr>
      </a:lvl5pPr>
      <a:lvl6pPr marL="1644650" lvl="0" indent="-182563" algn="l">
        <a:spcBef>
          <a:spcPct val="20000"/>
        </a:spcBef>
        <a:buClr>
          <a:schemeClr val="accent6"/>
        </a:buClr>
        <a:buSzPct val="80000"/>
        <a:buFont typeface="Wingdings 2"/>
        <a:buChar char=""/>
        <a:defRPr sz="1800">
          <a:solidFill>
            <a:schemeClr val="tx1"/>
          </a:solidFill>
          <a:latin typeface="Georgia"/>
        </a:defRPr>
      </a:lvl6pPr>
      <a:lvl7pPr marL="1919287" lvl="0" indent="-182563" algn="l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sz="1600" baseline="0">
          <a:solidFill>
            <a:schemeClr val="tx1"/>
          </a:solidFill>
          <a:latin typeface="Georgia"/>
        </a:defRPr>
      </a:lvl7pPr>
      <a:lvl8pPr marL="2101850" lvl="0" indent="-182563" algn="l">
        <a:spcBef>
          <a:spcPct val="20000"/>
        </a:spcBef>
        <a:buClr>
          <a:schemeClr val="accent4">
            <a:shade val="75000"/>
          </a:schemeClr>
        </a:buClr>
        <a:buChar char="•"/>
        <a:defRPr sz="1600">
          <a:solidFill>
            <a:schemeClr val="tx1"/>
          </a:solidFill>
          <a:latin typeface="Georgia"/>
        </a:defRPr>
      </a:lvl8pPr>
      <a:lvl9pPr marL="2376487" lvl="0" indent="-182563" algn="l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sz="1400" baseline="0">
          <a:solidFill>
            <a:schemeClr val="tx1"/>
          </a:solidFill>
          <a:latin typeface="Georgia"/>
        </a:defRPr>
      </a:lvl9pPr>
    </p:bodyStyle>
    <p:otherStyle>
      <a:lvl1pPr marL="0" lvl="0" algn="l">
        <a:defRPr>
          <a:solidFill>
            <a:schemeClr val="tx1"/>
          </a:solidFill>
          <a:latin typeface="Georgia"/>
        </a:defRPr>
      </a:lvl1pPr>
      <a:lvl2pPr marL="457200" lvl="0" algn="l">
        <a:defRPr>
          <a:solidFill>
            <a:schemeClr val="tx1"/>
          </a:solidFill>
          <a:latin typeface="Georgia"/>
        </a:defRPr>
      </a:lvl2pPr>
      <a:lvl3pPr marL="914400" lvl="0" algn="l">
        <a:defRPr>
          <a:solidFill>
            <a:schemeClr val="tx1"/>
          </a:solidFill>
          <a:latin typeface="Georgia"/>
        </a:defRPr>
      </a:lvl3pPr>
      <a:lvl4pPr marL="1371600" lvl="0" algn="l">
        <a:defRPr>
          <a:solidFill>
            <a:schemeClr val="tx1"/>
          </a:solidFill>
          <a:latin typeface="Georgia"/>
        </a:defRPr>
      </a:lvl4pPr>
      <a:lvl5pPr marL="1828800" lvl="0" algn="l">
        <a:defRPr>
          <a:solidFill>
            <a:schemeClr val="tx1"/>
          </a:solidFill>
          <a:latin typeface="Georgia"/>
        </a:defRPr>
      </a:lvl5pPr>
      <a:lvl6pPr marL="2286000" lvl="0" algn="l">
        <a:defRPr>
          <a:solidFill>
            <a:schemeClr val="tx1"/>
          </a:solidFill>
          <a:latin typeface="Georgia"/>
        </a:defRPr>
      </a:lvl6pPr>
      <a:lvl7pPr marL="2743200" lvl="0" algn="l">
        <a:defRPr>
          <a:solidFill>
            <a:schemeClr val="tx1"/>
          </a:solidFill>
          <a:latin typeface="Georgia"/>
        </a:defRPr>
      </a:lvl7pPr>
      <a:lvl8pPr marL="3200400" lvl="0" algn="l">
        <a:defRPr>
          <a:solidFill>
            <a:schemeClr val="tx1"/>
          </a:solidFill>
          <a:latin typeface="Georgia"/>
        </a:defRPr>
      </a:lvl8pPr>
      <a:lvl9pPr marL="3657600" lvl="0" algn="l">
        <a:defRPr>
          <a:solidFill>
            <a:schemeClr val="tx1"/>
          </a:solidFill>
          <a:latin typeface="Georgi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 txBox="1"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895475"/>
          </a:xfrm>
          <a:prstGeom prst="rect">
            <a:avLst/>
          </a:prstGeom>
          <a:noFill/>
        </p:spPr>
        <p:txBody>
          <a:bodyPr wrap="square">
            <a:normAutofit/>
          </a:bodyPr>
          <a:lstStyle>
            <a:lvl1pPr lvl="0">
              <a:defRPr/>
            </a:lvl1pPr>
          </a:lstStyle>
          <a:p>
            <a:pPr lvl="0"/>
            <a:endParaRPr dirty="0"/>
          </a:p>
          <a:p>
            <a:pPr lvl="0"/>
            <a:r>
              <a:rPr lang="ru-RU" dirty="0"/>
              <a:t>В соответствии с Приказом Министерства труда и социальной защиты Российской Федерации </a:t>
            </a:r>
          </a:p>
          <a:p>
            <a:pPr lvl="0"/>
            <a:r>
              <a:rPr lang="ru-RU" dirty="0"/>
              <a:t>от 28 марта 2014 г. N 155н </a:t>
            </a:r>
          </a:p>
          <a:p>
            <a:pPr lvl="0"/>
            <a:r>
              <a:rPr lang="ru-RU" dirty="0"/>
              <a:t>"Об утверждении Правил по охране труда при работе на высоте" </a:t>
            </a:r>
          </a:p>
        </p:txBody>
      </p:sp>
      <p:sp>
        <p:nvSpPr>
          <p:cNvPr id="3" name="Заголовок 2"/>
          <p:cNvSpPr txBox="1"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  <a:prstGeom prst="rect">
            <a:avLst/>
          </a:prstGeom>
          <a:noFill/>
        </p:spPr>
        <p:txBody>
          <a:bodyPr wrap="square"/>
          <a:lstStyle>
            <a:lvl1pPr lvl="0">
              <a:defRPr lang="ru-RU" sz="4200">
                <a:solidFill>
                  <a:schemeClr val="accent1"/>
                </a:solidFill>
              </a:defRPr>
            </a:lvl1pPr>
          </a:lstStyle>
          <a:p>
            <a:pPr lvl="0"/>
            <a:r>
              <a:rPr lang="ru-RU" b="1">
                <a:solidFill>
                  <a:srgbClr val="0070C0"/>
                </a:solidFill>
              </a:rPr>
              <a:t>Требования к работникам при работе на высоте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301625" y="228600"/>
            <a:ext cx="8534400" cy="758825"/>
          </a:xfrm>
          <a:prstGeom prst="rect">
            <a:avLst/>
          </a:prstGeom>
          <a:noFill/>
        </p:spPr>
        <p:txBody>
          <a:bodyPr wrap="square"/>
          <a:lstStyle>
            <a:lvl1pPr lvl="0">
              <a:defRPr/>
            </a:lvl1pPr>
          </a:lstStyle>
          <a:p>
            <a:pPr lvl="0"/>
            <a:r>
              <a:rPr lang="ru-RU"/>
              <a:t>Кто должен обучаться на 3 группу?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1"/>
          </p:nvPr>
        </p:nvSpPr>
        <p:spPr>
          <a:xfrm>
            <a:off x="301625" y="1525587"/>
            <a:ext cx="8502650" cy="4572000"/>
          </a:xfrm>
          <a:prstGeom prst="rect">
            <a:avLst/>
          </a:prstGeom>
          <a:noFill/>
        </p:spPr>
        <p:txBody>
          <a:bodyPr wrap="square">
            <a:normAutofit fontScale="77000" lnSpcReduction="20000"/>
          </a:bodyPr>
          <a:lstStyle>
            <a:lvl1pPr lvl="0">
              <a:defRPr/>
            </a:lvl1pPr>
          </a:lstStyle>
          <a:p>
            <a:pPr lvl="0"/>
            <a:r>
              <a:rPr lang="ru-RU"/>
              <a:t>работники, назначенные ответственными за безопасную организацию и проведение работ на высоте, а также за проведение инструктажей;</a:t>
            </a:r>
          </a:p>
          <a:p>
            <a:pPr lvl="0"/>
            <a:r>
              <a:rPr lang="ru-RU"/>
              <a:t>преподаватели и члены аттестационных комиссий, созданных приказом руководителя организации, проводящей обучение безопасным методам и приемам выполнения работ на высоте; </a:t>
            </a:r>
          </a:p>
          <a:p>
            <a:pPr lvl="0"/>
            <a:r>
              <a:rPr lang="ru-RU"/>
              <a:t>работники, проводящие обслуживание и периодический осмотр СИЗ; </a:t>
            </a:r>
          </a:p>
          <a:p>
            <a:pPr lvl="0"/>
            <a:r>
              <a:rPr lang="ru-RU"/>
              <a:t>работники, выдающие наряды-допуски; </a:t>
            </a:r>
          </a:p>
          <a:p>
            <a:pPr lvl="0"/>
            <a:r>
              <a:rPr lang="ru-RU"/>
              <a:t>ответственные руководители работ на высоте, выполняемые по наряду-допуску; </a:t>
            </a:r>
          </a:p>
          <a:p>
            <a:pPr lvl="0"/>
            <a:r>
              <a:rPr lang="ru-RU"/>
              <a:t>специалисты по охране труда; </a:t>
            </a:r>
          </a:p>
          <a:p>
            <a:pPr lvl="0"/>
            <a:r>
              <a:rPr lang="ru-RU"/>
              <a:t>должностные лица, в полномочия которых входит утверждение ППР на высоте)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2725" y="355600"/>
            <a:ext cx="8501062" cy="5354637"/>
          </a:xfrm>
          <a:prstGeom prst="rect">
            <a:avLst/>
          </a:prstGeom>
          <a:noFill/>
        </p:spPr>
        <p:txBody>
          <a:bodyPr wrap="square"/>
          <a:lstStyle>
            <a:lvl1pPr lvl="0">
              <a:defRPr/>
            </a:lvl1pPr>
          </a:lstStyle>
          <a:p>
            <a:pPr lvl="0"/>
            <a:r>
              <a:rPr lang="ru-RU" b="1"/>
              <a:t>Требования к знаниям и умениям работников 3 группы:</a:t>
            </a:r>
          </a:p>
          <a:p>
            <a:pPr lvl="0"/>
            <a:r>
              <a:rPr lang="ru-RU"/>
              <a:t> </a:t>
            </a:r>
            <a:r>
              <a:rPr lang="ru-RU">
                <a:solidFill>
                  <a:srgbClr val="0070C0"/>
                </a:solidFill>
              </a:rPr>
              <a:t>в дополнение к требованиям, предъявляемым к работникам 2 группы </a:t>
            </a:r>
            <a:r>
              <a:rPr lang="ru-RU"/>
              <a:t>по безопасности работ на высоте должны:</a:t>
            </a:r>
          </a:p>
          <a:p>
            <a:pPr lvl="0"/>
            <a:endParaRPr/>
          </a:p>
          <a:p>
            <a:pPr lvl="0">
              <a:buFont typeface="Wingdings"/>
              <a:buChar char="ü"/>
            </a:pPr>
            <a:r>
              <a:rPr lang="ru-RU"/>
              <a:t>обладать полным представлением о рисках падения и уметь проводить осмотр рабочего места;</a:t>
            </a:r>
          </a:p>
          <a:p>
            <a:pPr lvl="0">
              <a:buFont typeface="Wingdings"/>
              <a:buChar char="ü"/>
            </a:pPr>
            <a:r>
              <a:rPr lang="ru-RU"/>
              <a:t>знать соответствующие работам правила, требования по охране труда;</a:t>
            </a:r>
          </a:p>
          <a:p>
            <a:pPr lvl="0">
              <a:buFont typeface="Wingdings"/>
              <a:buChar char="ü"/>
            </a:pPr>
            <a:r>
              <a:rPr lang="ru-RU"/>
              <a:t>знать мероприятия, обеспечивающие безопасность работ;</a:t>
            </a:r>
          </a:p>
          <a:p>
            <a:pPr lvl="0">
              <a:buFont typeface="Wingdings"/>
              <a:buChar char="ü"/>
            </a:pPr>
            <a:r>
              <a:rPr lang="ru-RU"/>
              <a:t>уметь организовывать безопасное проведение работ, разработку плана производства работ; оформлять наряды-допуски, осуществлять надзор за членами бригады;</a:t>
            </a:r>
          </a:p>
          <a:p>
            <a:pPr lvl="0">
              <a:buFont typeface="Wingdings"/>
              <a:buChar char="ü"/>
            </a:pPr>
            <a:r>
              <a:rPr lang="ru-RU"/>
              <a:t>уметь четко обозначать и излагать требования о мерах безопасности при проведении целевого инструктажа работников;</a:t>
            </a:r>
          </a:p>
          <a:p>
            <a:pPr lvl="0">
              <a:buFont typeface="Wingdings"/>
              <a:buChar char="ü"/>
            </a:pPr>
            <a:r>
              <a:rPr lang="ru-RU"/>
              <a:t>уметь обучать персонал безопасным методам и приемам выполнения работ, практическим приемам оказания первой помощи;</a:t>
            </a:r>
          </a:p>
          <a:p>
            <a:pPr lvl="0">
              <a:buFont typeface="Wingdings"/>
              <a:buChar char="ü"/>
            </a:pPr>
            <a:r>
              <a:rPr lang="ru-RU"/>
              <a:t>обладать знаниями по проведению инспекции СИЗ.</a:t>
            </a:r>
          </a:p>
          <a:p>
            <a:pPr lvl="0"/>
            <a:endParaRPr/>
          </a:p>
          <a:p>
            <a:pPr lvl="0"/>
            <a:r>
              <a:rPr lang="ru-RU">
                <a:solidFill>
                  <a:srgbClr val="0070C0"/>
                </a:solidFill>
              </a:rPr>
              <a:t>Требования, предъявляемые к работникам 3 группы по безопасности работ на высоте: </a:t>
            </a:r>
            <a:r>
              <a:rPr lang="ru-RU" b="1">
                <a:solidFill>
                  <a:srgbClr val="0070C0"/>
                </a:solidFill>
              </a:rPr>
              <a:t>старше 21 года, опыт работы на высоте более 2 лет.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301625" y="228600"/>
            <a:ext cx="8534400" cy="758825"/>
          </a:xfrm>
          <a:prstGeom prst="rect">
            <a:avLst/>
          </a:prstGeom>
          <a:noFill/>
        </p:spPr>
        <p:txBody>
          <a:bodyPr wrap="square"/>
          <a:lstStyle>
            <a:lvl1pPr lvl="0">
              <a:defRPr/>
            </a:lvl1pPr>
          </a:lstStyle>
          <a:p>
            <a:pPr lvl="0"/>
            <a:r>
              <a:rPr lang="ru-RU"/>
              <a:t>Периодичность обучения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1"/>
          </p:nvPr>
        </p:nvSpPr>
        <p:spPr>
          <a:xfrm>
            <a:off x="301625" y="1525587"/>
            <a:ext cx="8502650" cy="4572000"/>
          </a:xfrm>
          <a:prstGeom prst="rect">
            <a:avLst/>
          </a:prstGeom>
          <a:noFill/>
        </p:spPr>
        <p:txBody>
          <a:bodyPr wrap="square">
            <a:normAutofit fontScale="85000" lnSpcReduction="10000"/>
          </a:bodyPr>
          <a:lstStyle>
            <a:lvl1pPr lvl="0">
              <a:defRPr/>
            </a:lvl1pPr>
          </a:lstStyle>
          <a:p>
            <a:pPr lvl="0"/>
            <a:r>
              <a:rPr lang="ru-RU"/>
              <a:t>Периодическое обучение работников </a:t>
            </a:r>
            <a:r>
              <a:rPr lang="ru-RU">
                <a:solidFill>
                  <a:srgbClr val="0070C0"/>
                </a:solidFill>
              </a:rPr>
              <a:t>1 и 2 групп </a:t>
            </a:r>
            <a:r>
              <a:rPr lang="ru-RU"/>
              <a:t>безопасным методам и приемам выполнения работ на высоте, проводимых без инвентарных лесов и подмостей, с использованием систем канатного доступа, осуществляется не реже </a:t>
            </a:r>
            <a:r>
              <a:rPr lang="ru-RU">
                <a:solidFill>
                  <a:srgbClr val="0070C0"/>
                </a:solidFill>
              </a:rPr>
              <a:t>1 раза в 3 года в учебном центре</a:t>
            </a:r>
            <a:r>
              <a:rPr lang="ru-RU"/>
              <a:t>.</a:t>
            </a:r>
          </a:p>
          <a:p>
            <a:pPr lvl="0"/>
            <a:r>
              <a:rPr lang="ru-RU"/>
              <a:t>Периодическое обучение работников </a:t>
            </a:r>
            <a:r>
              <a:rPr lang="ru-RU">
                <a:solidFill>
                  <a:srgbClr val="0070C0"/>
                </a:solidFill>
              </a:rPr>
              <a:t>3 группы </a:t>
            </a:r>
            <a:r>
              <a:rPr lang="ru-RU"/>
              <a:t>безопасным методам и приемам выполнения работ на высоте, проводимых без инвентарных лесов и подмостей с использованием систем канатного доступа, осуществляется не реже </a:t>
            </a:r>
            <a:r>
              <a:rPr lang="ru-RU">
                <a:solidFill>
                  <a:srgbClr val="0070C0"/>
                </a:solidFill>
              </a:rPr>
              <a:t>1 раза в 5 лет в учебном центре</a:t>
            </a:r>
            <a:r>
              <a:rPr lang="ru-RU"/>
              <a:t>.</a:t>
            </a:r>
          </a:p>
          <a:p>
            <a:pPr lvl="0"/>
            <a:r>
              <a:rPr lang="ru-RU">
                <a:solidFill>
                  <a:srgbClr val="0070C0"/>
                </a:solidFill>
              </a:rPr>
              <a:t>Проверка знаний </a:t>
            </a:r>
            <a:r>
              <a:rPr lang="ru-RU"/>
              <a:t>безопасных методов и приемов выполнения работ на высоте </a:t>
            </a:r>
            <a:r>
              <a:rPr lang="ru-RU">
                <a:solidFill>
                  <a:srgbClr val="0070C0"/>
                </a:solidFill>
              </a:rPr>
              <a:t>проводится не реже одного раза в год комиссией, создаваемой работодателем.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301625" y="228600"/>
            <a:ext cx="8534400" cy="758825"/>
          </a:xfrm>
          <a:prstGeom prst="rect">
            <a:avLst/>
          </a:prstGeom>
          <a:noFill/>
        </p:spPr>
        <p:txBody>
          <a:bodyPr wrap="square">
            <a:normAutofit fontScale="90000"/>
          </a:bodyPr>
          <a:lstStyle>
            <a:lvl1pPr lvl="0">
              <a:defRPr/>
            </a:lvl1pPr>
          </a:lstStyle>
          <a:p>
            <a:pPr lvl="0"/>
            <a:r>
              <a:rPr lang="ru-RU"/>
              <a:t>Как обучаем «промышленных альпинистов»?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1"/>
          </p:nvPr>
        </p:nvSpPr>
        <p:spPr>
          <a:xfrm>
            <a:off x="301625" y="1525587"/>
            <a:ext cx="8502650" cy="4572000"/>
          </a:xfrm>
          <a:prstGeom prst="rect">
            <a:avLst/>
          </a:prstGeom>
          <a:noFill/>
        </p:spPr>
        <p:txBody>
          <a:bodyPr wrap="square">
            <a:normAutofit fontScale="70000" lnSpcReduction="20000"/>
          </a:bodyPr>
          <a:lstStyle>
            <a:lvl1pPr lvl="0">
              <a:defRPr/>
            </a:lvl1pPr>
          </a:lstStyle>
          <a:p>
            <a:pPr lvl="0"/>
            <a:r>
              <a:rPr lang="ru-RU">
                <a:solidFill>
                  <a:srgbClr val="0070C0"/>
                </a:solidFill>
              </a:rPr>
              <a:t>Обучение</a:t>
            </a:r>
            <a:r>
              <a:rPr lang="ru-RU"/>
              <a:t> безопасным методам и приемам выполнения работ на высоте, проводимых без применения инвентарных лесов и подмостей, с использованием систем канатного доступа </a:t>
            </a:r>
            <a:r>
              <a:rPr lang="ru-RU">
                <a:solidFill>
                  <a:srgbClr val="0070C0"/>
                </a:solidFill>
              </a:rPr>
              <a:t>завершается экзаменом</a:t>
            </a:r>
            <a:r>
              <a:rPr lang="ru-RU"/>
              <a:t>.</a:t>
            </a:r>
          </a:p>
          <a:p>
            <a:pPr lvl="0"/>
            <a:r>
              <a:rPr lang="ru-RU">
                <a:solidFill>
                  <a:srgbClr val="0070C0"/>
                </a:solidFill>
              </a:rPr>
              <a:t>Экзамен проводится аттестационными комиссиями, создаваемыми приказом руководителя организации, проводящей обучение безопасным методам и приемам выполнения работ на высоте</a:t>
            </a:r>
            <a:r>
              <a:rPr lang="ru-RU"/>
              <a:t>. Состав аттестационных комиссий формируется из специалистов, прошедших соответствующую подготовку и аттестацию в качестве членов аттестационной комиссии (</a:t>
            </a:r>
            <a:r>
              <a:rPr lang="ru-RU">
                <a:solidFill>
                  <a:srgbClr val="0070C0"/>
                </a:solidFill>
              </a:rPr>
              <a:t>работники 3 группы</a:t>
            </a:r>
            <a:r>
              <a:rPr lang="ru-RU"/>
              <a:t>).</a:t>
            </a:r>
          </a:p>
          <a:p>
            <a:pPr lvl="0"/>
            <a:r>
              <a:rPr lang="ru-RU"/>
              <a:t>Работникам, </a:t>
            </a:r>
            <a:r>
              <a:rPr lang="ru-RU">
                <a:solidFill>
                  <a:srgbClr val="0070C0"/>
                </a:solidFill>
              </a:rPr>
              <a:t>успешно сдавшим экзамен, выдаются </a:t>
            </a:r>
            <a:r>
              <a:rPr lang="ru-RU" b="1" u="sng">
                <a:solidFill>
                  <a:srgbClr val="0070C0"/>
                </a:solidFill>
              </a:rPr>
              <a:t>удостоверение</a:t>
            </a:r>
            <a:r>
              <a:rPr lang="ru-RU">
                <a:solidFill>
                  <a:srgbClr val="0070C0"/>
                </a:solidFill>
              </a:rPr>
              <a:t> о допуске к работам на высоте без применения инвентарных лесов и подмостей</a:t>
            </a:r>
            <a:r>
              <a:rPr lang="ru-RU"/>
              <a:t>, с применением систем канатного доступа (</a:t>
            </a:r>
            <a:r>
              <a:rPr lang="ru-RU">
                <a:solidFill>
                  <a:srgbClr val="0070C0"/>
                </a:solidFill>
              </a:rPr>
              <a:t>рекомендуемый образец в приложении N 4 к Правилам</a:t>
            </a:r>
            <a:r>
              <a:rPr lang="ru-RU"/>
              <a:t>) </a:t>
            </a:r>
            <a:r>
              <a:rPr lang="ru-RU" b="1" u="sng">
                <a:solidFill>
                  <a:srgbClr val="0070C0"/>
                </a:solidFill>
              </a:rPr>
              <a:t>и личная книжка </a:t>
            </a:r>
            <a:r>
              <a:rPr lang="ru-RU"/>
              <a:t>учета работ на высоте без применения инвентарных лесов и подмостей, с применением систем канатного доступа (</a:t>
            </a:r>
            <a:r>
              <a:rPr lang="ru-RU">
                <a:solidFill>
                  <a:srgbClr val="0070C0"/>
                </a:solidFill>
              </a:rPr>
              <a:t>рекомендуемый образец в приложении N 5 к Правилам</a:t>
            </a:r>
            <a:r>
              <a:rPr lang="ru-RU"/>
              <a:t>).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301625" y="228600"/>
            <a:ext cx="8534400" cy="758825"/>
          </a:xfrm>
          <a:prstGeom prst="rect">
            <a:avLst/>
          </a:prstGeom>
          <a:noFill/>
        </p:spPr>
        <p:txBody>
          <a:bodyPr wrap="square"/>
          <a:lstStyle>
            <a:lvl1pPr lvl="0">
              <a:defRPr/>
            </a:lvl1pPr>
          </a:lstStyle>
          <a:p>
            <a:pPr lvl="0"/>
            <a:r>
              <a:rPr lang="ru-RU">
                <a:solidFill>
                  <a:schemeClr val="tx1">
                    <a:lumMod val="50000"/>
                    <a:lumOff val="50000"/>
                  </a:schemeClr>
                </a:solidFill>
              </a:rPr>
              <a:t>Стажировка по окончании обучения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1"/>
          </p:nvPr>
        </p:nvSpPr>
        <p:spPr>
          <a:xfrm>
            <a:off x="301625" y="1525587"/>
            <a:ext cx="8502650" cy="4572000"/>
          </a:xfrm>
          <a:prstGeom prst="rect">
            <a:avLst/>
          </a:prstGeom>
          <a:noFill/>
        </p:spPr>
        <p:txBody>
          <a:bodyPr wrap="square">
            <a:normAutofit fontScale="62000" lnSpcReduction="20000"/>
          </a:bodyPr>
          <a:lstStyle>
            <a:lvl1pPr lvl="0">
              <a:defRPr/>
            </a:lvl1pPr>
          </a:lstStyle>
          <a:p>
            <a:pPr lvl="0"/>
            <a:r>
              <a:rPr lang="ru-RU">
                <a:solidFill>
                  <a:srgbClr val="0070C0"/>
                </a:solidFill>
              </a:rPr>
              <a:t>По окончании обучения </a:t>
            </a:r>
            <a:r>
              <a:rPr lang="ru-RU"/>
              <a:t>безопасным методам и приемам выполнения работ на высоте работодатель обеспечивает </a:t>
            </a:r>
            <a:r>
              <a:rPr lang="ru-RU">
                <a:solidFill>
                  <a:srgbClr val="0070C0"/>
                </a:solidFill>
              </a:rPr>
              <a:t>проведение стажировки работников </a:t>
            </a:r>
            <a:r>
              <a:rPr lang="ru-RU"/>
              <a:t>(вам придется слегка пересмотреть существующий порядок стажировки в части допуска новичков, принимаемых по профессиям, где часть работ выполняется на высоте и дополнить программы стажировки требованиями ПОТ РВ в части отработки практических умений и выработки умений).</a:t>
            </a:r>
          </a:p>
          <a:p>
            <a:pPr lvl="0"/>
            <a:r>
              <a:rPr lang="ru-RU">
                <a:solidFill>
                  <a:srgbClr val="0070C0"/>
                </a:solidFill>
              </a:rPr>
              <a:t>Целью стажировки является закрепление теоретических знаний</a:t>
            </a:r>
            <a:r>
              <a:rPr lang="ru-RU"/>
              <a:t>, необходимых для безопасного выполнения работ, а также освоение </a:t>
            </a:r>
            <a:r>
              <a:rPr lang="ru-RU">
                <a:solidFill>
                  <a:srgbClr val="0070C0"/>
                </a:solidFill>
              </a:rPr>
              <a:t>и выработка </a:t>
            </a:r>
            <a:r>
              <a:rPr lang="ru-RU"/>
              <a:t>непосредственно на рабочем месте </a:t>
            </a:r>
            <a:r>
              <a:rPr lang="ru-RU">
                <a:solidFill>
                  <a:srgbClr val="0070C0"/>
                </a:solidFill>
              </a:rPr>
              <a:t>практических навыков и умений, безопасных методов и приемов выполнения работ</a:t>
            </a:r>
            <a:r>
              <a:rPr lang="ru-RU"/>
              <a:t>.</a:t>
            </a:r>
          </a:p>
          <a:p>
            <a:pPr lvl="0"/>
            <a:r>
              <a:rPr lang="ru-RU">
                <a:solidFill>
                  <a:srgbClr val="0070C0"/>
                </a:solidFill>
              </a:rPr>
              <a:t>Продолжительность стажировки </a:t>
            </a:r>
            <a:r>
              <a:rPr lang="ru-RU"/>
              <a:t>устанавливается работодателем (уполномоченное им лицо) исходя из ее содержания и составляет не менее </a:t>
            </a:r>
            <a:r>
              <a:rPr lang="ru-RU">
                <a:solidFill>
                  <a:srgbClr val="0070C0"/>
                </a:solidFill>
              </a:rPr>
              <a:t>двух рабочих дней (смен).</a:t>
            </a:r>
          </a:p>
          <a:p>
            <a:pPr lvl="0"/>
            <a:r>
              <a:rPr lang="ru-RU">
                <a:solidFill>
                  <a:srgbClr val="0070C0"/>
                </a:solidFill>
              </a:rPr>
              <a:t>Руководитель стажировки</a:t>
            </a:r>
            <a:r>
              <a:rPr lang="ru-RU"/>
              <a:t> для работников 1 и 2 группы </a:t>
            </a:r>
            <a:r>
              <a:rPr lang="ru-RU">
                <a:solidFill>
                  <a:srgbClr val="0070C0"/>
                </a:solidFill>
              </a:rPr>
              <a:t>назначается работодателем из числа бригадиров, мастеров, инструкторов и квалифицированных рабочих, имеющих практический опыт работы на высоте не менее 1 года.</a:t>
            </a:r>
          </a:p>
          <a:p>
            <a:pPr lvl="0"/>
            <a:r>
              <a:rPr lang="ru-RU" b="1">
                <a:solidFill>
                  <a:srgbClr val="0070C0"/>
                </a:solidFill>
              </a:rPr>
              <a:t>К одному руководителю стажировки не может быть прикреплено более двух работников одновременно</a:t>
            </a:r>
            <a:r>
              <a:rPr lang="ru-RU"/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301625" y="228600"/>
            <a:ext cx="8534400" cy="758825"/>
          </a:xfrm>
          <a:prstGeom prst="rect">
            <a:avLst/>
          </a:prstGeom>
          <a:noFill/>
        </p:spPr>
        <p:txBody>
          <a:bodyPr wrap="square"/>
          <a:lstStyle>
            <a:lvl1pPr lvl="0">
              <a:defRPr/>
            </a:lvl1pPr>
          </a:lstStyle>
          <a:p>
            <a:pPr lvl="0"/>
            <a:r>
              <a:rPr lang="ru-RU">
                <a:solidFill>
                  <a:schemeClr val="accent4">
                    <a:lumMod val="50000"/>
                  </a:schemeClr>
                </a:solidFill>
              </a:rPr>
              <a:t>К работам на высоте относятся: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1"/>
          </p:nvPr>
        </p:nvSpPr>
        <p:spPr>
          <a:xfrm>
            <a:off x="301625" y="1525587"/>
            <a:ext cx="8502650" cy="4572000"/>
          </a:xfrm>
          <a:prstGeom prst="rect">
            <a:avLst/>
          </a:prstGeom>
          <a:noFill/>
        </p:spPr>
        <p:txBody>
          <a:bodyPr wrap="square">
            <a:normAutofit fontScale="77000" lnSpcReduction="20000"/>
          </a:bodyPr>
          <a:lstStyle>
            <a:lvl1pPr lvl="0">
              <a:defRPr/>
            </a:lvl1pPr>
          </a:lstStyle>
          <a:p>
            <a:pPr lvl="0"/>
            <a:r>
              <a:rPr lang="ru-RU"/>
              <a:t>существуют риски, связанные с возможным падением работника с высоты 1,8 м и более;</a:t>
            </a:r>
          </a:p>
          <a:p>
            <a:pPr lvl="0"/>
            <a:r>
              <a:rPr lang="ru-RU"/>
              <a:t>работник осуществляет подъем, превышающий по высоте 5 м или спуск, превышающий по высоте 5 м, по вертикальной лестнице, угол наклона которой к горизонтальной поверхности более 75 ;</a:t>
            </a:r>
          </a:p>
          <a:p>
            <a:pPr lvl="0"/>
            <a:r>
              <a:rPr lang="ru-RU"/>
              <a:t>работы производятся на площадках на расстоянии ближе 2 м от неогражденных перепадов по высоте более 1,8 м, а также если высота ограждения этих площадок менее 1,1 м;</a:t>
            </a:r>
          </a:p>
          <a:p>
            <a:pPr lvl="0"/>
            <a:r>
              <a:rPr lang="ru-RU"/>
              <a:t>существуют риски, связанные с возможным падением работника с высоты менее 1,8 м, если работа проводится над машинами или механизмами, водной поверхностью или выступающими предметами.</a:t>
            </a:r>
          </a:p>
          <a:p>
            <a:pPr lvl="0"/>
            <a:r>
              <a:rPr lang="ru-RU">
                <a:solidFill>
                  <a:srgbClr val="0070C0"/>
                </a:solidFill>
              </a:rPr>
              <a:t>Работодатели и их объединения вправе устанавливать нормы безопасности при работе на высоте, не противоречащие требованиям настоящих Правил.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301625" y="228600"/>
            <a:ext cx="8534400" cy="758825"/>
          </a:xfrm>
          <a:prstGeom prst="rect">
            <a:avLst/>
          </a:prstGeom>
          <a:noFill/>
        </p:spPr>
        <p:txBody>
          <a:bodyPr wrap="square"/>
          <a:lstStyle>
            <a:lvl1pPr lvl="0">
              <a:defRPr/>
            </a:lvl1pPr>
          </a:lstStyle>
          <a:p>
            <a:pPr lvl="0"/>
            <a:r>
              <a:rPr lang="ru-RU">
                <a:solidFill>
                  <a:schemeClr val="accent4">
                    <a:lumMod val="50000"/>
                  </a:schemeClr>
                </a:solidFill>
              </a:rPr>
              <a:t>Требования к возрасту и квалификации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1"/>
          </p:nvPr>
        </p:nvSpPr>
        <p:spPr>
          <a:xfrm>
            <a:off x="301625" y="1525587"/>
            <a:ext cx="8502650" cy="4572000"/>
          </a:xfrm>
          <a:prstGeom prst="rect">
            <a:avLst/>
          </a:prstGeom>
          <a:noFill/>
        </p:spPr>
        <p:txBody>
          <a:bodyPr wrap="square">
            <a:normAutofit fontScale="92000" lnSpcReduction="10000"/>
          </a:bodyPr>
          <a:lstStyle>
            <a:lvl1pPr lvl="0">
              <a:defRPr/>
            </a:lvl1pPr>
          </a:lstStyle>
          <a:p>
            <a:pPr lvl="0"/>
            <a:r>
              <a:rPr lang="ru-RU"/>
              <a:t>К работе на высоте допускаются лица, </a:t>
            </a:r>
            <a:r>
              <a:rPr lang="ru-RU">
                <a:solidFill>
                  <a:srgbClr val="0070C0"/>
                </a:solidFill>
              </a:rPr>
              <a:t>достигшие возраста восемнадцати лет.</a:t>
            </a:r>
          </a:p>
          <a:p>
            <a:pPr lvl="0"/>
            <a:r>
              <a:rPr lang="ru-RU"/>
              <a:t>Работники, выполняющие работы на высоте, в соответствии с действующим законодательством </a:t>
            </a:r>
            <a:r>
              <a:rPr lang="ru-RU">
                <a:solidFill>
                  <a:srgbClr val="0070C0"/>
                </a:solidFill>
              </a:rPr>
              <a:t>должны проходить обязательные предварительные (при поступлении на работу) и периодические медицинские осмотры.</a:t>
            </a:r>
          </a:p>
          <a:p>
            <a:pPr lvl="0"/>
            <a:r>
              <a:rPr lang="ru-RU"/>
              <a:t>Работники, выполняющие работы на высоте, </a:t>
            </a:r>
            <a:r>
              <a:rPr lang="ru-RU">
                <a:solidFill>
                  <a:srgbClr val="0070C0"/>
                </a:solidFill>
              </a:rPr>
              <a:t>должны иметь квалификацию, соответствующую характеру выполняемых работ</a:t>
            </a:r>
            <a:r>
              <a:rPr lang="ru-RU"/>
              <a:t>. Уровень квалификации подтверждается документом о профессиональном образовании (обучении) и (или) о квалификации.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301625" y="228600"/>
            <a:ext cx="8534400" cy="758825"/>
          </a:xfrm>
          <a:prstGeom prst="rect">
            <a:avLst/>
          </a:prstGeom>
          <a:noFill/>
        </p:spPr>
        <p:txBody>
          <a:bodyPr wrap="square">
            <a:normAutofit fontScale="90000"/>
          </a:bodyPr>
          <a:lstStyle>
            <a:lvl1pPr lvl="0">
              <a:defRPr/>
            </a:lvl1pPr>
          </a:lstStyle>
          <a:p>
            <a:pPr lvl="0"/>
            <a:r>
              <a:t/>
            </a:r>
            <a:br/>
            <a:r>
              <a:t/>
            </a:r>
            <a:br/>
            <a:r>
              <a:t/>
            </a:r>
            <a:br/>
            <a:r>
              <a:t/>
            </a:r>
            <a:br/>
            <a:r>
              <a:rPr lang="ru-RU" sz="3100">
                <a:solidFill>
                  <a:schemeClr val="accent4">
                    <a:lumMod val="50000"/>
                  </a:schemeClr>
                </a:solidFill>
              </a:rPr>
              <a:t>Порядок допуска к работе на высоте: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1"/>
          </p:nvPr>
        </p:nvSpPr>
        <p:spPr>
          <a:xfrm>
            <a:off x="301625" y="1525587"/>
            <a:ext cx="8502650" cy="4572000"/>
          </a:xfrm>
          <a:prstGeom prst="rect">
            <a:avLst/>
          </a:prstGeom>
          <a:noFill/>
        </p:spPr>
        <p:txBody>
          <a:bodyPr wrap="square"/>
          <a:lstStyle>
            <a:lvl1pPr lvl="0">
              <a:defRPr/>
            </a:lvl1pPr>
          </a:lstStyle>
          <a:p>
            <a:pPr lvl="0">
              <a:buNone/>
            </a:pPr>
            <a:r>
              <a:rPr lang="ru-RU"/>
              <a:t>Работники допускаются к работе на высоте после проведения:</a:t>
            </a:r>
          </a:p>
          <a:p>
            <a:pPr lvl="0"/>
            <a:r>
              <a:rPr lang="ru-RU"/>
              <a:t>инструктажей по охране труда;</a:t>
            </a:r>
          </a:p>
          <a:p>
            <a:pPr lvl="0"/>
            <a:r>
              <a:rPr lang="ru-RU"/>
              <a:t>обучения безопасным методам и приемам выполнения работ;</a:t>
            </a:r>
          </a:p>
          <a:p>
            <a:pPr lvl="0"/>
            <a:r>
              <a:rPr lang="ru-RU"/>
              <a:t>обучения и проверки знаний требований охраны труда;</a:t>
            </a:r>
          </a:p>
          <a:p>
            <a:pPr lvl="0"/>
            <a:r>
              <a:rPr lang="ru-RU"/>
              <a:t>стажировки.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301625" y="228600"/>
            <a:ext cx="8534400" cy="758825"/>
          </a:xfrm>
          <a:prstGeom prst="rect">
            <a:avLst/>
          </a:prstGeom>
          <a:noFill/>
        </p:spPr>
        <p:txBody>
          <a:bodyPr wrap="square">
            <a:normAutofit fontScale="90000"/>
          </a:bodyPr>
          <a:lstStyle>
            <a:lvl1pPr lvl="0">
              <a:defRPr/>
            </a:lvl1pPr>
          </a:lstStyle>
          <a:p>
            <a:pPr lvl="0"/>
            <a:r>
              <a:rPr lang="ru-RU">
                <a:solidFill>
                  <a:schemeClr val="tx1">
                    <a:lumMod val="50000"/>
                    <a:lumOff val="50000"/>
                  </a:schemeClr>
                </a:solidFill>
              </a:rPr>
              <a:t>Пошагово обучаем работающих «без канатов»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1"/>
          </p:nvPr>
        </p:nvSpPr>
        <p:spPr>
          <a:xfrm>
            <a:off x="301625" y="1525587"/>
            <a:ext cx="8502650" cy="4572000"/>
          </a:xfrm>
          <a:prstGeom prst="rect">
            <a:avLst/>
          </a:prstGeom>
          <a:noFill/>
        </p:spPr>
        <p:txBody>
          <a:bodyPr wrap="square">
            <a:normAutofit fontScale="92000" lnSpcReduction="20000"/>
          </a:bodyPr>
          <a:lstStyle>
            <a:lvl1pPr lvl="0">
              <a:defRPr/>
            </a:lvl1pPr>
          </a:lstStyle>
          <a:p>
            <a:pPr lvl="0"/>
            <a:r>
              <a:rPr lang="ru-RU"/>
              <a:t>Создаем (приказом) комиссию из 3 человек, обученных на 3 группу в учебном центре.</a:t>
            </a:r>
          </a:p>
          <a:p>
            <a:pPr lvl="0"/>
            <a:r>
              <a:rPr lang="ru-RU"/>
              <a:t>Этим же приказом определяем порядок обучения (кого и где обучать) и утверждаем программы.</a:t>
            </a:r>
          </a:p>
          <a:p>
            <a:pPr lvl="0"/>
            <a:r>
              <a:rPr lang="ru-RU"/>
              <a:t>Перерабатываем программы обучения по охране труда по видам профессий с учетом требований Приложения 1 Приказа 155н и специфики выполняемых работ.</a:t>
            </a:r>
          </a:p>
          <a:p>
            <a:pPr lvl="0"/>
            <a:r>
              <a:rPr lang="ru-RU"/>
              <a:t>Разрабатываем материалы для проверки знаний, умений и навыков (билеты, тесты и т.п.).</a:t>
            </a:r>
          </a:p>
          <a:p>
            <a:pPr lvl="0"/>
            <a:r>
              <a:rPr lang="ru-RU"/>
              <a:t> В приложение к приказу выносим образцы оформляемых по окончании обучения документов (удостоверений, к примеру)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301625" y="228600"/>
            <a:ext cx="8534400" cy="912812"/>
          </a:xfrm>
          <a:prstGeom prst="rect">
            <a:avLst/>
          </a:prstGeom>
          <a:noFill/>
        </p:spPr>
        <p:txBody>
          <a:bodyPr wrap="square">
            <a:normAutofit fontScale="90000"/>
          </a:bodyPr>
          <a:lstStyle>
            <a:lvl1pPr lvl="0">
              <a:defRPr/>
            </a:lvl1pPr>
          </a:lstStyle>
          <a:p>
            <a:pPr lvl="0"/>
            <a:r>
              <a:rPr lang="ru-RU">
                <a:solidFill>
                  <a:schemeClr val="accent4">
                    <a:lumMod val="50000"/>
                  </a:schemeClr>
                </a:solidFill>
              </a:rPr>
              <a:t>Кого обучаем безопасным методам и приемам выполнения работ: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1"/>
          </p:nvPr>
        </p:nvSpPr>
        <p:spPr>
          <a:xfrm>
            <a:off x="301625" y="1525587"/>
            <a:ext cx="8502650" cy="4572000"/>
          </a:xfrm>
          <a:prstGeom prst="rect">
            <a:avLst/>
          </a:prstGeom>
          <a:noFill/>
        </p:spPr>
        <p:txBody>
          <a:bodyPr wrap="square"/>
          <a:lstStyle>
            <a:lvl1pPr lvl="0">
              <a:defRPr/>
            </a:lvl1pPr>
          </a:lstStyle>
          <a:p>
            <a:pPr lvl="0"/>
            <a:r>
              <a:rPr lang="ru-RU">
                <a:solidFill>
                  <a:srgbClr val="0070C0"/>
                </a:solidFill>
              </a:rPr>
              <a:t>допускаемых</a:t>
            </a:r>
            <a:r>
              <a:rPr lang="ru-RU"/>
              <a:t> к работам на высоте </a:t>
            </a:r>
            <a:r>
              <a:rPr lang="ru-RU">
                <a:solidFill>
                  <a:srgbClr val="0070C0"/>
                </a:solidFill>
              </a:rPr>
              <a:t>впервые</a:t>
            </a:r>
            <a:r>
              <a:rPr lang="ru-RU"/>
              <a:t>;</a:t>
            </a:r>
          </a:p>
          <a:p>
            <a:pPr lvl="0"/>
            <a:r>
              <a:rPr lang="ru-RU">
                <a:solidFill>
                  <a:srgbClr val="0070C0"/>
                </a:solidFill>
              </a:rPr>
              <a:t>переводимых с других работ, если</a:t>
            </a:r>
            <a:r>
              <a:rPr lang="ru-RU"/>
              <a:t> указанные работники </a:t>
            </a:r>
            <a:r>
              <a:rPr lang="ru-RU">
                <a:solidFill>
                  <a:srgbClr val="0070C0"/>
                </a:solidFill>
              </a:rPr>
              <a:t>ранее не проходили </a:t>
            </a:r>
            <a:r>
              <a:rPr lang="ru-RU"/>
              <a:t>соответствующего </a:t>
            </a:r>
            <a:r>
              <a:rPr lang="ru-RU">
                <a:solidFill>
                  <a:srgbClr val="0070C0"/>
                </a:solidFill>
              </a:rPr>
              <a:t>обучения</a:t>
            </a:r>
            <a:r>
              <a:rPr lang="ru-RU"/>
              <a:t>;</a:t>
            </a:r>
          </a:p>
          <a:p>
            <a:pPr lvl="0"/>
            <a:r>
              <a:rPr lang="ru-RU"/>
              <a:t>имеющих </a:t>
            </a:r>
            <a:r>
              <a:rPr lang="ru-RU">
                <a:solidFill>
                  <a:srgbClr val="0070C0"/>
                </a:solidFill>
              </a:rPr>
              <a:t>перерыв в работе на высоте более одного года</a:t>
            </a:r>
            <a:r>
              <a:rPr lang="ru-RU"/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301625" y="228600"/>
            <a:ext cx="8534400" cy="758825"/>
          </a:xfrm>
          <a:prstGeom prst="rect">
            <a:avLst/>
          </a:prstGeom>
          <a:noFill/>
        </p:spPr>
        <p:txBody>
          <a:bodyPr wrap="square"/>
          <a:lstStyle>
            <a:lvl1pPr lvl="0">
              <a:defRPr/>
            </a:lvl1pPr>
          </a:lstStyle>
          <a:p>
            <a:pPr lvl="0"/>
            <a:r>
              <a:rPr lang="ru-RU"/>
              <a:t>Как и чему обучать?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1"/>
          </p:nvPr>
        </p:nvSpPr>
        <p:spPr>
          <a:xfrm>
            <a:off x="301625" y="1525587"/>
            <a:ext cx="8502650" cy="4572000"/>
          </a:xfrm>
          <a:prstGeom prst="rect">
            <a:avLst/>
          </a:prstGeom>
          <a:noFill/>
        </p:spPr>
        <p:txBody>
          <a:bodyPr wrap="square">
            <a:normAutofit lnSpcReduction="10000"/>
          </a:bodyPr>
          <a:lstStyle>
            <a:lvl1pPr lvl="0">
              <a:defRPr/>
            </a:lvl1pPr>
          </a:lstStyle>
          <a:p>
            <a:pPr lvl="0"/>
            <a:r>
              <a:rPr lang="ru-RU"/>
              <a:t>Обучение безопасным методам и приемам выполнения работ на высоте проводится в соответствии с требованиями, предусмотренными приложением N 1 к Правилам.</a:t>
            </a:r>
          </a:p>
          <a:p>
            <a:pPr lvl="0"/>
            <a:r>
              <a:rPr lang="ru-RU"/>
              <a:t>Работникам, усвоившим требования по безопасности выполнения работ на высоте и успешно прошедшим проверку знаний и приобретенных навыков, выдается удостоверение о допуске к работам на высоте (рекомендуемый образец в приложении N 2 к Правилам).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5600" y="284162"/>
            <a:ext cx="8429625" cy="5908675"/>
          </a:xfrm>
          <a:prstGeom prst="rect">
            <a:avLst/>
          </a:prstGeom>
          <a:noFill/>
        </p:spPr>
        <p:txBody>
          <a:bodyPr wrap="square"/>
          <a:lstStyle>
            <a:lvl1pPr lvl="0">
              <a:defRPr/>
            </a:lvl1pPr>
          </a:lstStyle>
          <a:p>
            <a:pPr lvl="0"/>
            <a:r>
              <a:rPr lang="ru-RU" sz="1400" b="1"/>
              <a:t>Примерный перечень требований, предъявляемых к работникам, проводящим работы на высоте (общие для всех по Приложению 1 Приказа 155н)</a:t>
            </a:r>
          </a:p>
          <a:p>
            <a:pPr lvl="0"/>
            <a:r>
              <a:rPr lang="ru-RU" sz="1400"/>
              <a:t>1. Работники, впервые допускаемые к работам на высоте должны быть ознакомлены с:</a:t>
            </a:r>
          </a:p>
          <a:p>
            <a:pPr lvl="0"/>
            <a:r>
              <a:rPr lang="ru-RU" sz="1400"/>
              <a:t>а) инструкциями по охране труда;</a:t>
            </a:r>
          </a:p>
          <a:p>
            <a:pPr lvl="0"/>
            <a:r>
              <a:rPr lang="ru-RU" sz="1400"/>
              <a:t>б) общими сведениями о технологическом процессе и оборудовании на данном рабочем месте, производственном участке, в цехе;</a:t>
            </a:r>
          </a:p>
          <a:p>
            <a:pPr lvl="0"/>
            <a:r>
              <a:rPr lang="ru-RU" sz="1400"/>
              <a:t>в) производственными инструкциями;</a:t>
            </a:r>
          </a:p>
          <a:p>
            <a:pPr lvl="0"/>
            <a:r>
              <a:rPr lang="ru-RU" sz="1400"/>
              <a:t>г) условиями труда на рабочем месте;</a:t>
            </a:r>
          </a:p>
          <a:p>
            <a:pPr lvl="0"/>
            <a:r>
              <a:rPr lang="ru-RU" sz="1400"/>
              <a:t>д) основными требованиями производственной санитарии и личной гигиены;</a:t>
            </a:r>
          </a:p>
          <a:p>
            <a:pPr lvl="0"/>
            <a:r>
              <a:rPr lang="ru-RU" sz="1400"/>
              <a:t>е) обстоятельствами и характерными причинами несчастных случаев, аварий, пожаров, происшедших на высоте в организациях (на предприятиях), случаев производственных травм, полученных при работах на высоте; обязанностями и действиями при аварии, пожаре; способами применения имеющихся на участке средств тушения пожара, противоаварийной защиты и сигнализации, местами их расположения, схемами и маршрутами эвакуации в аварийной ситуации;</a:t>
            </a:r>
          </a:p>
          <a:p>
            <a:pPr lvl="0"/>
            <a:r>
              <a:rPr lang="ru-RU" sz="1400"/>
              <a:t>ж) основными опасными и вредными производственными факторами, характерными для работы на высоте;</a:t>
            </a:r>
          </a:p>
          <a:p>
            <a:pPr lvl="0"/>
            <a:r>
              <a:rPr lang="ru-RU" sz="1400"/>
              <a:t>з) зонами повышенной опасности, машинами, механизмами, приборами; средствами обеспечивающими безопасность работы оборудования (предохранительные, тормозные устройства и ограждения, системы блокировки и сигнализации, знаки безопасности);</a:t>
            </a:r>
          </a:p>
          <a:p>
            <a:pPr lvl="0"/>
            <a:r>
              <a:rPr lang="ru-RU" sz="1400"/>
              <a:t>и) безопасными методами и приемами выполнения работ.</a:t>
            </a:r>
          </a:p>
          <a:p>
            <a:pPr lvl="0"/>
            <a:r>
              <a:rPr lang="ru-RU" sz="1400"/>
              <a:t>Работники, впервые допускаемые к работам на высоте должны обладать практическими навыками применения оборудования, приборов, механизмов (проверка исправности оборудования, пусковых приборов, инструмента и приспособлений, блокировок, заземления и других средств защиты) и оказания первой помощи пострадавшим, практическими навыками применения соответствующих СИЗ, их осмотром до и после использования.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2725" y="284162"/>
            <a:ext cx="8572500" cy="6124575"/>
          </a:xfrm>
          <a:prstGeom prst="rect">
            <a:avLst/>
          </a:prstGeom>
          <a:noFill/>
        </p:spPr>
        <p:txBody>
          <a:bodyPr wrap="square"/>
          <a:lstStyle>
            <a:lvl1pPr lvl="0">
              <a:defRPr/>
            </a:lvl1pPr>
          </a:lstStyle>
          <a:p>
            <a:pPr lvl="0"/>
            <a:r>
              <a:rPr lang="ru-RU" sz="1400" b="1"/>
              <a:t>Требования к работающим с использованием канатного доступа (промальпинисты) по группам</a:t>
            </a:r>
          </a:p>
          <a:p>
            <a:pPr lvl="0"/>
            <a:endParaRPr/>
          </a:p>
          <a:p>
            <a:pPr lvl="0"/>
            <a:r>
              <a:rPr lang="ru-RU" sz="1400" u="sng">
                <a:solidFill>
                  <a:srgbClr val="0070C0"/>
                </a:solidFill>
              </a:rPr>
              <a:t>Работники 1 группы </a:t>
            </a:r>
          </a:p>
          <a:p>
            <a:pPr lvl="0"/>
            <a:r>
              <a:rPr lang="ru-RU" sz="1400">
                <a:solidFill>
                  <a:srgbClr val="0070C0"/>
                </a:solidFill>
              </a:rPr>
              <a:t>по безопасности работ на высоте (работники, допускаемые к работам в составе бригады или под непосредственным контролем работника, назначенного приказом работодателя) дополнительно должны быть ознакомлены с:</a:t>
            </a:r>
          </a:p>
          <a:p>
            <a:pPr lvl="0"/>
            <a:r>
              <a:rPr lang="ru-RU" sz="1400"/>
              <a:t>методами и средствами предупреждения несчастных случаев и профессиональных заболеваний;</a:t>
            </a:r>
          </a:p>
          <a:p>
            <a:pPr lvl="0"/>
            <a:r>
              <a:rPr lang="ru-RU" sz="1400"/>
              <a:t>основами техники эвакуации и спасения.</a:t>
            </a:r>
          </a:p>
          <a:p>
            <a:pPr lvl="0"/>
            <a:endParaRPr/>
          </a:p>
          <a:p>
            <a:pPr lvl="0"/>
            <a:r>
              <a:rPr lang="ru-RU" sz="1400" u="sng">
                <a:solidFill>
                  <a:srgbClr val="0070C0"/>
                </a:solidFill>
              </a:rPr>
              <a:t>Работники 2 группы </a:t>
            </a:r>
          </a:p>
          <a:p>
            <a:pPr lvl="0"/>
            <a:r>
              <a:rPr lang="ru-RU" sz="1400">
                <a:solidFill>
                  <a:srgbClr val="0070C0"/>
                </a:solidFill>
              </a:rPr>
              <a:t>по безопасности работ на высоте (мастера, бригадиры, руководители стажировки, а также работники, назначаемые по наряду-допуску на производство работ на высоте ответственными исполнителями работ на высоте) в дополнение к требованиям, предъявляемым к работникам 1 группы по безопасности работ на высоте, должны быть ознакомлены с:</a:t>
            </a:r>
          </a:p>
          <a:p>
            <a:pPr lvl="0">
              <a:buFont typeface="Wingdings"/>
              <a:buChar char="ü"/>
            </a:pPr>
            <a:r>
              <a:rPr lang="ru-RU" sz="1400"/>
              <a:t>требованиями норм, правил, стандартов и регламентов по охране труда и безопасности работ;</a:t>
            </a:r>
          </a:p>
          <a:p>
            <a:pPr lvl="0">
              <a:buFont typeface="Wingdings"/>
              <a:buChar char="ü"/>
            </a:pPr>
            <a:r>
              <a:rPr lang="ru-RU" sz="1400"/>
              <a:t>порядком расследования и оформления несчастных случаев и профессиональных заболеваний;</a:t>
            </a:r>
          </a:p>
          <a:p>
            <a:pPr lvl="0">
              <a:buFont typeface="Wingdings"/>
              <a:buChar char="ü"/>
            </a:pPr>
            <a:r>
              <a:rPr lang="ru-RU" sz="1400"/>
              <a:t>правилами и требованиями пользования, применения, эксплуатации, выдачи, ухода, хранения, осмотра, испытаний, браковки и сертификации средств защиты;</a:t>
            </a:r>
          </a:p>
          <a:p>
            <a:pPr lvl="0">
              <a:buFont typeface="Wingdings"/>
              <a:buChar char="ü"/>
            </a:pPr>
            <a:r>
              <a:rPr lang="ru-RU" sz="1400"/>
              <a:t>организацией и содержанием рабочих мест; средствами коллективной защиты, ограждениями, знаками безопасности.</a:t>
            </a:r>
          </a:p>
          <a:p>
            <a:pPr lvl="0">
              <a:buFont typeface="Wingdings"/>
              <a:buChar char="ü"/>
            </a:pPr>
            <a:endParaRPr/>
          </a:p>
          <a:p>
            <a:pPr lvl="0"/>
            <a:r>
              <a:rPr lang="ru-RU" sz="1400"/>
              <a:t>Кроме этого, работники 2 группы по безопасности работ на высоте </a:t>
            </a:r>
          </a:p>
          <a:p>
            <a:pPr lvl="0">
              <a:buFont typeface="Wingdings"/>
              <a:buChar char="ü"/>
            </a:pPr>
            <a:r>
              <a:rPr lang="ru-RU" sz="1400"/>
              <a:t>должны иметь опыт работы на высоте более 1 года, </a:t>
            </a:r>
          </a:p>
          <a:p>
            <a:pPr lvl="0">
              <a:buFont typeface="Wingdings"/>
              <a:buChar char="ü"/>
            </a:pPr>
            <a:r>
              <a:rPr lang="ru-RU" sz="1400"/>
              <a:t>уметь осуществлять непосредственное руководство работами, </a:t>
            </a:r>
          </a:p>
          <a:p>
            <a:pPr lvl="0">
              <a:buFont typeface="Wingdings"/>
              <a:buChar char="ü"/>
            </a:pPr>
            <a:r>
              <a:rPr lang="ru-RU" sz="1400"/>
              <a:t>проводить спасательные мероприятия, </a:t>
            </a:r>
          </a:p>
          <a:p>
            <a:pPr lvl="0">
              <a:buFont typeface="Wingdings"/>
              <a:buChar char="ü"/>
            </a:pPr>
            <a:r>
              <a:rPr lang="ru-RU" sz="1400"/>
              <a:t>организовывать безопасную транспортировку пострадавшего, </a:t>
            </a:r>
          </a:p>
          <a:p>
            <a:pPr lvl="0">
              <a:buFont typeface="Wingdings"/>
              <a:buChar char="ü"/>
            </a:pPr>
            <a:r>
              <a:rPr lang="ru-RU" sz="1400"/>
              <a:t>обладать практическими навыками оказания первой помощи пострадавшему.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1599</Words>
  <Application>Microsoft Office PowerPoint</Application>
  <PresentationFormat>Экран (4:3)</PresentationFormat>
  <Paragraphs>100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Официальная</vt:lpstr>
      <vt:lpstr>Требования к работникам при работе на высоте</vt:lpstr>
      <vt:lpstr>К работам на высоте относятся:</vt:lpstr>
      <vt:lpstr>Требования к возрасту и квалификации</vt:lpstr>
      <vt:lpstr>    Порядок допуска к работе на высоте:</vt:lpstr>
      <vt:lpstr>Пошагово обучаем работающих «без канатов»</vt:lpstr>
      <vt:lpstr>Кого обучаем безопасным методам и приемам выполнения работ:</vt:lpstr>
      <vt:lpstr>Как и чему обучать?</vt:lpstr>
      <vt:lpstr>Слайд 8</vt:lpstr>
      <vt:lpstr>Слайд 9</vt:lpstr>
      <vt:lpstr>Кто должен обучаться на 3 группу?</vt:lpstr>
      <vt:lpstr>Слайд 11</vt:lpstr>
      <vt:lpstr>Периодичность обучения</vt:lpstr>
      <vt:lpstr>Как обучаем «промышленных альпинистов»?</vt:lpstr>
      <vt:lpstr>Стажировка по окончании обучения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Требования к работникам при работе на высоте</dc:title>
  <cp:lastModifiedBy>НМТП</cp:lastModifiedBy>
  <cp:revision>2</cp:revision>
  <dcterms:modified xsi:type="dcterms:W3CDTF">2016-10-24T17:06:47Z</dcterms:modified>
</cp:coreProperties>
</file>