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8" r:id="rId11"/>
    <p:sldId id="263" r:id="rId12"/>
    <p:sldId id="261" r:id="rId13"/>
    <p:sldId id="277" r:id="rId14"/>
    <p:sldId id="278" r:id="rId15"/>
    <p:sldId id="279" r:id="rId16"/>
    <p:sldId id="280" r:id="rId17"/>
    <p:sldId id="26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1" r:id="rId26"/>
    <p:sldId id="282" r:id="rId27"/>
    <p:sldId id="283" r:id="rId28"/>
    <p:sldId id="276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D2E9A0-E4B8-4736-BF62-091A869D54CB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58180" cy="288032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</a:t>
            </a:r>
            <a:b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Эргономика жилых помещений</a:t>
            </a:r>
            <a:endParaRPr lang="ru-RU" sz="5400" b="1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9904" y="6277962"/>
            <a:ext cx="6966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Преподаватель  </a:t>
            </a:r>
            <a:r>
              <a:rPr lang="ru-RU" sz="2000" b="1" i="1" dirty="0" err="1"/>
              <a:t>спец.дисциплин</a:t>
            </a:r>
            <a:r>
              <a:rPr lang="ru-RU" sz="2000" b="1" i="1" dirty="0"/>
              <a:t>  МУХАНЕЕВА  В.В</a:t>
            </a:r>
            <a:r>
              <a:rPr lang="ru-RU" b="1" i="1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643998" cy="7000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Рабочая зона рук и ног человека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лёна\Desktop\эргономика\rz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714776" cy="5072098"/>
          </a:xfrm>
          <a:prstGeom prst="rect">
            <a:avLst/>
          </a:prstGeom>
          <a:noFill/>
        </p:spPr>
      </p:pic>
      <p:pic>
        <p:nvPicPr>
          <p:cNvPr id="6147" name="Picture 3" descr="C:\Users\алёна\Desktop\эргономика\rz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5719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алёна\Desktop\эргономика\noifer11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7000924" cy="464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ёна\Desktop\эргономика\noifer115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7108670" cy="471320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лёна\Desktop\эргономика\кухня нова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8143932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кухни</a:t>
            </a:r>
            <a:endParaRPr lang="ru-RU" dirty="0"/>
          </a:p>
        </p:txBody>
      </p:sp>
      <p:pic>
        <p:nvPicPr>
          <p:cNvPr id="2050" name="Picture 2" descr="C:\Users\алёна\Desktop\эргономика\кухня новая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786742" cy="510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кухни</a:t>
            </a:r>
            <a:endParaRPr lang="ru-RU" dirty="0"/>
          </a:p>
        </p:txBody>
      </p:sp>
      <p:pic>
        <p:nvPicPr>
          <p:cNvPr id="3074" name="Picture 2" descr="C:\Users\алёна\Desktop\эргономика\кухня шкафы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858180" cy="518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кухни</a:t>
            </a:r>
            <a:endParaRPr lang="ru-RU" dirty="0"/>
          </a:p>
        </p:txBody>
      </p:sp>
      <p:pic>
        <p:nvPicPr>
          <p:cNvPr id="4098" name="Picture 2" descr="C:\Users\алёна\Desktop\эргономика\кухня шкафы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643866" cy="500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лёна\Desktop\эргономика\noifer12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7867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лёна\Desktop\эргономика\noifer125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643866" cy="48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алёна\Desktop\эргономика\noifer12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2882"/>
            <a:ext cx="8288409" cy="381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Эргономика жилых помещений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Данный </a:t>
            </a:r>
            <a:r>
              <a:rPr lang="ru-RU" dirty="0" smtClean="0"/>
              <a:t>презентационный материал является лекционным по дисциплинам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smtClean="0"/>
              <a:t>ПМ.02 </a:t>
            </a:r>
            <a:r>
              <a:rPr lang="ru-RU" dirty="0" smtClean="0"/>
              <a:t>«Техническое исполнение художественно-конструкторских (дизайнерских) проектов в материале</a:t>
            </a:r>
            <a:r>
              <a:rPr lang="ru-RU" dirty="0" smtClean="0"/>
              <a:t>»;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smtClean="0"/>
              <a:t>ПМ.06 </a:t>
            </a:r>
            <a:r>
              <a:rPr lang="ru-RU" dirty="0" smtClean="0"/>
              <a:t>«Дизайн интерьеров» в группах Д-31,Д-41;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smtClean="0"/>
              <a:t>«</a:t>
            </a:r>
            <a:r>
              <a:rPr lang="ru-RU" dirty="0" smtClean="0"/>
              <a:t>Интерьеры гражданских зданий» в группе А-31, А-41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</a:t>
            </a:r>
            <a:r>
              <a:rPr lang="ru-RU" dirty="0" smtClean="0"/>
              <a:t>В данной презентации представлен, как текстовый материал, так и графический, что поможет студенту лучше усвоить данный материал и применить его в дальнейшем при выполнении практических  работ, курсового и дипломного проектирования.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лёна\Desktop\эргономика\noifer124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000924" cy="474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лёна\Desktop\эргономика\noifer124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812526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лёна\Desktop\эргономика\sante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3581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спальни</a:t>
            </a:r>
            <a:endParaRPr lang="ru-RU" dirty="0"/>
          </a:p>
        </p:txBody>
      </p:sp>
      <p:pic>
        <p:nvPicPr>
          <p:cNvPr id="5122" name="Picture 2" descr="C:\Users\алёна\Desktop\эргономика\спальн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215238" cy="486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спальни</a:t>
            </a:r>
            <a:endParaRPr lang="ru-RU" dirty="0"/>
          </a:p>
        </p:txBody>
      </p:sp>
      <p:pic>
        <p:nvPicPr>
          <p:cNvPr id="6146" name="Picture 2" descr="C:\Users\алёна\Desktop\эргономика\спаль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215238" cy="480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Эргономика спальни и гардероб</a:t>
            </a:r>
            <a:endParaRPr lang="ru-RU" dirty="0"/>
          </a:p>
        </p:txBody>
      </p:sp>
      <p:pic>
        <p:nvPicPr>
          <p:cNvPr id="7170" name="Picture 2" descr="C:\Users\алёна\Desktop\эргономика\спальня гардероб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143800" cy="460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Эргономика спальни и гардероб</a:t>
            </a:r>
            <a:endParaRPr lang="ru-RU" dirty="0"/>
          </a:p>
        </p:txBody>
      </p:sp>
      <p:pic>
        <p:nvPicPr>
          <p:cNvPr id="8194" name="Picture 2" descr="C:\Users\алёна\Desktop\эргономика\спальня гардеро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86742" cy="506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кабинета</a:t>
            </a:r>
            <a:endParaRPr lang="ru-RU" dirty="0"/>
          </a:p>
        </p:txBody>
      </p:sp>
      <p:pic>
        <p:nvPicPr>
          <p:cNvPr id="9218" name="Picture 2" descr="C:\Users\алёна\Desktop\эргономика\кабинет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7143800" cy="464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кабинета</a:t>
            </a:r>
            <a:endParaRPr lang="ru-RU" dirty="0"/>
          </a:p>
        </p:txBody>
      </p:sp>
      <p:pic>
        <p:nvPicPr>
          <p:cNvPr id="10242" name="Picture 2" descr="C:\Users\алёна\Desktop\эргономика\каби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429552" cy="486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такое эргономика?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 numCol="1">
            <a:normAutofit/>
          </a:bodyPr>
          <a:lstStyle/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Человек  - мера всех вещей</a:t>
            </a:r>
          </a:p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Эргономика - наука, изучающая различные предметы, находящиеся в непосредственном контакте с человеком в процессе его жизнедеятельности.</a:t>
            </a:r>
          </a:p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Ее цель  разработать форму предметов и предусмотреть систему взаимодействия с ними, которые были бы максимально удобными для человека при их использовании</a:t>
            </a:r>
            <a:r>
              <a:rPr lang="ru-RU" sz="1800" dirty="0" smtClean="0"/>
              <a:t>.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коридора</a:t>
            </a:r>
            <a:endParaRPr lang="ru-RU" dirty="0"/>
          </a:p>
        </p:txBody>
      </p:sp>
      <p:pic>
        <p:nvPicPr>
          <p:cNvPr id="11266" name="Picture 2" descr="C:\Users\алёна\Desktop\эргономика\кори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8001056" cy="349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коридора</a:t>
            </a:r>
            <a:endParaRPr lang="ru-RU" dirty="0"/>
          </a:p>
        </p:txBody>
      </p:sp>
      <p:pic>
        <p:nvPicPr>
          <p:cNvPr id="12290" name="Picture 2" descr="C:\Users\алёна\Desktop\эргономика\коридор 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858180" cy="4798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коридора</a:t>
            </a:r>
            <a:endParaRPr lang="ru-RU" dirty="0"/>
          </a:p>
        </p:txBody>
      </p:sp>
      <p:pic>
        <p:nvPicPr>
          <p:cNvPr id="13314" name="Picture 2" descr="C:\Users\алёна\Desktop\эргономика\коридор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Тамбур</a:t>
            </a:r>
            <a:endParaRPr lang="ru-RU" dirty="0"/>
          </a:p>
        </p:txBody>
      </p:sp>
      <p:pic>
        <p:nvPicPr>
          <p:cNvPr id="14338" name="Picture 2" descr="C:\Users\алёна\Desktop\эргономика\тамбур вход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429552" cy="485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Тамбур</a:t>
            </a:r>
            <a:endParaRPr lang="ru-RU" dirty="0"/>
          </a:p>
        </p:txBody>
      </p:sp>
      <p:pic>
        <p:nvPicPr>
          <p:cNvPr id="15362" name="Picture 2" descr="C:\Users\алёна\Desktop\эргономика\тамбур вх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43866" cy="504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Стандарты размещения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70723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210</a:t>
            </a:r>
            <a:r>
              <a:rPr lang="ru-RU" dirty="0"/>
              <a:t> - зона досягаемости руки в положении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197</a:t>
            </a:r>
            <a:r>
              <a:rPr lang="ru-RU" dirty="0"/>
              <a:t> - высота двери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195</a:t>
            </a:r>
            <a:r>
              <a:rPr lang="ru-RU" dirty="0"/>
              <a:t> - верхний предельный уровень зоны удобной досягаемости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190</a:t>
            </a:r>
            <a:r>
              <a:rPr lang="ru-RU" dirty="0"/>
              <a:t> - максимальная высота полки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180</a:t>
            </a:r>
            <a:r>
              <a:rPr lang="ru-RU" dirty="0"/>
              <a:t> - максимальная высота размещения органов управления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ru-RU" dirty="0"/>
              <a:t> - зона досягаемости руки в положении сидя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175</a:t>
            </a:r>
            <a:r>
              <a:rPr lang="ru-RU" dirty="0"/>
              <a:t> - максимальная высота размещения индикаторов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160</a:t>
            </a:r>
            <a:r>
              <a:rPr lang="ru-RU" dirty="0"/>
              <a:t> - уровень глаз в положении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140</a:t>
            </a:r>
            <a:r>
              <a:rPr lang="ru-RU" dirty="0"/>
              <a:t> - стенные выключатели электросети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135</a:t>
            </a:r>
            <a:r>
              <a:rPr lang="ru-RU" dirty="0"/>
              <a:t> - предельная высота вертикального индикатора для отсчета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120</a:t>
            </a:r>
            <a:r>
              <a:rPr lang="ru-RU" dirty="0"/>
              <a:t> - заградительная решетка у оборудования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118</a:t>
            </a:r>
            <a:r>
              <a:rPr lang="ru-RU" dirty="0"/>
              <a:t> - уровень глаз сидящего мужчины (175) сидение (43) 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285728"/>
            <a:ext cx="7429520" cy="5879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105</a:t>
            </a:r>
            <a:r>
              <a:rPr lang="ru-RU" dirty="0" smtClean="0"/>
              <a:t> - дверная ручка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100</a:t>
            </a:r>
            <a:r>
              <a:rPr lang="ru-RU" dirty="0" smtClean="0"/>
              <a:t> - минимальная высота </a:t>
            </a:r>
            <a:r>
              <a:rPr lang="ru-RU" dirty="0" err="1" smtClean="0"/>
              <a:t>загородительной</a:t>
            </a:r>
            <a:r>
              <a:rPr lang="ru-RU" dirty="0" smtClean="0"/>
              <a:t> решетки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80</a:t>
            </a:r>
            <a:r>
              <a:rPr lang="ru-RU" dirty="0" smtClean="0"/>
              <a:t> - высота размещения органов управления, высота строгального станка, верстака, нижняя предельная зона досягаемости рук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75 - 70 </a:t>
            </a:r>
            <a:r>
              <a:rPr lang="ru-RU" dirty="0" smtClean="0"/>
              <a:t>- рабочий стол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68 - 65 </a:t>
            </a:r>
            <a:r>
              <a:rPr lang="ru-RU" dirty="0" smtClean="0"/>
              <a:t>- стол для пишущей машинки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60</a:t>
            </a:r>
            <a:r>
              <a:rPr lang="ru-RU" dirty="0" smtClean="0"/>
              <a:t> - минимальное пространство для ног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50</a:t>
            </a:r>
            <a:r>
              <a:rPr lang="ru-RU" dirty="0" smtClean="0"/>
              <a:t> - минимальная высота управления сидя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43</a:t>
            </a:r>
            <a:r>
              <a:rPr lang="ru-RU" dirty="0" smtClean="0"/>
              <a:t> - сидение для мужчины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40</a:t>
            </a:r>
            <a:r>
              <a:rPr lang="ru-RU" dirty="0" smtClean="0"/>
              <a:t> - сидение для женщины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dirty="0" smtClean="0"/>
              <a:t> - оптимальная высота ступени стремянки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17</a:t>
            </a:r>
            <a:r>
              <a:rPr lang="ru-RU" dirty="0" smtClean="0"/>
              <a:t> - оптимальная высота ступени лестницы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dirty="0" smtClean="0"/>
              <a:t> - женский каблук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2,5</a:t>
            </a:r>
            <a:r>
              <a:rPr lang="ru-RU" dirty="0" smtClean="0"/>
              <a:t> - мужской каблук 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Стандарты размещения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Эргономика Человека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алёна\Desktop\эргономика\korbus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762" y="1556792"/>
            <a:ext cx="828680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ёна\Desktop\эргономика\2007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714875" cy="5667375"/>
          </a:xfrm>
          <a:prstGeom prst="rect">
            <a:avLst/>
          </a:prstGeom>
          <a:noFill/>
        </p:spPr>
      </p:pic>
      <p:pic>
        <p:nvPicPr>
          <p:cNvPr id="3076" name="Picture 4" descr="C:\Users\алёна\Desktop\эргономика\2007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302895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ёна\Desktop\эргономика\2007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419100"/>
            <a:ext cx="551497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ёна\Desktop\эргономика\gabarit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7625"/>
            <a:ext cx="5715000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</TotalTime>
  <Words>215</Words>
  <Application>Microsoft Office PowerPoint</Application>
  <PresentationFormat>Экран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Обычная</vt:lpstr>
      <vt:lpstr>        Эргономика жилых помещений</vt:lpstr>
      <vt:lpstr>Эргономика жилых помещений </vt:lpstr>
      <vt:lpstr>Что такое эргономика?</vt:lpstr>
      <vt:lpstr>Слайд 4</vt:lpstr>
      <vt:lpstr>Слайд 5</vt:lpstr>
      <vt:lpstr>Эргономика Человека</vt:lpstr>
      <vt:lpstr>Слайд 7</vt:lpstr>
      <vt:lpstr>Слайд 8</vt:lpstr>
      <vt:lpstr>Слайд 9</vt:lpstr>
      <vt:lpstr>Рабочая зона рук и ног человека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спальни</vt:lpstr>
      <vt:lpstr>Эргономика спальни</vt:lpstr>
      <vt:lpstr>Эргономика спальни и гардероб</vt:lpstr>
      <vt:lpstr>Эргономика спальни и гардероб</vt:lpstr>
      <vt:lpstr>Эргономика кабинета</vt:lpstr>
      <vt:lpstr>Эргономика кабинета</vt:lpstr>
      <vt:lpstr>Эргономика коридора</vt:lpstr>
      <vt:lpstr>Эргономика коридора</vt:lpstr>
      <vt:lpstr>Эргономика коридора</vt:lpstr>
      <vt:lpstr>Тамбур</vt:lpstr>
      <vt:lpstr>Тамбур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Эргономика жилых помещений</dc:title>
  <dc:creator>алёна</dc:creator>
  <cp:lastModifiedBy>muchaneeva</cp:lastModifiedBy>
  <cp:revision>45</cp:revision>
  <dcterms:created xsi:type="dcterms:W3CDTF">2011-10-19T17:54:20Z</dcterms:created>
  <dcterms:modified xsi:type="dcterms:W3CDTF">2017-10-14T10:57:45Z</dcterms:modified>
</cp:coreProperties>
</file>