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75" r:id="rId4"/>
    <p:sldId id="258" r:id="rId5"/>
    <p:sldId id="271" r:id="rId6"/>
    <p:sldId id="272" r:id="rId7"/>
    <p:sldId id="273" r:id="rId8"/>
    <p:sldId id="260" r:id="rId9"/>
    <p:sldId id="265" r:id="rId10"/>
    <p:sldId id="257" r:id="rId11"/>
    <p:sldId id="269" r:id="rId12"/>
    <p:sldId id="270" r:id="rId13"/>
    <p:sldId id="259" r:id="rId14"/>
    <p:sldId id="262" r:id="rId15"/>
    <p:sldId id="266" r:id="rId16"/>
    <p:sldId id="267" r:id="rId17"/>
    <p:sldId id="268" r:id="rId18"/>
    <p:sldId id="26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Экскаваторы непрерывного                      действия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 МДК 01.02 Проект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производтва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работ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2.3  « Строительные машины и механизмы»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5369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Специальность 270802 Строительство и эксплуатация зданий и сооружений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Преподаватель спец. Дисциплин НКСЭ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Недильская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И.И.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715140" y="1643050"/>
            <a:ext cx="2286016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шнекороторный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714488"/>
            <a:ext cx="2000264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цепные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643050"/>
            <a:ext cx="171451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роторные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типу рабочего оборудования экскаваторы непрерывного действия разделяются 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271464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357290" y="128586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364333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Прямая со стрелкой 27"/>
          <p:cNvCxnSpPr/>
          <p:nvPr/>
        </p:nvCxnSpPr>
        <p:spPr>
          <a:xfrm rot="16200000" flipH="1">
            <a:off x="3607587" y="1250141"/>
            <a:ext cx="714381" cy="50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0760" y="114298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Роторные экскаваторы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Ковши закреплены на жестком роторе.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Отвал грунта может производиться как непосредственно из ковшей, так и посредством транспортера.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5719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11937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715436" cy="585791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Цепные экскаваторы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Ковши закреплены на бесконечной цепи.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Отвал грунта производится непосредственно из ковшей.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направляющей цепи обычно задаёт профиль копания.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64347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369093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5823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экскаваторов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типу ходового устройства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035819" y="892951"/>
            <a:ext cx="642942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857620" y="1142984"/>
            <a:ext cx="856462" cy="1420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9454" y="857232"/>
            <a:ext cx="785818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43636" y="1857364"/>
            <a:ext cx="2786082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20" y="25003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571612"/>
            <a:ext cx="1857388" cy="2643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Гусеничный экскаватор непрерывного действия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1857364"/>
            <a:ext cx="2500330" cy="23574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Рельсовый экскаватор непрерывного действия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1857364"/>
            <a:ext cx="2428892" cy="2214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Колесный экскаватор непрерывного действия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26432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143248"/>
            <a:ext cx="264320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0388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экскаваторов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направлению движения основного рабочего органа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785786" y="1214422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3786182" y="1571612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357950" y="114298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2357430"/>
            <a:ext cx="2071702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продольного копания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071678"/>
            <a:ext cx="2928958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поперечного копания</a:t>
            </a:r>
          </a:p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071678"/>
            <a:ext cx="2143140" cy="1357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радиального копания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2786082" cy="373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208" y="3143248"/>
            <a:ext cx="28401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858312" cy="69294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продольного копания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движения режущей кромки ковша совпадает с направлением движения машины.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для разработки узких траншей.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49"/>
            <a:ext cx="7429552" cy="476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86874" cy="65008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поперечного копания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движения режущей кромки ковша перпендикулярно направлению движения машины.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для разработки котлованов, копания каналов, добычи полезных ископаемых.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286808" cy="426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85728"/>
            <a:ext cx="8858312" cy="628654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радиального копания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Перемещение рабочих органов производится поворотной телескопической стрелой.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26" y="1857364"/>
            <a:ext cx="3802346" cy="465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3"/>
            <a:ext cx="4357718" cy="464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96743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экскаваторов непрерывного действия по способу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соединения рабочего оборудования с базовым шасси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214414" y="121442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036215" y="160733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29388" y="114298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1928802"/>
            <a:ext cx="2214578" cy="1428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 навесным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214554"/>
            <a:ext cx="2714644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полуприцепным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2143116"/>
            <a:ext cx="2286016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прицепным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2786082" cy="33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5574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Контрольные вопросы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1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Перечислить основное рабочее оборудование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 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2Виды экскаваторов по назначению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Классификация экскаваторов по  типу рабочего оборудования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экскаваторов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типу ходового устройства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экскаваторов  по направлению движения основного рабочего органа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Классификация экскаваторов  по способу соединения рабочего оборудования с базовым шасси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536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ознакомить студентов с устройством, применением , достоинствами и недостатками экскаватора непрерывного действия.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2800" b="1" dirty="0" smtClean="0">
                <a:latin typeface="Bookman Old Style" pitchFamily="18" charset="0"/>
              </a:rPr>
              <a:t> изучить устройство , применение  , достоинство и недостатки экскаватора непрерывного действия. Закрепить материал с помощью контрольных вопросов.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Привить интерес к дисциплине и специальности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72560" cy="40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643998" cy="17145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Экскаваторы непрерывного 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машина, непрерывно разрабатывающая грунт с одновременной погрузкой его в транспортное средство или укладкой в отвал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715436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00504"/>
            <a:ext cx="295100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142984"/>
            <a:ext cx="2526199" cy="26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6858048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рабочее оборудование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экскаватора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(составная часть экскаватора 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разрабатывания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транспортирования грунта) 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рабочий орган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оборудования экскаватора, непосредственно разрабатывающая и транспортирующая грунт)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экскаватора, представляющий собой колесо с расположенными на нем ковшами)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цепь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экскаватора, представляющий собой замкнутую цепь с расположенными на ней ковшами или скребками)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шнек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 непрерывного действия, режущие элементы которого расположены по спиральной линии)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7354" y="2928934"/>
            <a:ext cx="590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5004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071545"/>
            <a:ext cx="1165057" cy="304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692948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скребок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органа экскаватора, разрабатывающая и транспортирующая грунт, не обладающая геометрической вместимостью)</a:t>
            </a: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(режущий элемент экскаватора, срезающий и разрыхляющий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очиститель ковша (скребка)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(приспособление для принудительного удаления грунта из ковша (скребка) экскаватора)   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уширитель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ковша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(приспособление, устанавливаемое на ковше экскаватора с целью увеличения ширины копания)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органа экскаватора непрерывного действия, разрабатывающая грунт, обладающая геометрической вместимостью по ГОСТ 17257)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700092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71477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214942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рытья продольных выемок (каналов, траншей, кюветов) прямоугольного и трапецеидального профиля;</a:t>
            </a:r>
          </a:p>
          <a:p>
            <a:pPr>
              <a:buClr>
                <a:srgbClr val="002060"/>
              </a:buClr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профилирования откосов грунтовых сооружений, вскрышных работ; 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добычи полезных ископаемых открытым 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25287"/>
          <a:stretch>
            <a:fillRect/>
          </a:stretch>
        </p:blipFill>
        <p:spPr bwMode="auto">
          <a:xfrm>
            <a:off x="4929190" y="4286256"/>
            <a:ext cx="4000528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Виды экскаваторов по назначению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535785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Траншейный экскаватор непрерывного действия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Экскаватор-канавокопатель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52956" cy="535785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Экскаватор-дреноукладчик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Карьерный экскаватор непрерывного действия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2576518" cy="15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55921"/>
            <a:ext cx="3500462" cy="21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278" y="1857365"/>
            <a:ext cx="3388374" cy="18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643446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563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экскаваторов по назначению </vt:lpstr>
      <vt:lpstr>По типу рабочего оборудования экскаваторы непрерывного действия разделяются на: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maslova</cp:lastModifiedBy>
  <cp:revision>48</cp:revision>
  <dcterms:created xsi:type="dcterms:W3CDTF">2013-09-22T15:36:45Z</dcterms:created>
  <dcterms:modified xsi:type="dcterms:W3CDTF">2017-10-20T06:08:16Z</dcterms:modified>
</cp:coreProperties>
</file>