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5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7367A-75F9-4232-A963-D3EC8D514613}" type="doc">
      <dgm:prSet loTypeId="urn:microsoft.com/office/officeart/2005/8/layout/process4" loCatId="list" qsTypeId="urn:microsoft.com/office/officeart/2005/8/quickstyle/3d2" qsCatId="3D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1867234-E3A1-42A0-BAB9-A44D4D024F56}">
      <dgm:prSet/>
      <dgm:spPr/>
      <dgm:t>
        <a:bodyPr/>
        <a:lstStyle/>
        <a:p>
          <a:pPr rtl="0"/>
          <a:r>
            <a:rPr lang="ru-RU" b="1" dirty="0" smtClean="0"/>
            <a:t>Гидростатика </a:t>
          </a:r>
          <a:r>
            <a:rPr lang="ru-RU" dirty="0" smtClean="0"/>
            <a:t>– это раздел гидравлики, в котором изучают законы равновесия жидкости, находящейся под действием внешних и внутренних сил, и условия равновесия тел, погруженных в жидкость. </a:t>
          </a:r>
          <a:endParaRPr lang="ru-RU" dirty="0"/>
        </a:p>
      </dgm:t>
    </dgm:pt>
    <dgm:pt modelId="{3EC86FE7-105A-499D-A891-7F4425478303}" type="parTrans" cxnId="{9BCA954F-A358-4E78-B792-C71D435DB81C}">
      <dgm:prSet/>
      <dgm:spPr/>
      <dgm:t>
        <a:bodyPr/>
        <a:lstStyle/>
        <a:p>
          <a:endParaRPr lang="ru-RU"/>
        </a:p>
      </dgm:t>
    </dgm:pt>
    <dgm:pt modelId="{AE01CE8C-5EF5-4634-BE59-F92594892860}" type="sibTrans" cxnId="{9BCA954F-A358-4E78-B792-C71D435DB81C}">
      <dgm:prSet/>
      <dgm:spPr/>
      <dgm:t>
        <a:bodyPr/>
        <a:lstStyle/>
        <a:p>
          <a:endParaRPr lang="ru-RU"/>
        </a:p>
      </dgm:t>
    </dgm:pt>
    <dgm:pt modelId="{012273E0-BFC4-4724-8FBB-9DA77F16A572}">
      <dgm:prSet/>
      <dgm:spPr/>
      <dgm:t>
        <a:bodyPr/>
        <a:lstStyle/>
        <a:p>
          <a:pPr rtl="0"/>
          <a:r>
            <a:rPr lang="ru-RU" smtClean="0"/>
            <a:t>В гидростатике изучается равновесие жидкостей, находящихся в состоянии относительного покоя, при котором в движущейся жидкости ее частицы не перемещаются относительно друг друга. </a:t>
          </a:r>
          <a:endParaRPr lang="ru-RU" dirty="0"/>
        </a:p>
      </dgm:t>
    </dgm:pt>
    <dgm:pt modelId="{FADE257E-DC05-40CB-A307-40846599EAF3}" type="parTrans" cxnId="{0227B437-8D80-48E0-A5CA-6791A46D464C}">
      <dgm:prSet/>
      <dgm:spPr/>
      <dgm:t>
        <a:bodyPr/>
        <a:lstStyle/>
        <a:p>
          <a:endParaRPr lang="ru-RU"/>
        </a:p>
      </dgm:t>
    </dgm:pt>
    <dgm:pt modelId="{13E44355-AFA3-43F0-ADBC-B5361CD06CEC}" type="sibTrans" cxnId="{0227B437-8D80-48E0-A5CA-6791A46D464C}">
      <dgm:prSet/>
      <dgm:spPr/>
      <dgm:t>
        <a:bodyPr/>
        <a:lstStyle/>
        <a:p>
          <a:endParaRPr lang="ru-RU"/>
        </a:p>
      </dgm:t>
    </dgm:pt>
    <dgm:pt modelId="{1835A2D4-BF66-4DA0-B23A-A5F441A6066D}" type="pres">
      <dgm:prSet presAssocID="{A797367A-75F9-4232-A963-D3EC8D5146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83591-60CD-4959-A605-734B9872FA73}" type="pres">
      <dgm:prSet presAssocID="{012273E0-BFC4-4724-8FBB-9DA77F16A572}" presName="boxAndChildren" presStyleCnt="0"/>
      <dgm:spPr/>
      <dgm:t>
        <a:bodyPr/>
        <a:lstStyle/>
        <a:p>
          <a:endParaRPr lang="ru-RU"/>
        </a:p>
      </dgm:t>
    </dgm:pt>
    <dgm:pt modelId="{8056F19C-BD65-42EA-96B0-115D851EF420}" type="pres">
      <dgm:prSet presAssocID="{012273E0-BFC4-4724-8FBB-9DA77F16A572}" presName="parentTextBox" presStyleLbl="node1" presStyleIdx="0" presStyleCnt="2"/>
      <dgm:spPr/>
      <dgm:t>
        <a:bodyPr/>
        <a:lstStyle/>
        <a:p>
          <a:endParaRPr lang="ru-RU"/>
        </a:p>
      </dgm:t>
    </dgm:pt>
    <dgm:pt modelId="{B42A5222-2033-43C9-A36A-03D4086028D3}" type="pres">
      <dgm:prSet presAssocID="{AE01CE8C-5EF5-4634-BE59-F92594892860}" presName="sp" presStyleCnt="0"/>
      <dgm:spPr/>
      <dgm:t>
        <a:bodyPr/>
        <a:lstStyle/>
        <a:p>
          <a:endParaRPr lang="ru-RU"/>
        </a:p>
      </dgm:t>
    </dgm:pt>
    <dgm:pt modelId="{E6C3D899-4061-4036-972E-C69DF1A19C31}" type="pres">
      <dgm:prSet presAssocID="{F1867234-E3A1-42A0-BAB9-A44D4D024F56}" presName="arrowAndChildren" presStyleCnt="0"/>
      <dgm:spPr/>
      <dgm:t>
        <a:bodyPr/>
        <a:lstStyle/>
        <a:p>
          <a:endParaRPr lang="ru-RU"/>
        </a:p>
      </dgm:t>
    </dgm:pt>
    <dgm:pt modelId="{CC89F42F-0392-49BD-BAE5-8C29CE3EB518}" type="pres">
      <dgm:prSet presAssocID="{F1867234-E3A1-42A0-BAB9-A44D4D024F56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8270699-E2E2-4A60-BFBB-D6DA9FE32032}" type="presOf" srcId="{A797367A-75F9-4232-A963-D3EC8D514613}" destId="{1835A2D4-BF66-4DA0-B23A-A5F441A6066D}" srcOrd="0" destOrd="0" presId="urn:microsoft.com/office/officeart/2005/8/layout/process4"/>
    <dgm:cxn modelId="{83B37C32-D198-461D-8948-9E97A5A0BB5C}" type="presOf" srcId="{012273E0-BFC4-4724-8FBB-9DA77F16A572}" destId="{8056F19C-BD65-42EA-96B0-115D851EF420}" srcOrd="0" destOrd="0" presId="urn:microsoft.com/office/officeart/2005/8/layout/process4"/>
    <dgm:cxn modelId="{0227B437-8D80-48E0-A5CA-6791A46D464C}" srcId="{A797367A-75F9-4232-A963-D3EC8D514613}" destId="{012273E0-BFC4-4724-8FBB-9DA77F16A572}" srcOrd="1" destOrd="0" parTransId="{FADE257E-DC05-40CB-A307-40846599EAF3}" sibTransId="{13E44355-AFA3-43F0-ADBC-B5361CD06CEC}"/>
    <dgm:cxn modelId="{9BCA954F-A358-4E78-B792-C71D435DB81C}" srcId="{A797367A-75F9-4232-A963-D3EC8D514613}" destId="{F1867234-E3A1-42A0-BAB9-A44D4D024F56}" srcOrd="0" destOrd="0" parTransId="{3EC86FE7-105A-499D-A891-7F4425478303}" sibTransId="{AE01CE8C-5EF5-4634-BE59-F92594892860}"/>
    <dgm:cxn modelId="{39C384C3-F397-4C3A-98E6-833198A4AE02}" type="presOf" srcId="{F1867234-E3A1-42A0-BAB9-A44D4D024F56}" destId="{CC89F42F-0392-49BD-BAE5-8C29CE3EB518}" srcOrd="0" destOrd="0" presId="urn:microsoft.com/office/officeart/2005/8/layout/process4"/>
    <dgm:cxn modelId="{92221D6F-026B-4104-8F20-5B8225E9F886}" type="presParOf" srcId="{1835A2D4-BF66-4DA0-B23A-A5F441A6066D}" destId="{AE183591-60CD-4959-A605-734B9872FA73}" srcOrd="0" destOrd="0" presId="urn:microsoft.com/office/officeart/2005/8/layout/process4"/>
    <dgm:cxn modelId="{04762741-2910-4759-9F7C-9F529B2A11E6}" type="presParOf" srcId="{AE183591-60CD-4959-A605-734B9872FA73}" destId="{8056F19C-BD65-42EA-96B0-115D851EF420}" srcOrd="0" destOrd="0" presId="urn:microsoft.com/office/officeart/2005/8/layout/process4"/>
    <dgm:cxn modelId="{E7555144-5628-46E2-B480-6038F26090DA}" type="presParOf" srcId="{1835A2D4-BF66-4DA0-B23A-A5F441A6066D}" destId="{B42A5222-2033-43C9-A36A-03D4086028D3}" srcOrd="1" destOrd="0" presId="urn:microsoft.com/office/officeart/2005/8/layout/process4"/>
    <dgm:cxn modelId="{E57946E5-FE66-472C-89CC-445DC4377E47}" type="presParOf" srcId="{1835A2D4-BF66-4DA0-B23A-A5F441A6066D}" destId="{E6C3D899-4061-4036-972E-C69DF1A19C31}" srcOrd="2" destOrd="0" presId="urn:microsoft.com/office/officeart/2005/8/layout/process4"/>
    <dgm:cxn modelId="{5D216EE5-6E37-4B5F-A770-15FF009A850B}" type="presParOf" srcId="{E6C3D899-4061-4036-972E-C69DF1A19C31}" destId="{CC89F42F-0392-49BD-BAE5-8C29CE3EB5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296C2D-2D24-4B24-8568-6BA04EBBE6C5}" type="doc">
      <dgm:prSet loTypeId="urn:microsoft.com/office/officeart/2005/8/layout/vProcess5" loCatId="process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473AF8FE-C0F0-4820-A42D-8A6A9F2338CD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accent1">
                  <a:lumMod val="50000"/>
                </a:schemeClr>
              </a:solidFill>
            </a:rPr>
            <a:t>Соответственно</a:t>
          </a:r>
          <a:endParaRPr lang="ru-RU" sz="2000" dirty="0">
            <a:solidFill>
              <a:schemeClr val="accent1">
                <a:lumMod val="50000"/>
              </a:schemeClr>
            </a:solidFill>
          </a:endParaRPr>
        </a:p>
      </dgm:t>
    </dgm:pt>
    <dgm:pt modelId="{C73A9178-E681-425C-8842-197EA68DE741}" type="parTrans" cxnId="{52FC7103-CCE7-4E2F-893E-D1BFD50301C8}">
      <dgm:prSet/>
      <dgm:spPr/>
      <dgm:t>
        <a:bodyPr/>
        <a:lstStyle/>
        <a:p>
          <a:endParaRPr lang="ru-RU"/>
        </a:p>
      </dgm:t>
    </dgm:pt>
    <dgm:pt modelId="{F5D9C9FE-6CD3-4647-9F82-F3C6C8B2BD2E}" type="sibTrans" cxnId="{52FC7103-CCE7-4E2F-893E-D1BFD50301C8}">
      <dgm:prSet/>
      <dgm:spPr/>
      <dgm:t>
        <a:bodyPr/>
        <a:lstStyle/>
        <a:p>
          <a:endParaRPr lang="ru-RU"/>
        </a:p>
      </dgm:t>
    </dgm:pt>
    <dgm:pt modelId="{B86F0821-13F8-4B58-9788-A968F0C2BE62}">
      <dgm:prSet custT="1"/>
      <dgm:spPr/>
      <dgm:t>
        <a:bodyPr/>
        <a:lstStyle/>
        <a:p>
          <a:pPr rtl="0"/>
          <a:r>
            <a:rPr lang="en-US" sz="2400" i="1" dirty="0" smtClean="0">
              <a:solidFill>
                <a:schemeClr val="accent1">
                  <a:lumMod val="75000"/>
                </a:schemeClr>
              </a:solidFill>
            </a:rPr>
            <a:t>F</a:t>
          </a:r>
          <a:r>
            <a:rPr lang="ru-RU" sz="2400" i="1" dirty="0" smtClean="0">
              <a:solidFill>
                <a:schemeClr val="accent1">
                  <a:lumMod val="75000"/>
                </a:schemeClr>
              </a:solidFill>
            </a:rPr>
            <a:t>'</a:t>
          </a:r>
          <a:r>
            <a:rPr lang="en-US" sz="2400" i="1" baseline="-25000" dirty="0" smtClean="0">
              <a:solidFill>
                <a:schemeClr val="accent1">
                  <a:lumMod val="75000"/>
                </a:schemeClr>
              </a:solidFill>
            </a:rPr>
            <a:t>z</a:t>
          </a:r>
          <a:r>
            <a:rPr lang="ru-RU" sz="2400" i="1" dirty="0" smtClean="0">
              <a:solidFill>
                <a:schemeClr val="accent1">
                  <a:lumMod val="75000"/>
                </a:schemeClr>
              </a:solidFill>
            </a:rPr>
            <a:t> = </a:t>
          </a:r>
          <a:r>
            <a:rPr lang="en-US" sz="2400" dirty="0" smtClean="0">
              <a:solidFill>
                <a:schemeClr val="accent1">
                  <a:lumMod val="75000"/>
                </a:schemeClr>
              </a:solidFill>
              <a:sym typeface="Symbol"/>
            </a:rPr>
            <a:t></a:t>
          </a:r>
          <a:r>
            <a:rPr lang="en-US" sz="2400" i="1" dirty="0" smtClean="0">
              <a:solidFill>
                <a:schemeClr val="accent1">
                  <a:lumMod val="75000"/>
                </a:schemeClr>
              </a:solidFill>
            </a:rPr>
            <a:t>gW</a:t>
          </a:r>
          <a:r>
            <a:rPr lang="en-US" sz="2400" i="1" baseline="-25000" dirty="0" smtClean="0">
              <a:solidFill>
                <a:schemeClr val="accent1">
                  <a:lumMod val="75000"/>
                </a:schemeClr>
              </a:solidFill>
            </a:rPr>
            <a:t>AacCB </a:t>
          </a:r>
          <a:r>
            <a:rPr lang="ru-RU" sz="2400" dirty="0" smtClean="0">
              <a:solidFill>
                <a:schemeClr val="accent1">
                  <a:lumMod val="75000"/>
                </a:schemeClr>
              </a:solidFill>
            </a:rPr>
            <a:t>,</a:t>
          </a:r>
          <a:endParaRPr lang="ru-RU" sz="2400" dirty="0">
            <a:solidFill>
              <a:schemeClr val="accent1">
                <a:lumMod val="75000"/>
              </a:schemeClr>
            </a:solidFill>
          </a:endParaRPr>
        </a:p>
      </dgm:t>
    </dgm:pt>
    <dgm:pt modelId="{A5B9655A-CA23-4DEB-9123-59AF2B688360}" type="parTrans" cxnId="{EF157171-0ACA-4764-B17D-A9377FA8D17A}">
      <dgm:prSet/>
      <dgm:spPr/>
      <dgm:t>
        <a:bodyPr/>
        <a:lstStyle/>
        <a:p>
          <a:endParaRPr lang="ru-RU"/>
        </a:p>
      </dgm:t>
    </dgm:pt>
    <dgm:pt modelId="{6641B619-6BFA-40B3-A92B-D76E6F43CE97}" type="sibTrans" cxnId="{EF157171-0ACA-4764-B17D-A9377FA8D17A}">
      <dgm:prSet/>
      <dgm:spPr/>
      <dgm:t>
        <a:bodyPr/>
        <a:lstStyle/>
        <a:p>
          <a:endParaRPr lang="ru-RU"/>
        </a:p>
      </dgm:t>
    </dgm:pt>
    <dgm:pt modelId="{08F6110C-888E-4E29-9091-1B53E8D97E9F}">
      <dgm:prSet custT="1"/>
      <dgm:spPr/>
      <dgm:t>
        <a:bodyPr/>
        <a:lstStyle/>
        <a:p>
          <a:pPr rtl="0"/>
          <a:r>
            <a:rPr lang="en-US" sz="2400" i="1" dirty="0" smtClean="0">
              <a:solidFill>
                <a:schemeClr val="accent4">
                  <a:lumMod val="50000"/>
                </a:schemeClr>
              </a:solidFill>
            </a:rPr>
            <a:t>F</a:t>
          </a:r>
          <a:r>
            <a:rPr lang="ru-RU" sz="2400" i="1" dirty="0" smtClean="0">
              <a:solidFill>
                <a:schemeClr val="accent4">
                  <a:lumMod val="50000"/>
                </a:schemeClr>
              </a:solidFill>
            </a:rPr>
            <a:t>''</a:t>
          </a:r>
          <a:r>
            <a:rPr lang="en-US" sz="2400" i="1" baseline="-25000" dirty="0" smtClean="0">
              <a:solidFill>
                <a:schemeClr val="accent4">
                  <a:lumMod val="50000"/>
                </a:schemeClr>
              </a:solidFill>
            </a:rPr>
            <a:t>z</a:t>
          </a:r>
          <a:r>
            <a:rPr lang="ru-RU" sz="2400" i="1" dirty="0" smtClean="0">
              <a:solidFill>
                <a:schemeClr val="accent4">
                  <a:lumMod val="50000"/>
                </a:schemeClr>
              </a:solidFill>
            </a:rPr>
            <a:t> = </a:t>
          </a:r>
          <a:r>
            <a:rPr lang="en-US" sz="2400" dirty="0" smtClean="0">
              <a:solidFill>
                <a:schemeClr val="accent4">
                  <a:lumMod val="50000"/>
                </a:schemeClr>
              </a:solidFill>
              <a:sym typeface="Symbol"/>
            </a:rPr>
            <a:t></a:t>
          </a:r>
          <a:r>
            <a:rPr lang="en-US" sz="2400" i="1" dirty="0" smtClean="0">
              <a:solidFill>
                <a:schemeClr val="accent4">
                  <a:lumMod val="50000"/>
                </a:schemeClr>
              </a:solidFill>
            </a:rPr>
            <a:t>gW</a:t>
          </a:r>
          <a:r>
            <a:rPr lang="en-US" sz="2400" i="1" baseline="-25000" dirty="0" smtClean="0">
              <a:solidFill>
                <a:schemeClr val="accent4">
                  <a:lumMod val="50000"/>
                </a:schemeClr>
              </a:solidFill>
            </a:rPr>
            <a:t>AacCD </a:t>
          </a:r>
          <a:r>
            <a:rPr lang="ru-RU" sz="2400" i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sz="2400" dirty="0">
            <a:solidFill>
              <a:schemeClr val="accent4">
                <a:lumMod val="50000"/>
              </a:schemeClr>
            </a:solidFill>
          </a:endParaRPr>
        </a:p>
      </dgm:t>
    </dgm:pt>
    <dgm:pt modelId="{A0F3114E-0A9A-467B-A450-2AA93A1F2F9F}" type="parTrans" cxnId="{B9E02E73-3731-4E11-B22A-2F19746214AF}">
      <dgm:prSet/>
      <dgm:spPr/>
      <dgm:t>
        <a:bodyPr/>
        <a:lstStyle/>
        <a:p>
          <a:endParaRPr lang="ru-RU"/>
        </a:p>
      </dgm:t>
    </dgm:pt>
    <dgm:pt modelId="{3C06F9DC-39B8-4838-8C06-966D4F5702B3}" type="sibTrans" cxnId="{B9E02E73-3731-4E11-B22A-2F19746214AF}">
      <dgm:prSet/>
      <dgm:spPr/>
      <dgm:t>
        <a:bodyPr/>
        <a:lstStyle/>
        <a:p>
          <a:endParaRPr lang="ru-RU"/>
        </a:p>
      </dgm:t>
    </dgm:pt>
    <dgm:pt modelId="{223FC12C-80DC-4981-B432-93EB852BE0E7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Разность этих сил и является равнодействующей сил гидростатического давления на погруженное тело: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C6671352-53EB-49E0-BFE5-B29D041A4890}" type="parTrans" cxnId="{37BB9A32-77B5-4CF6-B8F2-2B9023C3B8BF}">
      <dgm:prSet/>
      <dgm:spPr/>
      <dgm:t>
        <a:bodyPr/>
        <a:lstStyle/>
        <a:p>
          <a:endParaRPr lang="ru-RU"/>
        </a:p>
      </dgm:t>
    </dgm:pt>
    <dgm:pt modelId="{060D3870-CF50-4738-9B48-5DCCB08AF36B}" type="sibTrans" cxnId="{37BB9A32-77B5-4CF6-B8F2-2B9023C3B8BF}">
      <dgm:prSet/>
      <dgm:spPr/>
      <dgm:t>
        <a:bodyPr/>
        <a:lstStyle/>
        <a:p>
          <a:endParaRPr lang="ru-RU"/>
        </a:p>
      </dgm:t>
    </dgm:pt>
    <dgm:pt modelId="{582D016F-322A-445F-B3B7-CAA81390B98F}">
      <dgm:prSet custT="1"/>
      <dgm:spPr/>
      <dgm:t>
        <a:bodyPr/>
        <a:lstStyle/>
        <a:p>
          <a:pPr rtl="0"/>
          <a:r>
            <a:rPr lang="ru-RU" sz="2400" i="1" dirty="0" smtClean="0">
              <a:solidFill>
                <a:schemeClr val="accent6">
                  <a:lumMod val="50000"/>
                </a:schemeClr>
              </a:solidFill>
            </a:rPr>
            <a:t>F</a:t>
          </a:r>
          <a:r>
            <a:rPr lang="ru-RU" sz="2400" i="1" baseline="-25000" dirty="0" smtClean="0">
              <a:solidFill>
                <a:schemeClr val="accent6">
                  <a:lumMod val="50000"/>
                </a:schemeClr>
              </a:solidFill>
            </a:rPr>
            <a:t>z</a:t>
          </a:r>
          <a:r>
            <a:rPr lang="ru-RU" sz="2400" i="1" dirty="0" smtClean="0">
              <a:solidFill>
                <a:schemeClr val="accent6">
                  <a:lumMod val="50000"/>
                </a:schemeClr>
              </a:solidFill>
            </a:rPr>
            <a:t> = 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</a:t>
          </a:r>
          <a:r>
            <a:rPr lang="ru-RU" sz="2400" i="1" dirty="0" smtClean="0">
              <a:solidFill>
                <a:schemeClr val="accent6">
                  <a:lumMod val="50000"/>
                </a:schemeClr>
              </a:solidFill>
            </a:rPr>
            <a:t>g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400" i="1" dirty="0" smtClean="0">
              <a:solidFill>
                <a:schemeClr val="accent6">
                  <a:lumMod val="50000"/>
                </a:schemeClr>
              </a:solidFill>
            </a:rPr>
            <a:t>W</a:t>
          </a:r>
          <a:r>
            <a:rPr lang="en-US" sz="2400" i="1" baseline="-25000" dirty="0" smtClean="0">
              <a:solidFill>
                <a:schemeClr val="accent6">
                  <a:lumMod val="50000"/>
                </a:schemeClr>
              </a:solidFill>
            </a:rPr>
            <a:t>AacCB</a:t>
          </a:r>
          <a:r>
            <a:rPr lang="ru-RU" sz="2400" i="1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en-US" sz="2400" i="1" dirty="0" smtClean="0">
              <a:solidFill>
                <a:schemeClr val="accent6">
                  <a:lumMod val="50000"/>
                </a:schemeClr>
              </a:solidFill>
            </a:rPr>
            <a:t>W</a:t>
          </a:r>
          <a:r>
            <a:rPr lang="en-US" sz="2400" i="1" baseline="-25000" dirty="0" smtClean="0">
              <a:solidFill>
                <a:schemeClr val="accent6">
                  <a:lumMod val="50000"/>
                </a:schemeClr>
              </a:solidFill>
            </a:rPr>
            <a:t>AacCD</a:t>
          </a:r>
          <a:r>
            <a:rPr lang="en-US" sz="2400" i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)</a:t>
          </a:r>
          <a:r>
            <a:rPr lang="ru-RU" sz="2400" i="1" dirty="0" smtClean="0">
              <a:solidFill>
                <a:schemeClr val="accent6">
                  <a:lumMod val="50000"/>
                </a:schemeClr>
              </a:solidFill>
            </a:rPr>
            <a:t> = – </a:t>
          </a:r>
          <a:r>
            <a:rPr lang="ru-RU" sz="24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</a:t>
          </a:r>
          <a:r>
            <a:rPr lang="ru-RU" sz="2400" i="1" dirty="0" smtClean="0">
              <a:solidFill>
                <a:schemeClr val="accent6">
                  <a:lumMod val="50000"/>
                </a:schemeClr>
              </a:solidFill>
            </a:rPr>
            <a:t>gW</a:t>
          </a:r>
          <a:r>
            <a:rPr lang="ru-RU" sz="2400" i="1" baseline="-25000" dirty="0" smtClean="0">
              <a:solidFill>
                <a:schemeClr val="accent6">
                  <a:lumMod val="50000"/>
                </a:schemeClr>
              </a:solidFill>
            </a:rPr>
            <a:t>ABCD </a:t>
          </a:r>
          <a:r>
            <a:rPr lang="ru-RU" sz="2400" i="1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FE174413-A7FE-4E21-BC7B-0504624DD5E3}" type="parTrans" cxnId="{67C54306-C057-4944-AFF7-4AB423146A3A}">
      <dgm:prSet/>
      <dgm:spPr/>
      <dgm:t>
        <a:bodyPr/>
        <a:lstStyle/>
        <a:p>
          <a:endParaRPr lang="ru-RU"/>
        </a:p>
      </dgm:t>
    </dgm:pt>
    <dgm:pt modelId="{CCA55A7B-B6D0-484F-82F2-7FE080DB5120}" type="sibTrans" cxnId="{67C54306-C057-4944-AFF7-4AB423146A3A}">
      <dgm:prSet/>
      <dgm:spPr/>
      <dgm:t>
        <a:bodyPr/>
        <a:lstStyle/>
        <a:p>
          <a:endParaRPr lang="ru-RU"/>
        </a:p>
      </dgm:t>
    </dgm:pt>
    <dgm:pt modelId="{3FBB9259-64A8-46A8-ACB2-1AF7863F2A07}" type="pres">
      <dgm:prSet presAssocID="{F6296C2D-2D24-4B24-8568-6BA04EBBE6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508E7-1F68-4D78-BA6E-A0BDF3E4EE63}" type="pres">
      <dgm:prSet presAssocID="{F6296C2D-2D24-4B24-8568-6BA04EBBE6C5}" presName="dummyMaxCanvas" presStyleCnt="0">
        <dgm:presLayoutVars/>
      </dgm:prSet>
      <dgm:spPr/>
    </dgm:pt>
    <dgm:pt modelId="{492A130C-A4CC-4B43-AAF7-DD37BA15608E}" type="pres">
      <dgm:prSet presAssocID="{F6296C2D-2D24-4B24-8568-6BA04EBBE6C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F4CE7-452A-4884-9675-01F66D5D088F}" type="pres">
      <dgm:prSet presAssocID="{F6296C2D-2D24-4B24-8568-6BA04EBBE6C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F659D-8E92-4233-B28A-979FF4309272}" type="pres">
      <dgm:prSet presAssocID="{F6296C2D-2D24-4B24-8568-6BA04EBBE6C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7E0C3-8B05-48BE-8318-C54C2897B6D8}" type="pres">
      <dgm:prSet presAssocID="{F6296C2D-2D24-4B24-8568-6BA04EBBE6C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04968-C985-4F7C-B559-895DCE1CF53F}" type="pres">
      <dgm:prSet presAssocID="{F6296C2D-2D24-4B24-8568-6BA04EBBE6C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4E752-E7F8-4DAD-9ED4-7C80DE322C44}" type="pres">
      <dgm:prSet presAssocID="{F6296C2D-2D24-4B24-8568-6BA04EBBE6C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7D76B-C5E2-416A-AA2D-EAC249401559}" type="pres">
      <dgm:prSet presAssocID="{F6296C2D-2D24-4B24-8568-6BA04EBBE6C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39846-F068-4944-BAC1-6EECD5686309}" type="pres">
      <dgm:prSet presAssocID="{F6296C2D-2D24-4B24-8568-6BA04EBBE6C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98727-FE2C-4A1F-88EB-925990186C31}" type="pres">
      <dgm:prSet presAssocID="{F6296C2D-2D24-4B24-8568-6BA04EBBE6C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0364B-E119-4BBB-803A-1FA719A40CAC}" type="pres">
      <dgm:prSet presAssocID="{F6296C2D-2D24-4B24-8568-6BA04EBBE6C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6A66-D186-4A9E-9596-3FA6AD63F5B1}" type="pres">
      <dgm:prSet presAssocID="{F6296C2D-2D24-4B24-8568-6BA04EBBE6C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15B35-B437-4402-9B81-4AA14DD89FD4}" type="pres">
      <dgm:prSet presAssocID="{F6296C2D-2D24-4B24-8568-6BA04EBBE6C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BE707-FA57-4CE3-A183-DCB040394E34}" type="pres">
      <dgm:prSet presAssocID="{F6296C2D-2D24-4B24-8568-6BA04EBBE6C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055C9-4E68-44ED-91AB-AD9C7E6FB421}" type="pres">
      <dgm:prSet presAssocID="{F6296C2D-2D24-4B24-8568-6BA04EBBE6C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303601-7695-432D-B0A6-AA589362F20B}" type="presOf" srcId="{473AF8FE-C0F0-4820-A42D-8A6A9F2338CD}" destId="{2550364B-E119-4BBB-803A-1FA719A40CAC}" srcOrd="1" destOrd="0" presId="urn:microsoft.com/office/officeart/2005/8/layout/vProcess5"/>
    <dgm:cxn modelId="{67C54306-C057-4944-AFF7-4AB423146A3A}" srcId="{F6296C2D-2D24-4B24-8568-6BA04EBBE6C5}" destId="{582D016F-322A-445F-B3B7-CAA81390B98F}" srcOrd="4" destOrd="0" parTransId="{FE174413-A7FE-4E21-BC7B-0504624DD5E3}" sibTransId="{CCA55A7B-B6D0-484F-82F2-7FE080DB5120}"/>
    <dgm:cxn modelId="{4C3A6044-DB13-46CE-880D-5DC532EA8858}" type="presOf" srcId="{3C06F9DC-39B8-4838-8C06-966D4F5702B3}" destId="{BCB39846-F068-4944-BAC1-6EECD5686309}" srcOrd="0" destOrd="0" presId="urn:microsoft.com/office/officeart/2005/8/layout/vProcess5"/>
    <dgm:cxn modelId="{4AFB20DC-DAEC-4EA7-BB64-54574950B0EC}" type="presOf" srcId="{B86F0821-13F8-4B58-9788-A968F0C2BE62}" destId="{125F4CE7-452A-4884-9675-01F66D5D088F}" srcOrd="0" destOrd="0" presId="urn:microsoft.com/office/officeart/2005/8/layout/vProcess5"/>
    <dgm:cxn modelId="{52FC7103-CCE7-4E2F-893E-D1BFD50301C8}" srcId="{F6296C2D-2D24-4B24-8568-6BA04EBBE6C5}" destId="{473AF8FE-C0F0-4820-A42D-8A6A9F2338CD}" srcOrd="0" destOrd="0" parTransId="{C73A9178-E681-425C-8842-197EA68DE741}" sibTransId="{F5D9C9FE-6CD3-4647-9F82-F3C6C8B2BD2E}"/>
    <dgm:cxn modelId="{37BB9A32-77B5-4CF6-B8F2-2B9023C3B8BF}" srcId="{F6296C2D-2D24-4B24-8568-6BA04EBBE6C5}" destId="{223FC12C-80DC-4981-B432-93EB852BE0E7}" srcOrd="3" destOrd="0" parTransId="{C6671352-53EB-49E0-BFE5-B29D041A4890}" sibTransId="{060D3870-CF50-4738-9B48-5DCCB08AF36B}"/>
    <dgm:cxn modelId="{6CC0EF95-6844-43C4-BE16-01001CAC9D6F}" type="presOf" srcId="{223FC12C-80DC-4981-B432-93EB852BE0E7}" destId="{2627E0C3-8B05-48BE-8318-C54C2897B6D8}" srcOrd="0" destOrd="0" presId="urn:microsoft.com/office/officeart/2005/8/layout/vProcess5"/>
    <dgm:cxn modelId="{73A72796-9BF0-4948-95E4-F6ED6359584E}" type="presOf" srcId="{08F6110C-888E-4E29-9091-1B53E8D97E9F}" destId="{D8815B35-B437-4402-9B81-4AA14DD89FD4}" srcOrd="1" destOrd="0" presId="urn:microsoft.com/office/officeart/2005/8/layout/vProcess5"/>
    <dgm:cxn modelId="{74EE7D5D-7A9B-4888-94A7-131A1A9B296D}" type="presOf" srcId="{F6296C2D-2D24-4B24-8568-6BA04EBBE6C5}" destId="{3FBB9259-64A8-46A8-ACB2-1AF7863F2A07}" srcOrd="0" destOrd="0" presId="urn:microsoft.com/office/officeart/2005/8/layout/vProcess5"/>
    <dgm:cxn modelId="{06D70A38-C8CE-4549-86C6-A94000E5231C}" type="presOf" srcId="{582D016F-322A-445F-B3B7-CAA81390B98F}" destId="{31504968-C985-4F7C-B559-895DCE1CF53F}" srcOrd="0" destOrd="0" presId="urn:microsoft.com/office/officeart/2005/8/layout/vProcess5"/>
    <dgm:cxn modelId="{9C50193C-7E27-48D1-B738-E75C7ED84048}" type="presOf" srcId="{582D016F-322A-445F-B3B7-CAA81390B98F}" destId="{827055C9-4E68-44ED-91AB-AD9C7E6FB421}" srcOrd="1" destOrd="0" presId="urn:microsoft.com/office/officeart/2005/8/layout/vProcess5"/>
    <dgm:cxn modelId="{B9E02E73-3731-4E11-B22A-2F19746214AF}" srcId="{F6296C2D-2D24-4B24-8568-6BA04EBBE6C5}" destId="{08F6110C-888E-4E29-9091-1B53E8D97E9F}" srcOrd="2" destOrd="0" parTransId="{A0F3114E-0A9A-467B-A450-2AA93A1F2F9F}" sibTransId="{3C06F9DC-39B8-4838-8C06-966D4F5702B3}"/>
    <dgm:cxn modelId="{3C1DD6B1-924D-45F1-8C64-A14D19901DE4}" type="presOf" srcId="{08F6110C-888E-4E29-9091-1B53E8D97E9F}" destId="{C7EF659D-8E92-4233-B28A-979FF4309272}" srcOrd="0" destOrd="0" presId="urn:microsoft.com/office/officeart/2005/8/layout/vProcess5"/>
    <dgm:cxn modelId="{74883AE3-2EE1-472A-AD80-B2DF727D9A4F}" type="presOf" srcId="{F5D9C9FE-6CD3-4647-9F82-F3C6C8B2BD2E}" destId="{6504E752-E7F8-4DAD-9ED4-7C80DE322C44}" srcOrd="0" destOrd="0" presId="urn:microsoft.com/office/officeart/2005/8/layout/vProcess5"/>
    <dgm:cxn modelId="{2D5A888E-FBE5-4521-A110-B3A915F198A2}" type="presOf" srcId="{473AF8FE-C0F0-4820-A42D-8A6A9F2338CD}" destId="{492A130C-A4CC-4B43-AAF7-DD37BA15608E}" srcOrd="0" destOrd="0" presId="urn:microsoft.com/office/officeart/2005/8/layout/vProcess5"/>
    <dgm:cxn modelId="{EF157171-0ACA-4764-B17D-A9377FA8D17A}" srcId="{F6296C2D-2D24-4B24-8568-6BA04EBBE6C5}" destId="{B86F0821-13F8-4B58-9788-A968F0C2BE62}" srcOrd="1" destOrd="0" parTransId="{A5B9655A-CA23-4DEB-9123-59AF2B688360}" sibTransId="{6641B619-6BFA-40B3-A92B-D76E6F43CE97}"/>
    <dgm:cxn modelId="{1D93FDDA-489D-497B-8F32-D0D57875B53E}" type="presOf" srcId="{B86F0821-13F8-4B58-9788-A968F0C2BE62}" destId="{B4056A66-D186-4A9E-9596-3FA6AD63F5B1}" srcOrd="1" destOrd="0" presId="urn:microsoft.com/office/officeart/2005/8/layout/vProcess5"/>
    <dgm:cxn modelId="{30C24F99-64EC-4185-91B5-4ACF69621A78}" type="presOf" srcId="{6641B619-6BFA-40B3-A92B-D76E6F43CE97}" destId="{ABB7D76B-C5E2-416A-AA2D-EAC249401559}" srcOrd="0" destOrd="0" presId="urn:microsoft.com/office/officeart/2005/8/layout/vProcess5"/>
    <dgm:cxn modelId="{A9422C0B-F3AE-490B-BDB7-30707E42197A}" type="presOf" srcId="{060D3870-CF50-4738-9B48-5DCCB08AF36B}" destId="{44C98727-FE2C-4A1F-88EB-925990186C31}" srcOrd="0" destOrd="0" presId="urn:microsoft.com/office/officeart/2005/8/layout/vProcess5"/>
    <dgm:cxn modelId="{33742D82-4FB7-4E51-BCFD-8C3C977D7DCF}" type="presOf" srcId="{223FC12C-80DC-4981-B432-93EB852BE0E7}" destId="{1EABE707-FA57-4CE3-A183-DCB040394E34}" srcOrd="1" destOrd="0" presId="urn:microsoft.com/office/officeart/2005/8/layout/vProcess5"/>
    <dgm:cxn modelId="{084B8646-D798-425A-B084-C4D8C31BC751}" type="presParOf" srcId="{3FBB9259-64A8-46A8-ACB2-1AF7863F2A07}" destId="{04F508E7-1F68-4D78-BA6E-A0BDF3E4EE63}" srcOrd="0" destOrd="0" presId="urn:microsoft.com/office/officeart/2005/8/layout/vProcess5"/>
    <dgm:cxn modelId="{FC80F339-5D8D-4CC5-98C8-15AB02F0D73A}" type="presParOf" srcId="{3FBB9259-64A8-46A8-ACB2-1AF7863F2A07}" destId="{492A130C-A4CC-4B43-AAF7-DD37BA15608E}" srcOrd="1" destOrd="0" presId="urn:microsoft.com/office/officeart/2005/8/layout/vProcess5"/>
    <dgm:cxn modelId="{C2D2FB82-DA9F-4E8E-85C5-371646AC2A74}" type="presParOf" srcId="{3FBB9259-64A8-46A8-ACB2-1AF7863F2A07}" destId="{125F4CE7-452A-4884-9675-01F66D5D088F}" srcOrd="2" destOrd="0" presId="urn:microsoft.com/office/officeart/2005/8/layout/vProcess5"/>
    <dgm:cxn modelId="{FD648451-F8B8-4B59-A8FC-9679E1BE269F}" type="presParOf" srcId="{3FBB9259-64A8-46A8-ACB2-1AF7863F2A07}" destId="{C7EF659D-8E92-4233-B28A-979FF4309272}" srcOrd="3" destOrd="0" presId="urn:microsoft.com/office/officeart/2005/8/layout/vProcess5"/>
    <dgm:cxn modelId="{4FD0B04B-B273-47C0-AA21-14914C2D61FC}" type="presParOf" srcId="{3FBB9259-64A8-46A8-ACB2-1AF7863F2A07}" destId="{2627E0C3-8B05-48BE-8318-C54C2897B6D8}" srcOrd="4" destOrd="0" presId="urn:microsoft.com/office/officeart/2005/8/layout/vProcess5"/>
    <dgm:cxn modelId="{B9F7D727-C2FF-4920-8314-D7FB068E27A5}" type="presParOf" srcId="{3FBB9259-64A8-46A8-ACB2-1AF7863F2A07}" destId="{31504968-C985-4F7C-B559-895DCE1CF53F}" srcOrd="5" destOrd="0" presId="urn:microsoft.com/office/officeart/2005/8/layout/vProcess5"/>
    <dgm:cxn modelId="{5100C751-8EF3-4164-A3CE-25D8CAD60414}" type="presParOf" srcId="{3FBB9259-64A8-46A8-ACB2-1AF7863F2A07}" destId="{6504E752-E7F8-4DAD-9ED4-7C80DE322C44}" srcOrd="6" destOrd="0" presId="urn:microsoft.com/office/officeart/2005/8/layout/vProcess5"/>
    <dgm:cxn modelId="{8BB1042C-2014-4C52-84E2-F80C3D995456}" type="presParOf" srcId="{3FBB9259-64A8-46A8-ACB2-1AF7863F2A07}" destId="{ABB7D76B-C5E2-416A-AA2D-EAC249401559}" srcOrd="7" destOrd="0" presId="urn:microsoft.com/office/officeart/2005/8/layout/vProcess5"/>
    <dgm:cxn modelId="{FF0EC6BA-50E8-4213-B310-2820D632A6FE}" type="presParOf" srcId="{3FBB9259-64A8-46A8-ACB2-1AF7863F2A07}" destId="{BCB39846-F068-4944-BAC1-6EECD5686309}" srcOrd="8" destOrd="0" presId="urn:microsoft.com/office/officeart/2005/8/layout/vProcess5"/>
    <dgm:cxn modelId="{612246C0-51B1-4ACE-9AF0-968F3442483A}" type="presParOf" srcId="{3FBB9259-64A8-46A8-ACB2-1AF7863F2A07}" destId="{44C98727-FE2C-4A1F-88EB-925990186C31}" srcOrd="9" destOrd="0" presId="urn:microsoft.com/office/officeart/2005/8/layout/vProcess5"/>
    <dgm:cxn modelId="{8AB2DCA4-0F68-40AC-94AB-F841FFB1DF88}" type="presParOf" srcId="{3FBB9259-64A8-46A8-ACB2-1AF7863F2A07}" destId="{2550364B-E119-4BBB-803A-1FA719A40CAC}" srcOrd="10" destOrd="0" presId="urn:microsoft.com/office/officeart/2005/8/layout/vProcess5"/>
    <dgm:cxn modelId="{019377BD-3526-4743-AC18-325615FC5405}" type="presParOf" srcId="{3FBB9259-64A8-46A8-ACB2-1AF7863F2A07}" destId="{B4056A66-D186-4A9E-9596-3FA6AD63F5B1}" srcOrd="11" destOrd="0" presId="urn:microsoft.com/office/officeart/2005/8/layout/vProcess5"/>
    <dgm:cxn modelId="{A79DE004-2AFA-45C9-8EB8-3693DB4FA149}" type="presParOf" srcId="{3FBB9259-64A8-46A8-ACB2-1AF7863F2A07}" destId="{D8815B35-B437-4402-9B81-4AA14DD89FD4}" srcOrd="12" destOrd="0" presId="urn:microsoft.com/office/officeart/2005/8/layout/vProcess5"/>
    <dgm:cxn modelId="{27A11458-D440-4AAF-9BC1-6C01A18458A3}" type="presParOf" srcId="{3FBB9259-64A8-46A8-ACB2-1AF7863F2A07}" destId="{1EABE707-FA57-4CE3-A183-DCB040394E34}" srcOrd="13" destOrd="0" presId="urn:microsoft.com/office/officeart/2005/8/layout/vProcess5"/>
    <dgm:cxn modelId="{1AFA4060-F9B2-483A-A820-250227771DCB}" type="presParOf" srcId="{3FBB9259-64A8-46A8-ACB2-1AF7863F2A07}" destId="{827055C9-4E68-44ED-91AB-AD9C7E6FB42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DFFA1F-EC7F-49AC-AAEB-4DF84B7ED737}" type="doc">
      <dgm:prSet loTypeId="urn:microsoft.com/office/officeart/2005/8/layout/target2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CB88213-5D61-4BE1-9E35-6BB8036A452E}">
      <dgm:prSet custT="1"/>
      <dgm:spPr/>
      <dgm:t>
        <a:bodyPr/>
        <a:lstStyle/>
        <a:p>
          <a:pPr rtl="0"/>
          <a:r>
            <a:rPr lang="ru-RU" sz="2000" dirty="0" smtClean="0"/>
            <a:t>Уравнение выражает закон Архимеда: </a:t>
          </a:r>
          <a:r>
            <a:rPr lang="ru-RU" sz="2000" i="1" dirty="0" smtClean="0"/>
            <a:t>на твердое тело, погруженное в покоящуюся жидкость, действует сила гидростатического давления, равная весу жидкости в объеме тела, направленная вертикально вверх и проходящая через центр тяжести тела</a:t>
          </a:r>
          <a:r>
            <a:rPr lang="ru-RU" sz="2000" dirty="0" smtClean="0"/>
            <a:t>. </a:t>
          </a:r>
          <a:endParaRPr lang="ru-RU" sz="2000" dirty="0"/>
        </a:p>
      </dgm:t>
    </dgm:pt>
    <dgm:pt modelId="{8EE16F08-E608-45D7-A8A1-2CD5474C0FFA}" type="parTrans" cxnId="{3357B142-C9EE-412E-BE85-D34724010E4E}">
      <dgm:prSet/>
      <dgm:spPr/>
      <dgm:t>
        <a:bodyPr/>
        <a:lstStyle/>
        <a:p>
          <a:endParaRPr lang="ru-RU"/>
        </a:p>
      </dgm:t>
    </dgm:pt>
    <dgm:pt modelId="{19D5BFAB-1E23-4FC5-9068-21EA16B3B7D3}" type="sibTrans" cxnId="{3357B142-C9EE-412E-BE85-D34724010E4E}">
      <dgm:prSet/>
      <dgm:spPr/>
      <dgm:t>
        <a:bodyPr/>
        <a:lstStyle/>
        <a:p>
          <a:endParaRPr lang="ru-RU"/>
        </a:p>
      </dgm:t>
    </dgm:pt>
    <dgm:pt modelId="{A0A55415-789B-4CDA-A459-E79E495728BF}">
      <dgm:prSet/>
      <dgm:spPr/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Силу </a:t>
          </a:r>
          <a:r>
            <a:rPr lang="en-US" i="1" smtClean="0">
              <a:solidFill>
                <a:srgbClr val="002060"/>
              </a:solidFill>
            </a:rPr>
            <a:t>F</a:t>
          </a:r>
          <a:r>
            <a:rPr lang="en-US" i="1" baseline="-25000" smtClean="0">
              <a:solidFill>
                <a:srgbClr val="002060"/>
              </a:solidFill>
            </a:rPr>
            <a:t>z</a:t>
          </a:r>
          <a:r>
            <a:rPr lang="ru-RU" smtClean="0">
              <a:solidFill>
                <a:srgbClr val="002060"/>
              </a:solidFill>
            </a:rPr>
            <a:t> называют </a:t>
          </a:r>
          <a:r>
            <a:rPr lang="ru-RU" i="1" smtClean="0">
              <a:solidFill>
                <a:srgbClr val="C00000"/>
              </a:solidFill>
            </a:rPr>
            <a:t>выталкивающей</a:t>
          </a:r>
          <a:r>
            <a:rPr lang="ru-RU" smtClean="0">
              <a:solidFill>
                <a:srgbClr val="002060"/>
              </a:solidFill>
            </a:rPr>
            <a:t>, или </a:t>
          </a:r>
          <a:r>
            <a:rPr lang="ru-RU" i="1" smtClean="0">
              <a:solidFill>
                <a:srgbClr val="C00000"/>
              </a:solidFill>
            </a:rPr>
            <a:t>архимедовой силой</a:t>
          </a:r>
          <a:r>
            <a:rPr lang="ru-RU" smtClean="0">
              <a:solidFill>
                <a:srgbClr val="002060"/>
              </a:solidFill>
            </a:rPr>
            <a:t>.</a:t>
          </a:r>
          <a:endParaRPr lang="ru-RU" dirty="0">
            <a:solidFill>
              <a:srgbClr val="002060"/>
            </a:solidFill>
          </a:endParaRPr>
        </a:p>
      </dgm:t>
    </dgm:pt>
    <dgm:pt modelId="{543B25C7-05A5-46C7-A4E5-444CA422BBC6}" type="parTrans" cxnId="{3FE9BEFC-427D-4789-9032-26F23D32DD97}">
      <dgm:prSet/>
      <dgm:spPr/>
      <dgm:t>
        <a:bodyPr/>
        <a:lstStyle/>
        <a:p>
          <a:endParaRPr lang="ru-RU"/>
        </a:p>
      </dgm:t>
    </dgm:pt>
    <dgm:pt modelId="{29657AD9-D6C2-4AF4-9099-508DFD1D5DDD}" type="sibTrans" cxnId="{3FE9BEFC-427D-4789-9032-26F23D32DD97}">
      <dgm:prSet/>
      <dgm:spPr/>
      <dgm:t>
        <a:bodyPr/>
        <a:lstStyle/>
        <a:p>
          <a:endParaRPr lang="ru-RU"/>
        </a:p>
      </dgm:t>
    </dgm:pt>
    <dgm:pt modelId="{9A56462B-A00E-421C-A1E1-DE68109162A0}">
      <dgm:prSet/>
      <dgm:spPr/>
      <dgm:t>
        <a:bodyPr/>
        <a:lstStyle/>
        <a:p>
          <a:pPr rtl="0"/>
          <a:r>
            <a:rPr lang="ru-RU" dirty="0" smtClean="0"/>
            <a:t>Условием плавания тел является равенство веса тела и выталкивающей силы </a:t>
          </a:r>
          <a:r>
            <a:rPr lang="en-US" i="1" dirty="0" smtClean="0"/>
            <a:t>G</a:t>
          </a:r>
          <a:r>
            <a:rPr lang="ru-RU" i="1" dirty="0" smtClean="0"/>
            <a:t> = </a:t>
          </a:r>
          <a:r>
            <a:rPr lang="en-US" i="1" dirty="0" smtClean="0"/>
            <a:t>F</a:t>
          </a:r>
          <a:r>
            <a:rPr lang="en-US" i="1" baseline="-25000" dirty="0" smtClean="0"/>
            <a:t>z</a:t>
          </a:r>
          <a:r>
            <a:rPr lang="ru-RU" dirty="0" smtClean="0"/>
            <a:t>; </a:t>
          </a:r>
          <a:endParaRPr lang="ru-RU" dirty="0"/>
        </a:p>
      </dgm:t>
    </dgm:pt>
    <dgm:pt modelId="{3907EDC2-810D-4EFE-B83F-2C79FFAEEBC1}" type="parTrans" cxnId="{E5C15C3D-E86C-4755-A6A6-0A9903F5FF1C}">
      <dgm:prSet/>
      <dgm:spPr/>
      <dgm:t>
        <a:bodyPr/>
        <a:lstStyle/>
        <a:p>
          <a:endParaRPr lang="ru-RU"/>
        </a:p>
      </dgm:t>
    </dgm:pt>
    <dgm:pt modelId="{FD725630-4247-4AA4-B2E6-9904F421DD42}" type="sibTrans" cxnId="{E5C15C3D-E86C-4755-A6A6-0A9903F5FF1C}">
      <dgm:prSet/>
      <dgm:spPr/>
      <dgm:t>
        <a:bodyPr/>
        <a:lstStyle/>
        <a:p>
          <a:endParaRPr lang="ru-RU"/>
        </a:p>
      </dgm:t>
    </dgm:pt>
    <dgm:pt modelId="{7195288F-D824-4D93-AFAC-04D9D6C7C989}">
      <dgm:prSet/>
      <dgm:spPr/>
      <dgm:t>
        <a:bodyPr/>
        <a:lstStyle/>
        <a:p>
          <a:pPr rtl="0"/>
          <a:r>
            <a:rPr lang="ru-RU" dirty="0" smtClean="0"/>
            <a:t>если </a:t>
          </a:r>
          <a:r>
            <a:rPr lang="en-US" i="1" dirty="0" smtClean="0"/>
            <a:t>G</a:t>
          </a:r>
          <a:r>
            <a:rPr lang="ru-RU" i="1" dirty="0" smtClean="0"/>
            <a:t> &gt; </a:t>
          </a:r>
          <a:r>
            <a:rPr lang="en-US" i="1" dirty="0" smtClean="0"/>
            <a:t>F</a:t>
          </a:r>
          <a:r>
            <a:rPr lang="en-US" i="1" baseline="-25000" dirty="0" smtClean="0"/>
            <a:t>z</a:t>
          </a:r>
          <a:r>
            <a:rPr lang="ru-RU" dirty="0" smtClean="0"/>
            <a:t> – тело тонет, если </a:t>
          </a:r>
          <a:endParaRPr lang="ru-RU" dirty="0"/>
        </a:p>
      </dgm:t>
    </dgm:pt>
    <dgm:pt modelId="{B991BE22-7CFD-46D0-8DF1-290F59F2B9E2}" type="parTrans" cxnId="{297FC665-377D-49E3-8709-1CCBA36CF7B6}">
      <dgm:prSet/>
      <dgm:spPr/>
      <dgm:t>
        <a:bodyPr/>
        <a:lstStyle/>
        <a:p>
          <a:endParaRPr lang="ru-RU"/>
        </a:p>
      </dgm:t>
    </dgm:pt>
    <dgm:pt modelId="{36001B56-A7F2-4D67-B99B-CAB4C960459E}" type="sibTrans" cxnId="{297FC665-377D-49E3-8709-1CCBA36CF7B6}">
      <dgm:prSet/>
      <dgm:spPr/>
      <dgm:t>
        <a:bodyPr/>
        <a:lstStyle/>
        <a:p>
          <a:endParaRPr lang="ru-RU"/>
        </a:p>
      </dgm:t>
    </dgm:pt>
    <dgm:pt modelId="{D304B503-E813-44A4-BB1F-A00419E96DB8}">
      <dgm:prSet/>
      <dgm:spPr/>
      <dgm:t>
        <a:bodyPr/>
        <a:lstStyle/>
        <a:p>
          <a:pPr rtl="0"/>
          <a:r>
            <a:rPr lang="en-US" i="1" dirty="0" smtClean="0"/>
            <a:t>G</a:t>
          </a:r>
          <a:r>
            <a:rPr lang="ru-RU" i="1" dirty="0" smtClean="0"/>
            <a:t> &lt; </a:t>
          </a:r>
          <a:r>
            <a:rPr lang="en-US" i="1" dirty="0" smtClean="0"/>
            <a:t>F</a:t>
          </a:r>
          <a:r>
            <a:rPr lang="en-US" i="1" baseline="-25000" dirty="0" smtClean="0"/>
            <a:t>z</a:t>
          </a:r>
          <a:r>
            <a:rPr lang="ru-RU" dirty="0" smtClean="0"/>
            <a:t> – тело всплывает и плавает в полупогруженном состоянии.</a:t>
          </a:r>
          <a:endParaRPr lang="ru-RU" dirty="0"/>
        </a:p>
      </dgm:t>
    </dgm:pt>
    <dgm:pt modelId="{51DB18AE-D769-4D67-AD44-7B8363A960BD}" type="parTrans" cxnId="{BF8B9810-A3E8-47F2-BF83-0DB50798362D}">
      <dgm:prSet/>
      <dgm:spPr/>
      <dgm:t>
        <a:bodyPr/>
        <a:lstStyle/>
        <a:p>
          <a:endParaRPr lang="ru-RU"/>
        </a:p>
      </dgm:t>
    </dgm:pt>
    <dgm:pt modelId="{E0D5B4B4-DE26-42CB-9C29-1E67020353B0}" type="sibTrans" cxnId="{BF8B9810-A3E8-47F2-BF83-0DB50798362D}">
      <dgm:prSet/>
      <dgm:spPr/>
      <dgm:t>
        <a:bodyPr/>
        <a:lstStyle/>
        <a:p>
          <a:endParaRPr lang="ru-RU"/>
        </a:p>
      </dgm:t>
    </dgm:pt>
    <dgm:pt modelId="{87CF3104-58DE-4794-BC5C-E987460395BC}" type="pres">
      <dgm:prSet presAssocID="{01DFFA1F-EC7F-49AC-AAEB-4DF84B7ED73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E59622-A9C6-405D-864F-488DA4EB4300}" type="pres">
      <dgm:prSet presAssocID="{01DFFA1F-EC7F-49AC-AAEB-4DF84B7ED737}" presName="outerBox" presStyleCnt="0"/>
      <dgm:spPr/>
    </dgm:pt>
    <dgm:pt modelId="{55D24524-7427-48FB-B1EF-B568E8312AB8}" type="pres">
      <dgm:prSet presAssocID="{01DFFA1F-EC7F-49AC-AAEB-4DF84B7ED737}" presName="outerBoxParent" presStyleLbl="node1" presStyleIdx="0" presStyleCnt="2"/>
      <dgm:spPr/>
      <dgm:t>
        <a:bodyPr/>
        <a:lstStyle/>
        <a:p>
          <a:endParaRPr lang="ru-RU"/>
        </a:p>
      </dgm:t>
    </dgm:pt>
    <dgm:pt modelId="{E4198D9D-7D55-4AE1-A61F-50501D700E83}" type="pres">
      <dgm:prSet presAssocID="{01DFFA1F-EC7F-49AC-AAEB-4DF84B7ED737}" presName="outerBoxChildren" presStyleCnt="0"/>
      <dgm:spPr/>
    </dgm:pt>
    <dgm:pt modelId="{E39F6342-ABFC-4E93-BED5-2FB6B43A070E}" type="pres">
      <dgm:prSet presAssocID="{01DFFA1F-EC7F-49AC-AAEB-4DF84B7ED737}" presName="middleBox" presStyleCnt="0"/>
      <dgm:spPr/>
    </dgm:pt>
    <dgm:pt modelId="{7787CDDE-85FE-421F-9CC3-3BF0357AAB84}" type="pres">
      <dgm:prSet presAssocID="{01DFFA1F-EC7F-49AC-AAEB-4DF84B7ED737}" presName="middleBoxParent" presStyleLbl="node1" presStyleIdx="1" presStyleCnt="2" custScaleX="101633" custScaleY="78571" custLinFactNeighborX="0" custLinFactNeighborY="0"/>
      <dgm:spPr/>
      <dgm:t>
        <a:bodyPr/>
        <a:lstStyle/>
        <a:p>
          <a:endParaRPr lang="ru-RU"/>
        </a:p>
      </dgm:t>
    </dgm:pt>
    <dgm:pt modelId="{E4D0553A-7DB6-40F2-901B-9FCB967A3AC2}" type="pres">
      <dgm:prSet presAssocID="{01DFFA1F-EC7F-49AC-AAEB-4DF84B7ED737}" presName="middleBoxChildren" presStyleCnt="0"/>
      <dgm:spPr/>
    </dgm:pt>
    <dgm:pt modelId="{4617D4EF-5E4F-486D-A628-C652019C450B}" type="pres">
      <dgm:prSet presAssocID="{9A56462B-A00E-421C-A1E1-DE68109162A0}" presName="mChild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2D44B-50CA-4237-AC71-C485669BDCFA}" type="pres">
      <dgm:prSet presAssocID="{FD725630-4247-4AA4-B2E6-9904F421DD42}" presName="middleSibTrans" presStyleCnt="0"/>
      <dgm:spPr/>
    </dgm:pt>
    <dgm:pt modelId="{12D652AD-2162-40E6-8376-1985B5449583}" type="pres">
      <dgm:prSet presAssocID="{7195288F-D824-4D93-AFAC-04D9D6C7C989}" presName="mChild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8B007-FB82-4B5F-A001-08AF031FD6A2}" type="pres">
      <dgm:prSet presAssocID="{36001B56-A7F2-4D67-B99B-CAB4C960459E}" presName="middleSibTrans" presStyleCnt="0"/>
      <dgm:spPr/>
    </dgm:pt>
    <dgm:pt modelId="{D1BAFF2B-997B-487A-9ECF-5188F5D4F081}" type="pres">
      <dgm:prSet presAssocID="{D304B503-E813-44A4-BB1F-A00419E96DB8}" presName="mChild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15C3D-E86C-4755-A6A6-0A9903F5FF1C}" srcId="{A0A55415-789B-4CDA-A459-E79E495728BF}" destId="{9A56462B-A00E-421C-A1E1-DE68109162A0}" srcOrd="0" destOrd="0" parTransId="{3907EDC2-810D-4EFE-B83F-2C79FFAEEBC1}" sibTransId="{FD725630-4247-4AA4-B2E6-9904F421DD42}"/>
    <dgm:cxn modelId="{297FC665-377D-49E3-8709-1CCBA36CF7B6}" srcId="{A0A55415-789B-4CDA-A459-E79E495728BF}" destId="{7195288F-D824-4D93-AFAC-04D9D6C7C989}" srcOrd="1" destOrd="0" parTransId="{B991BE22-7CFD-46D0-8DF1-290F59F2B9E2}" sibTransId="{36001B56-A7F2-4D67-B99B-CAB4C960459E}"/>
    <dgm:cxn modelId="{BDC949E7-A8E1-4597-8D65-D7E09971782A}" type="presOf" srcId="{D304B503-E813-44A4-BB1F-A00419E96DB8}" destId="{D1BAFF2B-997B-487A-9ECF-5188F5D4F081}" srcOrd="0" destOrd="0" presId="urn:microsoft.com/office/officeart/2005/8/layout/target2"/>
    <dgm:cxn modelId="{79B1A859-3635-4447-91E3-48497E1B1C76}" type="presOf" srcId="{7195288F-D824-4D93-AFAC-04D9D6C7C989}" destId="{12D652AD-2162-40E6-8376-1985B5449583}" srcOrd="0" destOrd="0" presId="urn:microsoft.com/office/officeart/2005/8/layout/target2"/>
    <dgm:cxn modelId="{BF8B9810-A3E8-47F2-BF83-0DB50798362D}" srcId="{A0A55415-789B-4CDA-A459-E79E495728BF}" destId="{D304B503-E813-44A4-BB1F-A00419E96DB8}" srcOrd="2" destOrd="0" parTransId="{51DB18AE-D769-4D67-AD44-7B8363A960BD}" sibTransId="{E0D5B4B4-DE26-42CB-9C29-1E67020353B0}"/>
    <dgm:cxn modelId="{6744840D-D3C2-41C8-A608-E7FF80A91BFC}" type="presOf" srcId="{9A56462B-A00E-421C-A1E1-DE68109162A0}" destId="{4617D4EF-5E4F-486D-A628-C652019C450B}" srcOrd="0" destOrd="0" presId="urn:microsoft.com/office/officeart/2005/8/layout/target2"/>
    <dgm:cxn modelId="{14F92D52-F118-4600-8CF9-DEBE2D1C156E}" type="presOf" srcId="{2CB88213-5D61-4BE1-9E35-6BB8036A452E}" destId="{55D24524-7427-48FB-B1EF-B568E8312AB8}" srcOrd="0" destOrd="0" presId="urn:microsoft.com/office/officeart/2005/8/layout/target2"/>
    <dgm:cxn modelId="{3B4F05DF-8BD4-4DEE-8D93-A65A5D0A77BC}" type="presOf" srcId="{A0A55415-789B-4CDA-A459-E79E495728BF}" destId="{7787CDDE-85FE-421F-9CC3-3BF0357AAB84}" srcOrd="0" destOrd="0" presId="urn:microsoft.com/office/officeart/2005/8/layout/target2"/>
    <dgm:cxn modelId="{3FE9BEFC-427D-4789-9032-26F23D32DD97}" srcId="{01DFFA1F-EC7F-49AC-AAEB-4DF84B7ED737}" destId="{A0A55415-789B-4CDA-A459-E79E495728BF}" srcOrd="1" destOrd="0" parTransId="{543B25C7-05A5-46C7-A4E5-444CA422BBC6}" sibTransId="{29657AD9-D6C2-4AF4-9099-508DFD1D5DDD}"/>
    <dgm:cxn modelId="{3357B142-C9EE-412E-BE85-D34724010E4E}" srcId="{01DFFA1F-EC7F-49AC-AAEB-4DF84B7ED737}" destId="{2CB88213-5D61-4BE1-9E35-6BB8036A452E}" srcOrd="0" destOrd="0" parTransId="{8EE16F08-E608-45D7-A8A1-2CD5474C0FFA}" sibTransId="{19D5BFAB-1E23-4FC5-9068-21EA16B3B7D3}"/>
    <dgm:cxn modelId="{6E4C84E2-F3A8-410C-827F-88C88310CCCD}" type="presOf" srcId="{01DFFA1F-EC7F-49AC-AAEB-4DF84B7ED737}" destId="{87CF3104-58DE-4794-BC5C-E987460395BC}" srcOrd="0" destOrd="0" presId="urn:microsoft.com/office/officeart/2005/8/layout/target2"/>
    <dgm:cxn modelId="{836F3363-A215-43EA-8804-B951108FA717}" type="presParOf" srcId="{87CF3104-58DE-4794-BC5C-E987460395BC}" destId="{98E59622-A9C6-405D-864F-488DA4EB4300}" srcOrd="0" destOrd="0" presId="urn:microsoft.com/office/officeart/2005/8/layout/target2"/>
    <dgm:cxn modelId="{A7DA31CF-E8DE-498F-A082-1734822F9A2E}" type="presParOf" srcId="{98E59622-A9C6-405D-864F-488DA4EB4300}" destId="{55D24524-7427-48FB-B1EF-B568E8312AB8}" srcOrd="0" destOrd="0" presId="urn:microsoft.com/office/officeart/2005/8/layout/target2"/>
    <dgm:cxn modelId="{A052C5FC-FCF7-4F1B-8D06-66F7FC1BD680}" type="presParOf" srcId="{98E59622-A9C6-405D-864F-488DA4EB4300}" destId="{E4198D9D-7D55-4AE1-A61F-50501D700E83}" srcOrd="1" destOrd="0" presId="urn:microsoft.com/office/officeart/2005/8/layout/target2"/>
    <dgm:cxn modelId="{6E84D848-E27F-49F6-B885-A2156DD9A17C}" type="presParOf" srcId="{87CF3104-58DE-4794-BC5C-E987460395BC}" destId="{E39F6342-ABFC-4E93-BED5-2FB6B43A070E}" srcOrd="1" destOrd="0" presId="urn:microsoft.com/office/officeart/2005/8/layout/target2"/>
    <dgm:cxn modelId="{060B19B8-2B81-4E82-A101-CA420E57AB5C}" type="presParOf" srcId="{E39F6342-ABFC-4E93-BED5-2FB6B43A070E}" destId="{7787CDDE-85FE-421F-9CC3-3BF0357AAB84}" srcOrd="0" destOrd="0" presId="urn:microsoft.com/office/officeart/2005/8/layout/target2"/>
    <dgm:cxn modelId="{E49F2BA9-448C-4DC1-AB5C-F0ECB881BE46}" type="presParOf" srcId="{E39F6342-ABFC-4E93-BED5-2FB6B43A070E}" destId="{E4D0553A-7DB6-40F2-901B-9FCB967A3AC2}" srcOrd="1" destOrd="0" presId="urn:microsoft.com/office/officeart/2005/8/layout/target2"/>
    <dgm:cxn modelId="{27CBB052-C6CF-48C8-A727-39074A82EDA3}" type="presParOf" srcId="{E4D0553A-7DB6-40F2-901B-9FCB967A3AC2}" destId="{4617D4EF-5E4F-486D-A628-C652019C450B}" srcOrd="0" destOrd="0" presId="urn:microsoft.com/office/officeart/2005/8/layout/target2"/>
    <dgm:cxn modelId="{6F0854C1-765C-40FC-9AFB-C72470995FC2}" type="presParOf" srcId="{E4D0553A-7DB6-40F2-901B-9FCB967A3AC2}" destId="{DAF2D44B-50CA-4237-AC71-C485669BDCFA}" srcOrd="1" destOrd="0" presId="urn:microsoft.com/office/officeart/2005/8/layout/target2"/>
    <dgm:cxn modelId="{EB6BE3A9-E2E1-4552-AB7E-3A4708400D6D}" type="presParOf" srcId="{E4D0553A-7DB6-40F2-901B-9FCB967A3AC2}" destId="{12D652AD-2162-40E6-8376-1985B5449583}" srcOrd="2" destOrd="0" presId="urn:microsoft.com/office/officeart/2005/8/layout/target2"/>
    <dgm:cxn modelId="{F5CC12D5-EDEE-4D02-BCEB-C347FEC5B652}" type="presParOf" srcId="{E4D0553A-7DB6-40F2-901B-9FCB967A3AC2}" destId="{C548B007-FB82-4B5F-A001-08AF031FD6A2}" srcOrd="3" destOrd="0" presId="urn:microsoft.com/office/officeart/2005/8/layout/target2"/>
    <dgm:cxn modelId="{D146E951-C548-4AEA-BDAE-FE750478203C}" type="presParOf" srcId="{E4D0553A-7DB6-40F2-901B-9FCB967A3AC2}" destId="{D1BAFF2B-997B-487A-9ECF-5188F5D4F081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0BCD4-7BB7-4334-B14E-901E85BAE1D3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C985E3-5010-427E-89FE-6F742862573D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Основным понятием гидростатики является понятие гидростатического давления.</a:t>
          </a:r>
          <a:endParaRPr lang="ru-RU" sz="2000" dirty="0">
            <a:solidFill>
              <a:schemeClr val="bg1"/>
            </a:solidFill>
          </a:endParaRPr>
        </a:p>
      </dgm:t>
    </dgm:pt>
    <dgm:pt modelId="{D11E884A-E6A3-4936-9561-822FE29684E6}" type="parTrans" cxnId="{940DDF78-40E0-446E-B122-362706818BBF}">
      <dgm:prSet/>
      <dgm:spPr/>
      <dgm:t>
        <a:bodyPr/>
        <a:lstStyle/>
        <a:p>
          <a:endParaRPr lang="ru-RU"/>
        </a:p>
      </dgm:t>
    </dgm:pt>
    <dgm:pt modelId="{94AFF220-D298-4D10-9977-BB046E87C0FA}" type="sibTrans" cxnId="{940DDF78-40E0-446E-B122-362706818BBF}">
      <dgm:prSet/>
      <dgm:spPr/>
      <dgm:t>
        <a:bodyPr/>
        <a:lstStyle/>
        <a:p>
          <a:endParaRPr lang="ru-RU"/>
        </a:p>
      </dgm:t>
    </dgm:pt>
    <dgm:pt modelId="{BEF92B74-F1BB-41BA-B423-E69BD20DFE2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900" dirty="0" smtClean="0">
              <a:solidFill>
                <a:schemeClr val="bg1"/>
              </a:solidFill>
            </a:rPr>
            <a:t>Величина, равная модулю напряжения , в гидромеханике называется </a:t>
          </a:r>
          <a:r>
            <a:rPr lang="ru-RU" sz="2000" b="1" i="1" dirty="0" smtClean="0">
              <a:solidFill>
                <a:schemeClr val="bg1"/>
              </a:solidFill>
            </a:rPr>
            <a:t>гидростатическим давлением</a:t>
          </a:r>
          <a:r>
            <a:rPr lang="ru-RU" sz="1900" dirty="0" smtClean="0">
              <a:solidFill>
                <a:schemeClr val="bg1"/>
              </a:solidFill>
            </a:rPr>
            <a:t> в точке и обозначается буквой </a:t>
          </a:r>
          <a:r>
            <a:rPr lang="ru-RU" sz="1900" i="1" dirty="0" smtClean="0">
              <a:solidFill>
                <a:schemeClr val="bg1"/>
              </a:solidFill>
            </a:rPr>
            <a:t>р</a:t>
          </a:r>
          <a:r>
            <a:rPr lang="ru-RU" sz="1900" dirty="0" smtClean="0">
              <a:solidFill>
                <a:schemeClr val="bg1"/>
              </a:solidFill>
            </a:rPr>
            <a:t> (Па).</a:t>
          </a:r>
          <a:endParaRPr lang="ru-RU" sz="1900" dirty="0">
            <a:solidFill>
              <a:schemeClr val="bg1"/>
            </a:solidFill>
          </a:endParaRPr>
        </a:p>
      </dgm:t>
    </dgm:pt>
    <dgm:pt modelId="{189DD90F-66CD-40BE-9197-6C443F490D1E}" type="parTrans" cxnId="{6698672B-DE2B-4590-822C-1A7736241197}">
      <dgm:prSet/>
      <dgm:spPr/>
      <dgm:t>
        <a:bodyPr/>
        <a:lstStyle/>
        <a:p>
          <a:endParaRPr lang="ru-RU"/>
        </a:p>
      </dgm:t>
    </dgm:pt>
    <dgm:pt modelId="{25192BA4-DFA5-47CB-971A-B8A3B1139E4C}" type="sibTrans" cxnId="{6698672B-DE2B-4590-822C-1A7736241197}">
      <dgm:prSet/>
      <dgm:spPr/>
      <dgm:t>
        <a:bodyPr/>
        <a:lstStyle/>
        <a:p>
          <a:endParaRPr lang="ru-RU"/>
        </a:p>
      </dgm:t>
    </dgm:pt>
    <dgm:pt modelId="{3F9A03EA-C451-4EA7-9146-8BB8B514A618}" type="pres">
      <dgm:prSet presAssocID="{3120BCD4-7BB7-4334-B14E-901E85BAE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DB0D4-8691-4B65-90BA-053D17A26E61}" type="pres">
      <dgm:prSet presAssocID="{3120BCD4-7BB7-4334-B14E-901E85BAE1D3}" presName="arrow" presStyleLbl="bgShp" presStyleIdx="0" presStyleCnt="1"/>
      <dgm:spPr/>
    </dgm:pt>
    <dgm:pt modelId="{831DC571-4A7C-40B7-A92F-92D29E8F9131}" type="pres">
      <dgm:prSet presAssocID="{3120BCD4-7BB7-4334-B14E-901E85BAE1D3}" presName="points" presStyleCnt="0"/>
      <dgm:spPr/>
    </dgm:pt>
    <dgm:pt modelId="{C01F5D75-D53C-48A0-985A-2A5FD9B35F09}" type="pres">
      <dgm:prSet presAssocID="{AFC985E3-5010-427E-89FE-6F742862573D}" presName="compositeA" presStyleCnt="0"/>
      <dgm:spPr/>
    </dgm:pt>
    <dgm:pt modelId="{F97902C3-3AFC-45BF-A79B-95D49E905316}" type="pres">
      <dgm:prSet presAssocID="{AFC985E3-5010-427E-89FE-6F742862573D}" presName="textA" presStyleLbl="revTx" presStyleIdx="0" presStyleCnt="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8BF5F56-27CF-43AA-8C47-090D7B4E9BC5}" type="pres">
      <dgm:prSet presAssocID="{AFC985E3-5010-427E-89FE-6F742862573D}" presName="circleA" presStyleLbl="node1" presStyleIdx="0" presStyleCnt="2"/>
      <dgm:spPr/>
    </dgm:pt>
    <dgm:pt modelId="{70CE8AD3-66DE-4413-860C-100022F16BEB}" type="pres">
      <dgm:prSet presAssocID="{AFC985E3-5010-427E-89FE-6F742862573D}" presName="spaceA" presStyleCnt="0"/>
      <dgm:spPr/>
    </dgm:pt>
    <dgm:pt modelId="{C4A17B50-5E92-4AAA-B571-9E8480F3B401}" type="pres">
      <dgm:prSet presAssocID="{94AFF220-D298-4D10-9977-BB046E87C0FA}" presName="space" presStyleCnt="0"/>
      <dgm:spPr/>
    </dgm:pt>
    <dgm:pt modelId="{8EADF026-1A78-431F-B79B-FB758C449FDE}" type="pres">
      <dgm:prSet presAssocID="{BEF92B74-F1BB-41BA-B423-E69BD20DFE23}" presName="compositeB" presStyleCnt="0"/>
      <dgm:spPr/>
    </dgm:pt>
    <dgm:pt modelId="{555482C5-A821-4775-B126-53A1F49C7FFD}" type="pres">
      <dgm:prSet presAssocID="{BEF92B74-F1BB-41BA-B423-E69BD20DFE23}" presName="textB" presStyleLbl="revTx" presStyleIdx="1" presStyleCnt="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A43F9F0-86FB-4890-8B52-11AB65359460}" type="pres">
      <dgm:prSet presAssocID="{BEF92B74-F1BB-41BA-B423-E69BD20DFE23}" presName="circleB" presStyleLbl="node1" presStyleIdx="1" presStyleCnt="2"/>
      <dgm:spPr/>
    </dgm:pt>
    <dgm:pt modelId="{62E40DBB-2C35-4115-829B-49BD0740F164}" type="pres">
      <dgm:prSet presAssocID="{BEF92B74-F1BB-41BA-B423-E69BD20DFE23}" presName="spaceB" presStyleCnt="0"/>
      <dgm:spPr/>
    </dgm:pt>
  </dgm:ptLst>
  <dgm:cxnLst>
    <dgm:cxn modelId="{733D70B0-CDAF-47C2-9483-F209C4E3C4B5}" type="presOf" srcId="{3120BCD4-7BB7-4334-B14E-901E85BAE1D3}" destId="{3F9A03EA-C451-4EA7-9146-8BB8B514A618}" srcOrd="0" destOrd="0" presId="urn:microsoft.com/office/officeart/2005/8/layout/hProcess11"/>
    <dgm:cxn modelId="{940DDF78-40E0-446E-B122-362706818BBF}" srcId="{3120BCD4-7BB7-4334-B14E-901E85BAE1D3}" destId="{AFC985E3-5010-427E-89FE-6F742862573D}" srcOrd="0" destOrd="0" parTransId="{D11E884A-E6A3-4936-9561-822FE29684E6}" sibTransId="{94AFF220-D298-4D10-9977-BB046E87C0FA}"/>
    <dgm:cxn modelId="{EFA226EC-CFD2-43F1-BF4D-56CE346599E8}" type="presOf" srcId="{BEF92B74-F1BB-41BA-B423-E69BD20DFE23}" destId="{555482C5-A821-4775-B126-53A1F49C7FFD}" srcOrd="0" destOrd="0" presId="urn:microsoft.com/office/officeart/2005/8/layout/hProcess11"/>
    <dgm:cxn modelId="{6698672B-DE2B-4590-822C-1A7736241197}" srcId="{3120BCD4-7BB7-4334-B14E-901E85BAE1D3}" destId="{BEF92B74-F1BB-41BA-B423-E69BD20DFE23}" srcOrd="1" destOrd="0" parTransId="{189DD90F-66CD-40BE-9197-6C443F490D1E}" sibTransId="{25192BA4-DFA5-47CB-971A-B8A3B1139E4C}"/>
    <dgm:cxn modelId="{3E66DEB7-7352-4935-A897-CB876815826A}" type="presOf" srcId="{AFC985E3-5010-427E-89FE-6F742862573D}" destId="{F97902C3-3AFC-45BF-A79B-95D49E905316}" srcOrd="0" destOrd="0" presId="urn:microsoft.com/office/officeart/2005/8/layout/hProcess11"/>
    <dgm:cxn modelId="{84D063C9-CAC3-49CF-B976-233CC49FD8D2}" type="presParOf" srcId="{3F9A03EA-C451-4EA7-9146-8BB8B514A618}" destId="{75DDB0D4-8691-4B65-90BA-053D17A26E61}" srcOrd="0" destOrd="0" presId="urn:microsoft.com/office/officeart/2005/8/layout/hProcess11"/>
    <dgm:cxn modelId="{481CC2FB-C2D8-4AFC-80E2-ED75FA956351}" type="presParOf" srcId="{3F9A03EA-C451-4EA7-9146-8BB8B514A618}" destId="{831DC571-4A7C-40B7-A92F-92D29E8F9131}" srcOrd="1" destOrd="0" presId="urn:microsoft.com/office/officeart/2005/8/layout/hProcess11"/>
    <dgm:cxn modelId="{982C92E1-CF5F-4D6C-85A2-1B3579E94344}" type="presParOf" srcId="{831DC571-4A7C-40B7-A92F-92D29E8F9131}" destId="{C01F5D75-D53C-48A0-985A-2A5FD9B35F09}" srcOrd="0" destOrd="0" presId="urn:microsoft.com/office/officeart/2005/8/layout/hProcess11"/>
    <dgm:cxn modelId="{A56ED2A2-BBA1-40F3-863B-4ACEFE740AAD}" type="presParOf" srcId="{C01F5D75-D53C-48A0-985A-2A5FD9B35F09}" destId="{F97902C3-3AFC-45BF-A79B-95D49E905316}" srcOrd="0" destOrd="0" presId="urn:microsoft.com/office/officeart/2005/8/layout/hProcess11"/>
    <dgm:cxn modelId="{AA236D49-3519-4D69-A36C-948F6B0E53FD}" type="presParOf" srcId="{C01F5D75-D53C-48A0-985A-2A5FD9B35F09}" destId="{28BF5F56-27CF-43AA-8C47-090D7B4E9BC5}" srcOrd="1" destOrd="0" presId="urn:microsoft.com/office/officeart/2005/8/layout/hProcess11"/>
    <dgm:cxn modelId="{3C79086E-8C2A-4F85-9555-1262BF450244}" type="presParOf" srcId="{C01F5D75-D53C-48A0-985A-2A5FD9B35F09}" destId="{70CE8AD3-66DE-4413-860C-100022F16BEB}" srcOrd="2" destOrd="0" presId="urn:microsoft.com/office/officeart/2005/8/layout/hProcess11"/>
    <dgm:cxn modelId="{56094053-B5FF-4E43-A057-7FBA0A4D24BF}" type="presParOf" srcId="{831DC571-4A7C-40B7-A92F-92D29E8F9131}" destId="{C4A17B50-5E92-4AAA-B571-9E8480F3B401}" srcOrd="1" destOrd="0" presId="urn:microsoft.com/office/officeart/2005/8/layout/hProcess11"/>
    <dgm:cxn modelId="{D322AE26-C3F6-4074-9AA6-077E75AD56DF}" type="presParOf" srcId="{831DC571-4A7C-40B7-A92F-92D29E8F9131}" destId="{8EADF026-1A78-431F-B79B-FB758C449FDE}" srcOrd="2" destOrd="0" presId="urn:microsoft.com/office/officeart/2005/8/layout/hProcess11"/>
    <dgm:cxn modelId="{71F96F66-57D1-4573-97AF-4A462121A4CC}" type="presParOf" srcId="{8EADF026-1A78-431F-B79B-FB758C449FDE}" destId="{555482C5-A821-4775-B126-53A1F49C7FFD}" srcOrd="0" destOrd="0" presId="urn:microsoft.com/office/officeart/2005/8/layout/hProcess11"/>
    <dgm:cxn modelId="{CBBA3B53-B7B4-4A07-B66F-C0F4787BEF41}" type="presParOf" srcId="{8EADF026-1A78-431F-B79B-FB758C449FDE}" destId="{2A43F9F0-86FB-4890-8B52-11AB65359460}" srcOrd="1" destOrd="0" presId="urn:microsoft.com/office/officeart/2005/8/layout/hProcess11"/>
    <dgm:cxn modelId="{765F7800-5DC6-4C9E-A3AC-F9D07F88260C}" type="presParOf" srcId="{8EADF026-1A78-431F-B79B-FB758C449FDE}" destId="{62E40DBB-2C35-4115-829B-49BD0740F16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770DA-14D3-48FE-A920-5053F5B18781}" type="doc">
      <dgm:prSet loTypeId="urn:microsoft.com/office/officeart/2005/8/layout/lProcess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8A65DD-50FA-4F82-8444-FDECC7AF4F81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Гидростатическое давление обладает двумя основными свойствами</a:t>
          </a:r>
          <a:endParaRPr lang="ru-RU" dirty="0">
            <a:solidFill>
              <a:srgbClr val="002060"/>
            </a:solidFill>
          </a:endParaRPr>
        </a:p>
      </dgm:t>
    </dgm:pt>
    <dgm:pt modelId="{946B51C5-1E87-42AA-851A-A26B20C36A65}" type="parTrans" cxnId="{B841AACF-532E-4025-B44E-506CEF60AA55}">
      <dgm:prSet/>
      <dgm:spPr/>
      <dgm:t>
        <a:bodyPr/>
        <a:lstStyle/>
        <a:p>
          <a:endParaRPr lang="ru-RU"/>
        </a:p>
      </dgm:t>
    </dgm:pt>
    <dgm:pt modelId="{761931BD-1F81-415B-B486-30FF67137243}" type="sibTrans" cxnId="{B841AACF-532E-4025-B44E-506CEF60AA55}">
      <dgm:prSet/>
      <dgm:spPr/>
      <dgm:t>
        <a:bodyPr/>
        <a:lstStyle/>
        <a:p>
          <a:endParaRPr lang="ru-RU"/>
        </a:p>
      </dgm:t>
    </dgm:pt>
    <dgm:pt modelId="{84E1A690-9F82-444C-A35F-D2DFF6BCCB06}">
      <dgm:prSet/>
      <dgm:spPr/>
      <dgm:t>
        <a:bodyPr/>
        <a:lstStyle/>
        <a:p>
          <a:pPr rtl="0"/>
          <a:r>
            <a:rPr lang="ru-RU" dirty="0" smtClean="0"/>
            <a:t>1. </a:t>
          </a:r>
          <a:r>
            <a:rPr lang="ru-RU" i="1" dirty="0" smtClean="0"/>
            <a:t>Гидростатическое давление всегда действует нормально к площадке и является сжимающим, т.е. оно направлено по нормали внутрь рассматриваемого объема жидкости</a:t>
          </a:r>
          <a:r>
            <a:rPr lang="ru-RU" dirty="0" smtClean="0"/>
            <a:t>.</a:t>
          </a:r>
          <a:endParaRPr lang="ru-RU" dirty="0"/>
        </a:p>
      </dgm:t>
    </dgm:pt>
    <dgm:pt modelId="{F634456C-0B34-4565-A858-57C1E1405FF6}" type="parTrans" cxnId="{61600E2E-2D66-4A2F-9370-825B16FAC8B3}">
      <dgm:prSet/>
      <dgm:spPr/>
      <dgm:t>
        <a:bodyPr/>
        <a:lstStyle/>
        <a:p>
          <a:endParaRPr lang="ru-RU" dirty="0"/>
        </a:p>
      </dgm:t>
    </dgm:pt>
    <dgm:pt modelId="{053C2F63-D0A5-47FE-809A-5A8AE615B205}" type="sibTrans" cxnId="{61600E2E-2D66-4A2F-9370-825B16FAC8B3}">
      <dgm:prSet/>
      <dgm:spPr/>
      <dgm:t>
        <a:bodyPr/>
        <a:lstStyle/>
        <a:p>
          <a:endParaRPr lang="ru-RU" dirty="0"/>
        </a:p>
      </dgm:t>
    </dgm:pt>
    <dgm:pt modelId="{1A75F476-407B-477D-9BC6-BE8216E6474D}">
      <dgm:prSet/>
      <dgm:spPr/>
      <dgm:t>
        <a:bodyPr/>
        <a:lstStyle/>
        <a:p>
          <a:pPr rtl="0"/>
          <a:r>
            <a:rPr lang="ru-RU" dirty="0" smtClean="0"/>
            <a:t>2. </a:t>
          </a:r>
          <a:r>
            <a:rPr lang="ru-RU" i="1" dirty="0" smtClean="0"/>
            <a:t>Гидростатическое давление Р в любой точке внутри жидкости по всем направлениям одинаково, т.е. не зависит от угла наклона площадки, на которую оно действует</a:t>
          </a:r>
          <a:r>
            <a:rPr lang="ru-RU" dirty="0" smtClean="0"/>
            <a:t>.</a:t>
          </a:r>
          <a:endParaRPr lang="ru-RU" dirty="0"/>
        </a:p>
      </dgm:t>
    </dgm:pt>
    <dgm:pt modelId="{BD563F0E-E231-439C-93C8-22E2D2D1E4C6}" type="parTrans" cxnId="{32E4E213-F570-471E-809F-E92085A1D00E}">
      <dgm:prSet/>
      <dgm:spPr/>
      <dgm:t>
        <a:bodyPr/>
        <a:lstStyle/>
        <a:p>
          <a:endParaRPr lang="ru-RU"/>
        </a:p>
      </dgm:t>
    </dgm:pt>
    <dgm:pt modelId="{5DBED9CE-363B-438E-937C-152C9C128A62}" type="sibTrans" cxnId="{32E4E213-F570-471E-809F-E92085A1D00E}">
      <dgm:prSet/>
      <dgm:spPr/>
      <dgm:t>
        <a:bodyPr/>
        <a:lstStyle/>
        <a:p>
          <a:endParaRPr lang="ru-RU"/>
        </a:p>
      </dgm:t>
    </dgm:pt>
    <dgm:pt modelId="{3041C7FC-CFAA-4D3C-81B4-6F52DDEF03BA}" type="pres">
      <dgm:prSet presAssocID="{68A770DA-14D3-48FE-A920-5053F5B187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BB047-1914-43DC-B69F-CB5C97FCC2AF}" type="pres">
      <dgm:prSet presAssocID="{358A65DD-50FA-4F82-8444-FDECC7AF4F81}" presName="vertFlow" presStyleCnt="0"/>
      <dgm:spPr/>
    </dgm:pt>
    <dgm:pt modelId="{36731C7E-58B2-4926-828D-FBE8D44E42E2}" type="pres">
      <dgm:prSet presAssocID="{358A65DD-50FA-4F82-8444-FDECC7AF4F81}" presName="header" presStyleLbl="node1" presStyleIdx="0" presStyleCnt="1"/>
      <dgm:spPr/>
      <dgm:t>
        <a:bodyPr/>
        <a:lstStyle/>
        <a:p>
          <a:endParaRPr lang="ru-RU"/>
        </a:p>
      </dgm:t>
    </dgm:pt>
    <dgm:pt modelId="{A11FB3CD-2F22-4182-B3A1-9F2B92D44DE0}" type="pres">
      <dgm:prSet presAssocID="{F634456C-0B34-4565-A858-57C1E1405FF6}" presName="parTrans" presStyleLbl="sibTrans2D1" presStyleIdx="0" presStyleCnt="2"/>
      <dgm:spPr/>
      <dgm:t>
        <a:bodyPr/>
        <a:lstStyle/>
        <a:p>
          <a:endParaRPr lang="ru-RU"/>
        </a:p>
      </dgm:t>
    </dgm:pt>
    <dgm:pt modelId="{B363A732-A606-4677-8FFD-7BBD61337285}" type="pres">
      <dgm:prSet presAssocID="{84E1A690-9F82-444C-A35F-D2DFF6BCCB06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0B62A-9E6B-4AE7-A6B2-B2976A19D124}" type="pres">
      <dgm:prSet presAssocID="{053C2F63-D0A5-47FE-809A-5A8AE615B20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A5C3DCC-6A10-47E1-AABC-95F91AA6A0F5}" type="pres">
      <dgm:prSet presAssocID="{1A75F476-407B-477D-9BC6-BE8216E6474D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C91D3D-287C-4421-B887-6DBC1F55E56C}" type="presOf" srcId="{84E1A690-9F82-444C-A35F-D2DFF6BCCB06}" destId="{B363A732-A606-4677-8FFD-7BBD61337285}" srcOrd="0" destOrd="0" presId="urn:microsoft.com/office/officeart/2005/8/layout/lProcess1"/>
    <dgm:cxn modelId="{5EAC5703-5EF4-423A-8CC1-A2FFDCEA106D}" type="presOf" srcId="{68A770DA-14D3-48FE-A920-5053F5B18781}" destId="{3041C7FC-CFAA-4D3C-81B4-6F52DDEF03BA}" srcOrd="0" destOrd="0" presId="urn:microsoft.com/office/officeart/2005/8/layout/lProcess1"/>
    <dgm:cxn modelId="{32E4E213-F570-471E-809F-E92085A1D00E}" srcId="{358A65DD-50FA-4F82-8444-FDECC7AF4F81}" destId="{1A75F476-407B-477D-9BC6-BE8216E6474D}" srcOrd="1" destOrd="0" parTransId="{BD563F0E-E231-439C-93C8-22E2D2D1E4C6}" sibTransId="{5DBED9CE-363B-438E-937C-152C9C128A62}"/>
    <dgm:cxn modelId="{61600E2E-2D66-4A2F-9370-825B16FAC8B3}" srcId="{358A65DD-50FA-4F82-8444-FDECC7AF4F81}" destId="{84E1A690-9F82-444C-A35F-D2DFF6BCCB06}" srcOrd="0" destOrd="0" parTransId="{F634456C-0B34-4565-A858-57C1E1405FF6}" sibTransId="{053C2F63-D0A5-47FE-809A-5A8AE615B205}"/>
    <dgm:cxn modelId="{B6C986AE-E7E3-4635-ADEC-D07948CA4218}" type="presOf" srcId="{053C2F63-D0A5-47FE-809A-5A8AE615B205}" destId="{6240B62A-9E6B-4AE7-A6B2-B2976A19D124}" srcOrd="0" destOrd="0" presId="urn:microsoft.com/office/officeart/2005/8/layout/lProcess1"/>
    <dgm:cxn modelId="{43EDF602-6478-4FA0-AE71-F08EC0CCDE23}" type="presOf" srcId="{F634456C-0B34-4565-A858-57C1E1405FF6}" destId="{A11FB3CD-2F22-4182-B3A1-9F2B92D44DE0}" srcOrd="0" destOrd="0" presId="urn:microsoft.com/office/officeart/2005/8/layout/lProcess1"/>
    <dgm:cxn modelId="{AD7A7A86-1E33-4679-B99E-7D56CE25C69B}" type="presOf" srcId="{1A75F476-407B-477D-9BC6-BE8216E6474D}" destId="{DA5C3DCC-6A10-47E1-AABC-95F91AA6A0F5}" srcOrd="0" destOrd="0" presId="urn:microsoft.com/office/officeart/2005/8/layout/lProcess1"/>
    <dgm:cxn modelId="{B841AACF-532E-4025-B44E-506CEF60AA55}" srcId="{68A770DA-14D3-48FE-A920-5053F5B18781}" destId="{358A65DD-50FA-4F82-8444-FDECC7AF4F81}" srcOrd="0" destOrd="0" parTransId="{946B51C5-1E87-42AA-851A-A26B20C36A65}" sibTransId="{761931BD-1F81-415B-B486-30FF67137243}"/>
    <dgm:cxn modelId="{D380E671-C3AD-410F-B57D-7699A45C29E3}" type="presOf" srcId="{358A65DD-50FA-4F82-8444-FDECC7AF4F81}" destId="{36731C7E-58B2-4926-828D-FBE8D44E42E2}" srcOrd="0" destOrd="0" presId="urn:microsoft.com/office/officeart/2005/8/layout/lProcess1"/>
    <dgm:cxn modelId="{528B11B5-F88E-44CC-B44E-A87B19A4A780}" type="presParOf" srcId="{3041C7FC-CFAA-4D3C-81B4-6F52DDEF03BA}" destId="{FE3BB047-1914-43DC-B69F-CB5C97FCC2AF}" srcOrd="0" destOrd="0" presId="urn:microsoft.com/office/officeart/2005/8/layout/lProcess1"/>
    <dgm:cxn modelId="{2548FD86-EEED-4842-AE8E-86FCB694527D}" type="presParOf" srcId="{FE3BB047-1914-43DC-B69F-CB5C97FCC2AF}" destId="{36731C7E-58B2-4926-828D-FBE8D44E42E2}" srcOrd="0" destOrd="0" presId="urn:microsoft.com/office/officeart/2005/8/layout/lProcess1"/>
    <dgm:cxn modelId="{94036D6D-0B65-4212-9301-2D842C497463}" type="presParOf" srcId="{FE3BB047-1914-43DC-B69F-CB5C97FCC2AF}" destId="{A11FB3CD-2F22-4182-B3A1-9F2B92D44DE0}" srcOrd="1" destOrd="0" presId="urn:microsoft.com/office/officeart/2005/8/layout/lProcess1"/>
    <dgm:cxn modelId="{D94907A7-937F-4274-A5FD-8E0F668E801A}" type="presParOf" srcId="{FE3BB047-1914-43DC-B69F-CB5C97FCC2AF}" destId="{B363A732-A606-4677-8FFD-7BBD61337285}" srcOrd="2" destOrd="0" presId="urn:microsoft.com/office/officeart/2005/8/layout/lProcess1"/>
    <dgm:cxn modelId="{A1B2899F-335D-46CA-82D5-B26BE9AA6A84}" type="presParOf" srcId="{FE3BB047-1914-43DC-B69F-CB5C97FCC2AF}" destId="{6240B62A-9E6B-4AE7-A6B2-B2976A19D124}" srcOrd="3" destOrd="0" presId="urn:microsoft.com/office/officeart/2005/8/layout/lProcess1"/>
    <dgm:cxn modelId="{9969A541-3DAE-4F6E-ADA5-E59D6BDA434E}" type="presParOf" srcId="{FE3BB047-1914-43DC-B69F-CB5C97FCC2AF}" destId="{DA5C3DCC-6A10-47E1-AABC-95F91AA6A0F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55D88-4D5B-4F7D-B409-B977EF336CD0}" type="doc">
      <dgm:prSet loTypeId="urn:microsoft.com/office/officeart/2005/8/layout/l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FA822A3A-531D-4994-ADBE-7AF5552DA10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В гидравлике величина </a:t>
          </a:r>
          <a:r>
            <a:rPr lang="ru-RU" b="1" i="1" dirty="0" smtClean="0">
              <a:solidFill>
                <a:schemeClr val="accent3">
                  <a:lumMod val="50000"/>
                </a:schemeClr>
              </a:solidFill>
            </a:rPr>
            <a:t>р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 называется полным, или абсолютным гидростатическим давлением</a:t>
          </a:r>
          <a:endParaRPr 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DD28AE28-B185-413F-9464-D6329EA03B17}" type="parTrans" cxnId="{A504E2BA-0C21-4662-9B5F-C9EFA9E5C9C7}">
      <dgm:prSet/>
      <dgm:spPr/>
      <dgm:t>
        <a:bodyPr/>
        <a:lstStyle/>
        <a:p>
          <a:endParaRPr lang="ru-RU"/>
        </a:p>
      </dgm:t>
    </dgm:pt>
    <dgm:pt modelId="{F3A28843-A7EB-4D0F-A20E-5331AB614714}" type="sibTrans" cxnId="{A504E2BA-0C21-4662-9B5F-C9EFA9E5C9C7}">
      <dgm:prSet/>
      <dgm:spPr/>
      <dgm:t>
        <a:bodyPr/>
        <a:lstStyle/>
        <a:p>
          <a:endParaRPr lang="ru-RU"/>
        </a:p>
      </dgm:t>
    </dgm:pt>
    <dgm:pt modelId="{5D33B1C6-94A0-4C13-86D9-3BBD179B270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dirty="0" smtClean="0">
              <a:solidFill>
                <a:schemeClr val="bg1">
                  <a:lumMod val="95000"/>
                </a:schemeClr>
              </a:solidFill>
            </a:rPr>
            <a:t>р</a:t>
          </a:r>
          <a:r>
            <a:rPr lang="ru-RU" b="1" baseline="-25000" dirty="0" smtClean="0">
              <a:solidFill>
                <a:schemeClr val="bg1">
                  <a:lumMod val="95000"/>
                </a:schemeClr>
              </a:solidFill>
            </a:rPr>
            <a:t>0</a:t>
          </a:r>
          <a:r>
            <a:rPr lang="ru-RU" b="1" dirty="0" smtClean="0">
              <a:solidFill>
                <a:schemeClr val="bg1">
                  <a:lumMod val="95000"/>
                </a:schemeClr>
              </a:solidFill>
            </a:rPr>
            <a:t> называют внешним давлением, или давлением на свободную поверхность. </a:t>
          </a:r>
          <a:endParaRPr lang="ru-RU" b="1" dirty="0">
            <a:solidFill>
              <a:schemeClr val="bg1">
                <a:lumMod val="95000"/>
              </a:schemeClr>
            </a:solidFill>
          </a:endParaRPr>
        </a:p>
      </dgm:t>
    </dgm:pt>
    <dgm:pt modelId="{FFFCA3A4-46B2-4993-8A2D-2ABC4586F79F}" type="parTrans" cxnId="{7C21D2C1-99A6-4F93-B2A4-95FDDD2D4D03}">
      <dgm:prSet/>
      <dgm:spPr/>
      <dgm:t>
        <a:bodyPr/>
        <a:lstStyle/>
        <a:p>
          <a:endParaRPr lang="ru-RU"/>
        </a:p>
      </dgm:t>
    </dgm:pt>
    <dgm:pt modelId="{7FEB336B-70A1-4781-8A89-9BF707736353}" type="sibTrans" cxnId="{7C21D2C1-99A6-4F93-B2A4-95FDDD2D4D03}">
      <dgm:prSet/>
      <dgm:spPr/>
      <dgm:t>
        <a:bodyPr/>
        <a:lstStyle/>
        <a:p>
          <a:endParaRPr lang="ru-RU"/>
        </a:p>
      </dgm:t>
    </dgm:pt>
    <dgm:pt modelId="{4C124E2D-FF77-454A-AC9A-1E92C20C1E7A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Его величина остается постоянной для любой точки внутри покоящейся жидкости.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B6F82DBF-2FA3-4EFC-80E9-13227662253F}" type="parTrans" cxnId="{02D2A8EB-44D0-4AAE-8DE8-DBAF4FA82132}">
      <dgm:prSet/>
      <dgm:spPr/>
      <dgm:t>
        <a:bodyPr/>
        <a:lstStyle/>
        <a:p>
          <a:endParaRPr lang="ru-RU"/>
        </a:p>
      </dgm:t>
    </dgm:pt>
    <dgm:pt modelId="{AFA23AE3-F1CD-4423-A385-0489C38D44C5}" type="sibTrans" cxnId="{02D2A8EB-44D0-4AAE-8DE8-DBAF4FA82132}">
      <dgm:prSet/>
      <dgm:spPr/>
      <dgm:t>
        <a:bodyPr/>
        <a:lstStyle/>
        <a:p>
          <a:endParaRPr lang="ru-RU"/>
        </a:p>
      </dgm:t>
    </dgm:pt>
    <dgm:pt modelId="{4CD5878F-933B-4796-BF7E-7F862A551B63}" type="pres">
      <dgm:prSet presAssocID="{C3355D88-4D5B-4F7D-B409-B977EF336CD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F409842-1586-4787-BF92-4CC874E20C4C}" type="pres">
      <dgm:prSet presAssocID="{FA822A3A-531D-4994-ADBE-7AF5552DA101}" presName="horFlow" presStyleCnt="0"/>
      <dgm:spPr/>
    </dgm:pt>
    <dgm:pt modelId="{CB351B10-8B30-475B-A284-9230E95E80BB}" type="pres">
      <dgm:prSet presAssocID="{FA822A3A-531D-4994-ADBE-7AF5552DA101}" presName="bigChev" presStyleLbl="node1" presStyleIdx="0" presStyleCnt="3" custLinFactNeighborX="-29825" custLinFactNeighborY="1883"/>
      <dgm:spPr/>
      <dgm:t>
        <a:bodyPr/>
        <a:lstStyle/>
        <a:p>
          <a:endParaRPr lang="ru-RU"/>
        </a:p>
      </dgm:t>
    </dgm:pt>
    <dgm:pt modelId="{83CDE44C-6495-4E38-A114-7A44722BAF46}" type="pres">
      <dgm:prSet presAssocID="{FA822A3A-531D-4994-ADBE-7AF5552DA101}" presName="vSp" presStyleCnt="0"/>
      <dgm:spPr/>
    </dgm:pt>
    <dgm:pt modelId="{DE5119F4-60F0-4EDE-9D35-5750DACAD8CF}" type="pres">
      <dgm:prSet presAssocID="{5D33B1C6-94A0-4C13-86D9-3BBD179B270D}" presName="horFlow" presStyleCnt="0"/>
      <dgm:spPr/>
    </dgm:pt>
    <dgm:pt modelId="{815A3C88-AEB5-47C0-9EBC-D2D63CE25215}" type="pres">
      <dgm:prSet presAssocID="{5D33B1C6-94A0-4C13-86D9-3BBD179B270D}" presName="bigChev" presStyleLbl="node1" presStyleIdx="1" presStyleCnt="3" custLinFactNeighborX="36589" custLinFactNeighborY="-498"/>
      <dgm:spPr/>
      <dgm:t>
        <a:bodyPr/>
        <a:lstStyle/>
        <a:p>
          <a:endParaRPr lang="ru-RU"/>
        </a:p>
      </dgm:t>
    </dgm:pt>
    <dgm:pt modelId="{822BD3A1-8E0F-47A9-9777-CD2A0E22B02B}" type="pres">
      <dgm:prSet presAssocID="{5D33B1C6-94A0-4C13-86D9-3BBD179B270D}" presName="vSp" presStyleCnt="0"/>
      <dgm:spPr/>
    </dgm:pt>
    <dgm:pt modelId="{6407D07E-EB51-42D3-9A2F-5FBD56B6FF72}" type="pres">
      <dgm:prSet presAssocID="{4C124E2D-FF77-454A-AC9A-1E92C20C1E7A}" presName="horFlow" presStyleCnt="0"/>
      <dgm:spPr/>
    </dgm:pt>
    <dgm:pt modelId="{38AF95B1-7BF4-4130-81EA-4BEB1BD82A06}" type="pres">
      <dgm:prSet presAssocID="{4C124E2D-FF77-454A-AC9A-1E92C20C1E7A}" presName="bigChev" presStyleLbl="node1" presStyleIdx="2" presStyleCnt="3" custLinFactNeighborX="-31647" custLinFactNeighborY="-2797"/>
      <dgm:spPr/>
      <dgm:t>
        <a:bodyPr/>
        <a:lstStyle/>
        <a:p>
          <a:endParaRPr lang="ru-RU"/>
        </a:p>
      </dgm:t>
    </dgm:pt>
  </dgm:ptLst>
  <dgm:cxnLst>
    <dgm:cxn modelId="{015EF6B7-E2B8-4A04-A37F-80A1CABA2D44}" type="presOf" srcId="{5D33B1C6-94A0-4C13-86D9-3BBD179B270D}" destId="{815A3C88-AEB5-47C0-9EBC-D2D63CE25215}" srcOrd="0" destOrd="0" presId="urn:microsoft.com/office/officeart/2005/8/layout/lProcess3"/>
    <dgm:cxn modelId="{9F279096-F8E6-4C7E-B3BB-764DE7FC9A50}" type="presOf" srcId="{FA822A3A-531D-4994-ADBE-7AF5552DA101}" destId="{CB351B10-8B30-475B-A284-9230E95E80BB}" srcOrd="0" destOrd="0" presId="urn:microsoft.com/office/officeart/2005/8/layout/lProcess3"/>
    <dgm:cxn modelId="{7C21D2C1-99A6-4F93-B2A4-95FDDD2D4D03}" srcId="{C3355D88-4D5B-4F7D-B409-B977EF336CD0}" destId="{5D33B1C6-94A0-4C13-86D9-3BBD179B270D}" srcOrd="1" destOrd="0" parTransId="{FFFCA3A4-46B2-4993-8A2D-2ABC4586F79F}" sibTransId="{7FEB336B-70A1-4781-8A89-9BF707736353}"/>
    <dgm:cxn modelId="{02D2A8EB-44D0-4AAE-8DE8-DBAF4FA82132}" srcId="{C3355D88-4D5B-4F7D-B409-B977EF336CD0}" destId="{4C124E2D-FF77-454A-AC9A-1E92C20C1E7A}" srcOrd="2" destOrd="0" parTransId="{B6F82DBF-2FA3-4EFC-80E9-13227662253F}" sibTransId="{AFA23AE3-F1CD-4423-A385-0489C38D44C5}"/>
    <dgm:cxn modelId="{F692892E-C6F2-4D35-A207-AA14079F503F}" type="presOf" srcId="{C3355D88-4D5B-4F7D-B409-B977EF336CD0}" destId="{4CD5878F-933B-4796-BF7E-7F862A551B63}" srcOrd="0" destOrd="0" presId="urn:microsoft.com/office/officeart/2005/8/layout/lProcess3"/>
    <dgm:cxn modelId="{A504E2BA-0C21-4662-9B5F-C9EFA9E5C9C7}" srcId="{C3355D88-4D5B-4F7D-B409-B977EF336CD0}" destId="{FA822A3A-531D-4994-ADBE-7AF5552DA101}" srcOrd="0" destOrd="0" parTransId="{DD28AE28-B185-413F-9464-D6329EA03B17}" sibTransId="{F3A28843-A7EB-4D0F-A20E-5331AB614714}"/>
    <dgm:cxn modelId="{AA827BD8-E5E9-4F11-8C03-4A4ADC5F66FD}" type="presOf" srcId="{4C124E2D-FF77-454A-AC9A-1E92C20C1E7A}" destId="{38AF95B1-7BF4-4130-81EA-4BEB1BD82A06}" srcOrd="0" destOrd="0" presId="urn:microsoft.com/office/officeart/2005/8/layout/lProcess3"/>
    <dgm:cxn modelId="{1B3D080C-E928-44E9-9DF6-0C03D3A6A09F}" type="presParOf" srcId="{4CD5878F-933B-4796-BF7E-7F862A551B63}" destId="{3F409842-1586-4787-BF92-4CC874E20C4C}" srcOrd="0" destOrd="0" presId="urn:microsoft.com/office/officeart/2005/8/layout/lProcess3"/>
    <dgm:cxn modelId="{9FF0F6AA-A8E4-49A0-9165-0363DF6D43A1}" type="presParOf" srcId="{3F409842-1586-4787-BF92-4CC874E20C4C}" destId="{CB351B10-8B30-475B-A284-9230E95E80BB}" srcOrd="0" destOrd="0" presId="urn:microsoft.com/office/officeart/2005/8/layout/lProcess3"/>
    <dgm:cxn modelId="{A277E4BF-9E7F-4E9E-9F42-378D80D93593}" type="presParOf" srcId="{4CD5878F-933B-4796-BF7E-7F862A551B63}" destId="{83CDE44C-6495-4E38-A114-7A44722BAF46}" srcOrd="1" destOrd="0" presId="urn:microsoft.com/office/officeart/2005/8/layout/lProcess3"/>
    <dgm:cxn modelId="{E8DCB6B4-C864-454A-89BF-01473EF4232F}" type="presParOf" srcId="{4CD5878F-933B-4796-BF7E-7F862A551B63}" destId="{DE5119F4-60F0-4EDE-9D35-5750DACAD8CF}" srcOrd="2" destOrd="0" presId="urn:microsoft.com/office/officeart/2005/8/layout/lProcess3"/>
    <dgm:cxn modelId="{41EEF52E-75F6-4C6C-8050-4E85799E047C}" type="presParOf" srcId="{DE5119F4-60F0-4EDE-9D35-5750DACAD8CF}" destId="{815A3C88-AEB5-47C0-9EBC-D2D63CE25215}" srcOrd="0" destOrd="0" presId="urn:microsoft.com/office/officeart/2005/8/layout/lProcess3"/>
    <dgm:cxn modelId="{04D315B5-8F1B-47C1-AC0B-C1C2A73B9480}" type="presParOf" srcId="{4CD5878F-933B-4796-BF7E-7F862A551B63}" destId="{822BD3A1-8E0F-47A9-9777-CD2A0E22B02B}" srcOrd="3" destOrd="0" presId="urn:microsoft.com/office/officeart/2005/8/layout/lProcess3"/>
    <dgm:cxn modelId="{178CA68C-3C49-4764-B040-376CEDEC05C5}" type="presParOf" srcId="{4CD5878F-933B-4796-BF7E-7F862A551B63}" destId="{6407D07E-EB51-42D3-9A2F-5FBD56B6FF72}" srcOrd="4" destOrd="0" presId="urn:microsoft.com/office/officeart/2005/8/layout/lProcess3"/>
    <dgm:cxn modelId="{16B84938-5A88-45C2-9B9B-FB063CA38644}" type="presParOf" srcId="{6407D07E-EB51-42D3-9A2F-5FBD56B6FF72}" destId="{38AF95B1-7BF4-4130-81EA-4BEB1BD82A0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24457F-19D2-4A70-B116-30C67AB7953C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C8CC66-0520-43FB-8E57-9AE89D760242}">
      <dgm:prSet custT="1"/>
      <dgm:spPr>
        <a:ln>
          <a:solidFill>
            <a:srgbClr val="C00000"/>
          </a:solidFill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gm:spPr>
      <dgm:t>
        <a:bodyPr/>
        <a:lstStyle/>
        <a:p>
          <a:pPr rtl="0"/>
          <a:r>
            <a:rPr lang="ru-RU" sz="1800" dirty="0" smtClean="0"/>
            <a:t>В общем случае полное давление может быть больше или меньше атмосферного. Если  </a:t>
          </a:r>
          <a:r>
            <a:rPr lang="ru-RU" sz="1800" i="1" dirty="0" smtClean="0"/>
            <a:t>Р &lt; Р</a:t>
          </a:r>
          <a:r>
            <a:rPr lang="ru-RU" sz="1800" baseline="-25000" dirty="0" smtClean="0"/>
            <a:t>ат</a:t>
          </a:r>
          <a:r>
            <a:rPr lang="ru-RU" sz="1800" dirty="0" smtClean="0"/>
            <a:t>, разность между атмосферным и полным давлением называется </a:t>
          </a:r>
          <a:r>
            <a:rPr lang="ru-RU" sz="1800" b="1" i="1" dirty="0" smtClean="0">
              <a:solidFill>
                <a:srgbClr val="C00000"/>
              </a:solidFill>
            </a:rPr>
            <a:t>вакуумом</a:t>
          </a:r>
          <a:r>
            <a:rPr lang="ru-RU" sz="1800" dirty="0" smtClean="0"/>
            <a:t>, или </a:t>
          </a:r>
          <a:r>
            <a:rPr lang="ru-RU" sz="1800" b="1" i="1" dirty="0" smtClean="0">
              <a:solidFill>
                <a:srgbClr val="C00000"/>
              </a:solidFill>
            </a:rPr>
            <a:t>вакуумметрическим давлением </a:t>
          </a:r>
          <a:r>
            <a:rPr lang="ru-RU" sz="1800" dirty="0" smtClean="0"/>
            <a:t>(</a:t>
          </a:r>
          <a:r>
            <a:rPr lang="ru-RU" sz="1800" i="1" dirty="0" smtClean="0"/>
            <a:t>Р</a:t>
          </a:r>
          <a:r>
            <a:rPr lang="ru-RU" sz="1800" baseline="-25000" dirty="0" smtClean="0"/>
            <a:t>изб</a:t>
          </a:r>
          <a:r>
            <a:rPr lang="ru-RU" sz="1800" i="1" dirty="0" smtClean="0"/>
            <a:t> = Р</a:t>
          </a:r>
          <a:r>
            <a:rPr lang="ru-RU" sz="1800" baseline="-25000" dirty="0" smtClean="0"/>
            <a:t>в</a:t>
          </a:r>
          <a:r>
            <a:rPr lang="ru-RU" sz="1800" dirty="0" smtClean="0"/>
            <a:t>)</a:t>
          </a:r>
          <a:r>
            <a:rPr lang="ru-RU" sz="1800" b="1" dirty="0" smtClean="0"/>
            <a:t>,</a:t>
          </a:r>
          <a:endParaRPr lang="ru-RU" sz="1800" dirty="0"/>
        </a:p>
      </dgm:t>
    </dgm:pt>
    <dgm:pt modelId="{0512E9EC-B8CD-4B6A-8B6F-D3F3AE01235A}" type="parTrans" cxnId="{56789601-9747-45EE-8DE5-5610ED3DC214}">
      <dgm:prSet/>
      <dgm:spPr/>
      <dgm:t>
        <a:bodyPr/>
        <a:lstStyle/>
        <a:p>
          <a:endParaRPr lang="ru-RU"/>
        </a:p>
      </dgm:t>
    </dgm:pt>
    <dgm:pt modelId="{64CF4858-E627-4FB0-86B4-05A76E97EEA1}" type="sibTrans" cxnId="{56789601-9747-45EE-8DE5-5610ED3DC214}">
      <dgm:prSet/>
      <dgm:spPr/>
      <dgm:t>
        <a:bodyPr/>
        <a:lstStyle/>
        <a:p>
          <a:endParaRPr lang="ru-RU"/>
        </a:p>
      </dgm:t>
    </dgm:pt>
    <dgm:pt modelId="{B678F6B8-4B04-40C9-A10E-BA58757C008E}">
      <dgm:prSet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Р</a:t>
          </a:r>
          <a:r>
            <a:rPr lang="ru-RU" sz="2800" i="1" baseline="-25000" dirty="0" smtClean="0">
              <a:solidFill>
                <a:schemeClr val="accent3">
                  <a:lumMod val="50000"/>
                </a:schemeClr>
              </a:solidFill>
            </a:rPr>
            <a:t>в</a:t>
          </a:r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 = Р</a:t>
          </a:r>
          <a:r>
            <a:rPr lang="ru-RU" sz="28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 – Р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5CD2138E-43FE-4DE0-8BE8-221773654A6D}" type="parTrans" cxnId="{B3D596C7-E6E2-438B-A6F6-A99428E2BF67}">
      <dgm:prSet/>
      <dgm:spPr/>
      <dgm:t>
        <a:bodyPr/>
        <a:lstStyle/>
        <a:p>
          <a:endParaRPr lang="ru-RU" dirty="0"/>
        </a:p>
      </dgm:t>
    </dgm:pt>
    <dgm:pt modelId="{C53A88D3-83F0-4ACF-B3DA-860990B6E9D3}" type="sibTrans" cxnId="{B3D596C7-E6E2-438B-A6F6-A99428E2BF67}">
      <dgm:prSet/>
      <dgm:spPr/>
      <dgm:t>
        <a:bodyPr/>
        <a:lstStyle/>
        <a:p>
          <a:endParaRPr lang="ru-RU"/>
        </a:p>
      </dgm:t>
    </dgm:pt>
    <dgm:pt modelId="{99697A87-25A2-4FD7-A2F7-D6895E7C5BE6}">
      <dgm:prSet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Р = Р</a:t>
          </a:r>
          <a:r>
            <a:rPr lang="ru-RU" sz="28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 – Р</a:t>
          </a:r>
          <a:r>
            <a:rPr lang="ru-RU" sz="2800" baseline="-25000" dirty="0" smtClean="0">
              <a:solidFill>
                <a:schemeClr val="accent3">
                  <a:lumMod val="50000"/>
                </a:schemeClr>
              </a:solidFill>
            </a:rPr>
            <a:t>в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3109188C-8DFB-4855-BEB3-1AC1992FAC5B}" type="parTrans" cxnId="{0761213C-E335-4859-ABEF-EFE7CC35A0DC}">
      <dgm:prSet/>
      <dgm:spPr/>
      <dgm:t>
        <a:bodyPr/>
        <a:lstStyle/>
        <a:p>
          <a:endParaRPr lang="ru-RU" dirty="0"/>
        </a:p>
      </dgm:t>
    </dgm:pt>
    <dgm:pt modelId="{1ED97105-C629-49BB-8548-DCFB61E25FD0}" type="sibTrans" cxnId="{0761213C-E335-4859-ABEF-EFE7CC35A0DC}">
      <dgm:prSet/>
      <dgm:spPr/>
      <dgm:t>
        <a:bodyPr/>
        <a:lstStyle/>
        <a:p>
          <a:endParaRPr lang="ru-RU"/>
        </a:p>
      </dgm:t>
    </dgm:pt>
    <dgm:pt modelId="{E6E57136-891D-4CFB-B053-FFC7FE57351D}">
      <dgm:prSet custT="1"/>
      <dgm:spPr>
        <a:ln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ru-RU" sz="2000" dirty="0" smtClean="0"/>
            <a:t>Если </a:t>
          </a:r>
          <a:r>
            <a:rPr lang="ru-RU" sz="2000" i="1" dirty="0" smtClean="0"/>
            <a:t>Р &gt; Р</a:t>
          </a:r>
          <a:r>
            <a:rPr lang="ru-RU" sz="2000" baseline="-25000" dirty="0" smtClean="0"/>
            <a:t>ат</a:t>
          </a:r>
          <a:r>
            <a:rPr lang="ru-RU" sz="2000" dirty="0" smtClean="0"/>
            <a:t>, избыточное давление называется </a:t>
          </a:r>
          <a:r>
            <a:rPr lang="ru-RU" sz="2000" b="1" i="1" dirty="0" smtClean="0">
              <a:solidFill>
                <a:srgbClr val="C00000"/>
              </a:solidFill>
            </a:rPr>
            <a:t>манометрическим</a:t>
          </a:r>
          <a:r>
            <a:rPr lang="ru-RU" sz="2000" dirty="0" smtClean="0">
              <a:solidFill>
                <a:srgbClr val="C00000"/>
              </a:solidFill>
            </a:rPr>
            <a:t> </a:t>
          </a:r>
          <a:r>
            <a:rPr lang="ru-RU" sz="2000" dirty="0" smtClean="0"/>
            <a:t>(</a:t>
          </a:r>
          <a:r>
            <a:rPr lang="ru-RU" sz="2000" i="1" dirty="0" smtClean="0"/>
            <a:t>Р</a:t>
          </a:r>
          <a:r>
            <a:rPr lang="ru-RU" sz="2000" baseline="-25000" dirty="0" smtClean="0"/>
            <a:t>изб</a:t>
          </a:r>
          <a:r>
            <a:rPr lang="ru-RU" sz="2000" i="1" dirty="0" smtClean="0"/>
            <a:t> = Р</a:t>
          </a:r>
          <a:r>
            <a:rPr lang="ru-RU" sz="2000" baseline="-25000" dirty="0" smtClean="0"/>
            <a:t>м</a:t>
          </a:r>
          <a:r>
            <a:rPr lang="ru-RU" sz="2000" dirty="0" smtClean="0"/>
            <a:t>),</a:t>
          </a:r>
          <a:endParaRPr lang="ru-RU" sz="2000" dirty="0"/>
        </a:p>
      </dgm:t>
    </dgm:pt>
    <dgm:pt modelId="{B7EA4133-E37B-4225-992F-2B68364D68BF}" type="parTrans" cxnId="{4F6817D0-F25A-46FE-BA9E-526F5AF35A83}">
      <dgm:prSet/>
      <dgm:spPr/>
      <dgm:t>
        <a:bodyPr/>
        <a:lstStyle/>
        <a:p>
          <a:endParaRPr lang="ru-RU"/>
        </a:p>
      </dgm:t>
    </dgm:pt>
    <dgm:pt modelId="{32D2AAB6-B94E-4D2A-BA8B-36BB2BCFD709}" type="sibTrans" cxnId="{4F6817D0-F25A-46FE-BA9E-526F5AF35A83}">
      <dgm:prSet/>
      <dgm:spPr/>
      <dgm:t>
        <a:bodyPr/>
        <a:lstStyle/>
        <a:p>
          <a:endParaRPr lang="ru-RU"/>
        </a:p>
      </dgm:t>
    </dgm:pt>
    <dgm:pt modelId="{25F6754B-EAD6-486E-AB50-F525944604AF}">
      <dgm:prSet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Р</a:t>
          </a:r>
          <a:r>
            <a:rPr lang="ru-RU" sz="2800" baseline="-25000" dirty="0" smtClean="0">
              <a:solidFill>
                <a:schemeClr val="accent3">
                  <a:lumMod val="50000"/>
                </a:schemeClr>
              </a:solidFill>
            </a:rPr>
            <a:t>м</a:t>
          </a:r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 = Р – Р</a:t>
          </a:r>
          <a:r>
            <a:rPr lang="ru-RU" sz="28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endParaRPr lang="ru-RU" sz="4600" dirty="0">
            <a:solidFill>
              <a:schemeClr val="accent3">
                <a:lumMod val="50000"/>
              </a:schemeClr>
            </a:solidFill>
          </a:endParaRPr>
        </a:p>
      </dgm:t>
    </dgm:pt>
    <dgm:pt modelId="{DC5D907B-DC35-4F4F-A77B-3AF750F20144}" type="parTrans" cxnId="{92166472-59B0-4DC8-97F2-4AB89DD3A854}">
      <dgm:prSet/>
      <dgm:spPr/>
      <dgm:t>
        <a:bodyPr/>
        <a:lstStyle/>
        <a:p>
          <a:endParaRPr lang="ru-RU" dirty="0"/>
        </a:p>
      </dgm:t>
    </dgm:pt>
    <dgm:pt modelId="{1DAFA470-54F0-4037-AE86-9ADBBD7B66F5}" type="sibTrans" cxnId="{92166472-59B0-4DC8-97F2-4AB89DD3A854}">
      <dgm:prSet/>
      <dgm:spPr/>
      <dgm:t>
        <a:bodyPr/>
        <a:lstStyle/>
        <a:p>
          <a:endParaRPr lang="ru-RU"/>
        </a:p>
      </dgm:t>
    </dgm:pt>
    <dgm:pt modelId="{BC5065B8-AB5D-4E19-9890-456DFC5E0C51}">
      <dgm:prSet custT="1"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pPr rtl="0"/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Р = Р</a:t>
          </a:r>
          <a:r>
            <a:rPr lang="ru-RU" sz="28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r>
            <a:rPr lang="ru-RU" sz="2800" i="1" dirty="0" smtClean="0">
              <a:solidFill>
                <a:schemeClr val="accent3">
                  <a:lumMod val="50000"/>
                </a:schemeClr>
              </a:solidFill>
            </a:rPr>
            <a:t> + Р</a:t>
          </a:r>
          <a:r>
            <a:rPr lang="ru-RU" sz="2800" baseline="-25000" dirty="0" smtClean="0">
              <a:solidFill>
                <a:schemeClr val="accent3">
                  <a:lumMod val="50000"/>
                </a:schemeClr>
              </a:solidFill>
            </a:rPr>
            <a:t>м</a:t>
          </a:r>
          <a:endParaRPr lang="ru-RU" sz="2800" dirty="0">
            <a:solidFill>
              <a:schemeClr val="accent3">
                <a:lumMod val="50000"/>
              </a:schemeClr>
            </a:solidFill>
          </a:endParaRPr>
        </a:p>
      </dgm:t>
    </dgm:pt>
    <dgm:pt modelId="{B92E227B-7785-43EB-9DEA-F88FEBB5C580}" type="parTrans" cxnId="{DC748AEF-AA99-4040-8933-E315DB585C66}">
      <dgm:prSet/>
      <dgm:spPr/>
      <dgm:t>
        <a:bodyPr/>
        <a:lstStyle/>
        <a:p>
          <a:endParaRPr lang="ru-RU" dirty="0"/>
        </a:p>
      </dgm:t>
    </dgm:pt>
    <dgm:pt modelId="{7EF6200B-1E33-4375-B1E3-7FB637F7080A}" type="sibTrans" cxnId="{DC748AEF-AA99-4040-8933-E315DB585C66}">
      <dgm:prSet/>
      <dgm:spPr/>
      <dgm:t>
        <a:bodyPr/>
        <a:lstStyle/>
        <a:p>
          <a:endParaRPr lang="ru-RU"/>
        </a:p>
      </dgm:t>
    </dgm:pt>
    <dgm:pt modelId="{69D0DA23-FF23-475C-BA66-B5C0960116BE}" type="pres">
      <dgm:prSet presAssocID="{D624457F-19D2-4A70-B116-30C67AB795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45424C-9B62-4010-8B0F-10B0A87614E0}" type="pres">
      <dgm:prSet presAssocID="{C4C8CC66-0520-43FB-8E57-9AE89D760242}" presName="root1" presStyleCnt="0"/>
      <dgm:spPr/>
    </dgm:pt>
    <dgm:pt modelId="{ED53CE9E-67C9-4B4C-A233-4BDC6A733F33}" type="pres">
      <dgm:prSet presAssocID="{C4C8CC66-0520-43FB-8E57-9AE89D760242}" presName="LevelOneTextNode" presStyleLbl="node0" presStyleIdx="0" presStyleCnt="2" custScaleX="177156" custScaleY="177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6C5DB0-7C7A-446A-8FB8-9921548ABD8C}" type="pres">
      <dgm:prSet presAssocID="{C4C8CC66-0520-43FB-8E57-9AE89D760242}" presName="level2hierChild" presStyleCnt="0"/>
      <dgm:spPr/>
    </dgm:pt>
    <dgm:pt modelId="{2DFB95EA-71FC-48EA-BD14-F60FB1CDD004}" type="pres">
      <dgm:prSet presAssocID="{5CD2138E-43FE-4DE0-8BE8-221773654A6D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00E2711-BFCB-45CF-AA40-C867A29C5999}" type="pres">
      <dgm:prSet presAssocID="{5CD2138E-43FE-4DE0-8BE8-221773654A6D}" presName="connTx" presStyleLbl="parChTrans1D2" presStyleIdx="0" presStyleCnt="4"/>
      <dgm:spPr/>
      <dgm:t>
        <a:bodyPr/>
        <a:lstStyle/>
        <a:p>
          <a:endParaRPr lang="ru-RU"/>
        </a:p>
      </dgm:t>
    </dgm:pt>
    <dgm:pt modelId="{AEFCA8CD-4692-48AA-901B-3EAFFD93D907}" type="pres">
      <dgm:prSet presAssocID="{B678F6B8-4B04-40C9-A10E-BA58757C008E}" presName="root2" presStyleCnt="0"/>
      <dgm:spPr/>
    </dgm:pt>
    <dgm:pt modelId="{2A4213C6-A61D-4719-BD2B-5D916F8D1751}" type="pres">
      <dgm:prSet presAssocID="{B678F6B8-4B04-40C9-A10E-BA58757C008E}" presName="LevelTwoTextNode" presStyleLbl="node2" presStyleIdx="0" presStyleCnt="4" custLinFactNeighborX="-212" custLinFactNeighborY="-326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6EEAD24C-F900-4F3A-BF7C-F4B413BD9920}" type="pres">
      <dgm:prSet presAssocID="{B678F6B8-4B04-40C9-A10E-BA58757C008E}" presName="level3hierChild" presStyleCnt="0"/>
      <dgm:spPr/>
    </dgm:pt>
    <dgm:pt modelId="{9949A770-8759-463A-842B-53443F026702}" type="pres">
      <dgm:prSet presAssocID="{3109188C-8DFB-4855-BEB3-1AC1992FAC5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37D26F4-E199-4441-BF4D-A07C8488B5A7}" type="pres">
      <dgm:prSet presAssocID="{3109188C-8DFB-4855-BEB3-1AC1992FAC5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E51F3A4-B981-4664-8462-88C24A1FA523}" type="pres">
      <dgm:prSet presAssocID="{99697A87-25A2-4FD7-A2F7-D6895E7C5BE6}" presName="root2" presStyleCnt="0"/>
      <dgm:spPr/>
    </dgm:pt>
    <dgm:pt modelId="{86BE09BE-D422-4299-BE9D-A762C311C678}" type="pres">
      <dgm:prSet presAssocID="{99697A87-25A2-4FD7-A2F7-D6895E7C5BE6}" presName="LevelTwoTextNode" presStyleLbl="node2" presStyleIdx="1" presStyleCnt="4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2947323-718B-4E14-98CB-928E16E8536B}" type="pres">
      <dgm:prSet presAssocID="{99697A87-25A2-4FD7-A2F7-D6895E7C5BE6}" presName="level3hierChild" presStyleCnt="0"/>
      <dgm:spPr/>
    </dgm:pt>
    <dgm:pt modelId="{F5A257EA-6B8A-477C-91CF-B34D34ADA51F}" type="pres">
      <dgm:prSet presAssocID="{E6E57136-891D-4CFB-B053-FFC7FE57351D}" presName="root1" presStyleCnt="0"/>
      <dgm:spPr/>
    </dgm:pt>
    <dgm:pt modelId="{1E6D7F25-62D3-47B8-8237-C0A6C481482E}" type="pres">
      <dgm:prSet presAssocID="{E6E57136-891D-4CFB-B053-FFC7FE57351D}" presName="LevelOneTextNode" presStyleLbl="node0" presStyleIdx="1" presStyleCnt="2" custScaleX="177156" custScaleY="177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478954-54F8-4AF1-A4C0-06F97DD95522}" type="pres">
      <dgm:prSet presAssocID="{E6E57136-891D-4CFB-B053-FFC7FE57351D}" presName="level2hierChild" presStyleCnt="0"/>
      <dgm:spPr/>
    </dgm:pt>
    <dgm:pt modelId="{ABA68970-B507-4F8A-8C76-BF8517E631B0}" type="pres">
      <dgm:prSet presAssocID="{DC5D907B-DC35-4F4F-A77B-3AF750F2014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7FC28AD8-2D82-4CAA-8957-F23BFA06C71B}" type="pres">
      <dgm:prSet presAssocID="{DC5D907B-DC35-4F4F-A77B-3AF750F2014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B23B3D6-F38B-4E7F-A1D1-8481304EB656}" type="pres">
      <dgm:prSet presAssocID="{25F6754B-EAD6-486E-AB50-F525944604AF}" presName="root2" presStyleCnt="0"/>
      <dgm:spPr/>
    </dgm:pt>
    <dgm:pt modelId="{4BD66671-A146-442A-9989-B286460130E6}" type="pres">
      <dgm:prSet presAssocID="{25F6754B-EAD6-486E-AB50-F525944604AF}" presName="LevelTwoTextNode" presStyleLbl="node2" presStyleIdx="2" presStyleCnt="4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9C042447-D925-4346-AFC8-78C21FD325F3}" type="pres">
      <dgm:prSet presAssocID="{25F6754B-EAD6-486E-AB50-F525944604AF}" presName="level3hierChild" presStyleCnt="0"/>
      <dgm:spPr/>
    </dgm:pt>
    <dgm:pt modelId="{76A9C387-8272-41E7-B447-84596BD3C27B}" type="pres">
      <dgm:prSet presAssocID="{B92E227B-7785-43EB-9DEA-F88FEBB5C58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6CF0A074-5756-45C3-9502-E9CEF714E584}" type="pres">
      <dgm:prSet presAssocID="{B92E227B-7785-43EB-9DEA-F88FEBB5C58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78E6507-7F4B-4D26-9079-27B7057CAF2C}" type="pres">
      <dgm:prSet presAssocID="{BC5065B8-AB5D-4E19-9890-456DFC5E0C51}" presName="root2" presStyleCnt="0"/>
      <dgm:spPr/>
    </dgm:pt>
    <dgm:pt modelId="{B67E6929-5D5A-4F46-97A5-33D89B465D55}" type="pres">
      <dgm:prSet presAssocID="{BC5065B8-AB5D-4E19-9890-456DFC5E0C51}" presName="LevelTwoTextNode" presStyleLbl="node2" presStyleIdx="3" presStyleCnt="4" custLinFactNeighborX="-212" custLinFactNeighborY="-968">
        <dgm:presLayoutVars>
          <dgm:chPref val="3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C3D66963-D626-48AD-B30C-3CC8258DF3B1}" type="pres">
      <dgm:prSet presAssocID="{BC5065B8-AB5D-4E19-9890-456DFC5E0C51}" presName="level3hierChild" presStyleCnt="0"/>
      <dgm:spPr/>
    </dgm:pt>
  </dgm:ptLst>
  <dgm:cxnLst>
    <dgm:cxn modelId="{41E0D402-211A-4943-AFD0-B858D683F199}" type="presOf" srcId="{3109188C-8DFB-4855-BEB3-1AC1992FAC5B}" destId="{9949A770-8759-463A-842B-53443F026702}" srcOrd="0" destOrd="0" presId="urn:microsoft.com/office/officeart/2005/8/layout/hierarchy2"/>
    <dgm:cxn modelId="{0061CAB7-17D7-4A23-AE1E-4C2C8BD4DA8D}" type="presOf" srcId="{E6E57136-891D-4CFB-B053-FFC7FE57351D}" destId="{1E6D7F25-62D3-47B8-8237-C0A6C481482E}" srcOrd="0" destOrd="0" presId="urn:microsoft.com/office/officeart/2005/8/layout/hierarchy2"/>
    <dgm:cxn modelId="{4F6817D0-F25A-46FE-BA9E-526F5AF35A83}" srcId="{D624457F-19D2-4A70-B116-30C67AB7953C}" destId="{E6E57136-891D-4CFB-B053-FFC7FE57351D}" srcOrd="1" destOrd="0" parTransId="{B7EA4133-E37B-4225-992F-2B68364D68BF}" sibTransId="{32D2AAB6-B94E-4D2A-BA8B-36BB2BCFD709}"/>
    <dgm:cxn modelId="{0F536D68-42CE-442E-A7E3-4D47257F892B}" type="presOf" srcId="{DC5D907B-DC35-4F4F-A77B-3AF750F20144}" destId="{ABA68970-B507-4F8A-8C76-BF8517E631B0}" srcOrd="0" destOrd="0" presId="urn:microsoft.com/office/officeart/2005/8/layout/hierarchy2"/>
    <dgm:cxn modelId="{921AFDA2-314E-453C-BBC9-B419A01D48D3}" type="presOf" srcId="{5CD2138E-43FE-4DE0-8BE8-221773654A6D}" destId="{2DFB95EA-71FC-48EA-BD14-F60FB1CDD004}" srcOrd="0" destOrd="0" presId="urn:microsoft.com/office/officeart/2005/8/layout/hierarchy2"/>
    <dgm:cxn modelId="{56789601-9747-45EE-8DE5-5610ED3DC214}" srcId="{D624457F-19D2-4A70-B116-30C67AB7953C}" destId="{C4C8CC66-0520-43FB-8E57-9AE89D760242}" srcOrd="0" destOrd="0" parTransId="{0512E9EC-B8CD-4B6A-8B6F-D3F3AE01235A}" sibTransId="{64CF4858-E627-4FB0-86B4-05A76E97EEA1}"/>
    <dgm:cxn modelId="{B3D596C7-E6E2-438B-A6F6-A99428E2BF67}" srcId="{C4C8CC66-0520-43FB-8E57-9AE89D760242}" destId="{B678F6B8-4B04-40C9-A10E-BA58757C008E}" srcOrd="0" destOrd="0" parTransId="{5CD2138E-43FE-4DE0-8BE8-221773654A6D}" sibTransId="{C53A88D3-83F0-4ACF-B3DA-860990B6E9D3}"/>
    <dgm:cxn modelId="{5864EE28-88A3-4A0F-9C2C-2E0E9360CC7C}" type="presOf" srcId="{25F6754B-EAD6-486E-AB50-F525944604AF}" destId="{4BD66671-A146-442A-9989-B286460130E6}" srcOrd="0" destOrd="0" presId="urn:microsoft.com/office/officeart/2005/8/layout/hierarchy2"/>
    <dgm:cxn modelId="{7C7E62D2-64B0-499B-B3C3-12BDD3A8C9B8}" type="presOf" srcId="{DC5D907B-DC35-4F4F-A77B-3AF750F20144}" destId="{7FC28AD8-2D82-4CAA-8957-F23BFA06C71B}" srcOrd="1" destOrd="0" presId="urn:microsoft.com/office/officeart/2005/8/layout/hierarchy2"/>
    <dgm:cxn modelId="{92166472-59B0-4DC8-97F2-4AB89DD3A854}" srcId="{E6E57136-891D-4CFB-B053-FFC7FE57351D}" destId="{25F6754B-EAD6-486E-AB50-F525944604AF}" srcOrd="0" destOrd="0" parTransId="{DC5D907B-DC35-4F4F-A77B-3AF750F20144}" sibTransId="{1DAFA470-54F0-4037-AE86-9ADBBD7B66F5}"/>
    <dgm:cxn modelId="{E4AD4668-2A2A-4F28-8163-7EEAE9B1A4B7}" type="presOf" srcId="{99697A87-25A2-4FD7-A2F7-D6895E7C5BE6}" destId="{86BE09BE-D422-4299-BE9D-A762C311C678}" srcOrd="0" destOrd="0" presId="urn:microsoft.com/office/officeart/2005/8/layout/hierarchy2"/>
    <dgm:cxn modelId="{712611BE-14D7-4222-B655-AE434AE23840}" type="presOf" srcId="{B678F6B8-4B04-40C9-A10E-BA58757C008E}" destId="{2A4213C6-A61D-4719-BD2B-5D916F8D1751}" srcOrd="0" destOrd="0" presId="urn:microsoft.com/office/officeart/2005/8/layout/hierarchy2"/>
    <dgm:cxn modelId="{6095538F-EA3F-49B6-B146-E82B3202404F}" type="presOf" srcId="{C4C8CC66-0520-43FB-8E57-9AE89D760242}" destId="{ED53CE9E-67C9-4B4C-A233-4BDC6A733F33}" srcOrd="0" destOrd="0" presId="urn:microsoft.com/office/officeart/2005/8/layout/hierarchy2"/>
    <dgm:cxn modelId="{6567E533-80B1-4496-81F0-43748000AD6E}" type="presOf" srcId="{3109188C-8DFB-4855-BEB3-1AC1992FAC5B}" destId="{D37D26F4-E199-4441-BF4D-A07C8488B5A7}" srcOrd="1" destOrd="0" presId="urn:microsoft.com/office/officeart/2005/8/layout/hierarchy2"/>
    <dgm:cxn modelId="{6DB8496E-2D5E-47AB-AC46-291D0BDE2266}" type="presOf" srcId="{5CD2138E-43FE-4DE0-8BE8-221773654A6D}" destId="{700E2711-BFCB-45CF-AA40-C867A29C5999}" srcOrd="1" destOrd="0" presId="urn:microsoft.com/office/officeart/2005/8/layout/hierarchy2"/>
    <dgm:cxn modelId="{DC748AEF-AA99-4040-8933-E315DB585C66}" srcId="{E6E57136-891D-4CFB-B053-FFC7FE57351D}" destId="{BC5065B8-AB5D-4E19-9890-456DFC5E0C51}" srcOrd="1" destOrd="0" parTransId="{B92E227B-7785-43EB-9DEA-F88FEBB5C580}" sibTransId="{7EF6200B-1E33-4375-B1E3-7FB637F7080A}"/>
    <dgm:cxn modelId="{191E84AD-1290-423C-94C2-CB3DF6D49785}" type="presOf" srcId="{BC5065B8-AB5D-4E19-9890-456DFC5E0C51}" destId="{B67E6929-5D5A-4F46-97A5-33D89B465D55}" srcOrd="0" destOrd="0" presId="urn:microsoft.com/office/officeart/2005/8/layout/hierarchy2"/>
    <dgm:cxn modelId="{2B036E2F-1320-4AE7-9C7C-C8F0BD6BBBFB}" type="presOf" srcId="{B92E227B-7785-43EB-9DEA-F88FEBB5C580}" destId="{76A9C387-8272-41E7-B447-84596BD3C27B}" srcOrd="0" destOrd="0" presId="urn:microsoft.com/office/officeart/2005/8/layout/hierarchy2"/>
    <dgm:cxn modelId="{0C2091DB-F34B-4C4F-9D7D-019E90E76BDC}" type="presOf" srcId="{D624457F-19D2-4A70-B116-30C67AB7953C}" destId="{69D0DA23-FF23-475C-BA66-B5C0960116BE}" srcOrd="0" destOrd="0" presId="urn:microsoft.com/office/officeart/2005/8/layout/hierarchy2"/>
    <dgm:cxn modelId="{25EB96AD-FE1A-4D81-B602-116169C8025C}" type="presOf" srcId="{B92E227B-7785-43EB-9DEA-F88FEBB5C580}" destId="{6CF0A074-5756-45C3-9502-E9CEF714E584}" srcOrd="1" destOrd="0" presId="urn:microsoft.com/office/officeart/2005/8/layout/hierarchy2"/>
    <dgm:cxn modelId="{0761213C-E335-4859-ABEF-EFE7CC35A0DC}" srcId="{C4C8CC66-0520-43FB-8E57-9AE89D760242}" destId="{99697A87-25A2-4FD7-A2F7-D6895E7C5BE6}" srcOrd="1" destOrd="0" parTransId="{3109188C-8DFB-4855-BEB3-1AC1992FAC5B}" sibTransId="{1ED97105-C629-49BB-8548-DCFB61E25FD0}"/>
    <dgm:cxn modelId="{F8A53025-52DA-497B-9CAC-54AEEC6C459E}" type="presParOf" srcId="{69D0DA23-FF23-475C-BA66-B5C0960116BE}" destId="{EE45424C-9B62-4010-8B0F-10B0A87614E0}" srcOrd="0" destOrd="0" presId="urn:microsoft.com/office/officeart/2005/8/layout/hierarchy2"/>
    <dgm:cxn modelId="{6864EC5F-575B-43F9-9AC5-AFFFAD571F6E}" type="presParOf" srcId="{EE45424C-9B62-4010-8B0F-10B0A87614E0}" destId="{ED53CE9E-67C9-4B4C-A233-4BDC6A733F33}" srcOrd="0" destOrd="0" presId="urn:microsoft.com/office/officeart/2005/8/layout/hierarchy2"/>
    <dgm:cxn modelId="{7302CDD3-7D8C-4562-B032-BD170C1DCB8A}" type="presParOf" srcId="{EE45424C-9B62-4010-8B0F-10B0A87614E0}" destId="{006C5DB0-7C7A-446A-8FB8-9921548ABD8C}" srcOrd="1" destOrd="0" presId="urn:microsoft.com/office/officeart/2005/8/layout/hierarchy2"/>
    <dgm:cxn modelId="{01BB433F-E3D1-46FE-965F-410E35108B2A}" type="presParOf" srcId="{006C5DB0-7C7A-446A-8FB8-9921548ABD8C}" destId="{2DFB95EA-71FC-48EA-BD14-F60FB1CDD004}" srcOrd="0" destOrd="0" presId="urn:microsoft.com/office/officeart/2005/8/layout/hierarchy2"/>
    <dgm:cxn modelId="{67ADF0E7-046A-4A75-A791-0FF7C9FF954A}" type="presParOf" srcId="{2DFB95EA-71FC-48EA-BD14-F60FB1CDD004}" destId="{700E2711-BFCB-45CF-AA40-C867A29C5999}" srcOrd="0" destOrd="0" presId="urn:microsoft.com/office/officeart/2005/8/layout/hierarchy2"/>
    <dgm:cxn modelId="{56AB05DF-1ADC-4EA9-983D-BAACF7310E93}" type="presParOf" srcId="{006C5DB0-7C7A-446A-8FB8-9921548ABD8C}" destId="{AEFCA8CD-4692-48AA-901B-3EAFFD93D907}" srcOrd="1" destOrd="0" presId="urn:microsoft.com/office/officeart/2005/8/layout/hierarchy2"/>
    <dgm:cxn modelId="{897021D5-82C5-47BC-8B58-F93B127A70FB}" type="presParOf" srcId="{AEFCA8CD-4692-48AA-901B-3EAFFD93D907}" destId="{2A4213C6-A61D-4719-BD2B-5D916F8D1751}" srcOrd="0" destOrd="0" presId="urn:microsoft.com/office/officeart/2005/8/layout/hierarchy2"/>
    <dgm:cxn modelId="{73ED50CE-5EE5-4B84-9CC2-7D0A45B6374E}" type="presParOf" srcId="{AEFCA8CD-4692-48AA-901B-3EAFFD93D907}" destId="{6EEAD24C-F900-4F3A-BF7C-F4B413BD9920}" srcOrd="1" destOrd="0" presId="urn:microsoft.com/office/officeart/2005/8/layout/hierarchy2"/>
    <dgm:cxn modelId="{AA6CBDBD-85E8-4E17-9170-EE882FF37F40}" type="presParOf" srcId="{006C5DB0-7C7A-446A-8FB8-9921548ABD8C}" destId="{9949A770-8759-463A-842B-53443F026702}" srcOrd="2" destOrd="0" presId="urn:microsoft.com/office/officeart/2005/8/layout/hierarchy2"/>
    <dgm:cxn modelId="{E6A1C1EB-730C-418C-BFAB-E4C228AF252C}" type="presParOf" srcId="{9949A770-8759-463A-842B-53443F026702}" destId="{D37D26F4-E199-4441-BF4D-A07C8488B5A7}" srcOrd="0" destOrd="0" presId="urn:microsoft.com/office/officeart/2005/8/layout/hierarchy2"/>
    <dgm:cxn modelId="{DF283665-F041-4066-9318-3DA1B126E9B3}" type="presParOf" srcId="{006C5DB0-7C7A-446A-8FB8-9921548ABD8C}" destId="{6E51F3A4-B981-4664-8462-88C24A1FA523}" srcOrd="3" destOrd="0" presId="urn:microsoft.com/office/officeart/2005/8/layout/hierarchy2"/>
    <dgm:cxn modelId="{13B480A5-F2B6-477C-A518-93A3AE6BB6F1}" type="presParOf" srcId="{6E51F3A4-B981-4664-8462-88C24A1FA523}" destId="{86BE09BE-D422-4299-BE9D-A762C311C678}" srcOrd="0" destOrd="0" presId="urn:microsoft.com/office/officeart/2005/8/layout/hierarchy2"/>
    <dgm:cxn modelId="{CB14DB72-0586-4850-B1E2-5C56BCE7EAE3}" type="presParOf" srcId="{6E51F3A4-B981-4664-8462-88C24A1FA523}" destId="{F2947323-718B-4E14-98CB-928E16E8536B}" srcOrd="1" destOrd="0" presId="urn:microsoft.com/office/officeart/2005/8/layout/hierarchy2"/>
    <dgm:cxn modelId="{D9E0FBDF-283F-413A-895C-D1F19C6BA451}" type="presParOf" srcId="{69D0DA23-FF23-475C-BA66-B5C0960116BE}" destId="{F5A257EA-6B8A-477C-91CF-B34D34ADA51F}" srcOrd="1" destOrd="0" presId="urn:microsoft.com/office/officeart/2005/8/layout/hierarchy2"/>
    <dgm:cxn modelId="{A9200446-C315-44DF-829C-F7EF1D96BB10}" type="presParOf" srcId="{F5A257EA-6B8A-477C-91CF-B34D34ADA51F}" destId="{1E6D7F25-62D3-47B8-8237-C0A6C481482E}" srcOrd="0" destOrd="0" presId="urn:microsoft.com/office/officeart/2005/8/layout/hierarchy2"/>
    <dgm:cxn modelId="{7A90CFE6-628D-4738-AC5A-E3C364902A49}" type="presParOf" srcId="{F5A257EA-6B8A-477C-91CF-B34D34ADA51F}" destId="{23478954-54F8-4AF1-A4C0-06F97DD95522}" srcOrd="1" destOrd="0" presId="urn:microsoft.com/office/officeart/2005/8/layout/hierarchy2"/>
    <dgm:cxn modelId="{31EB88A0-5521-4A32-8924-6F17794093E1}" type="presParOf" srcId="{23478954-54F8-4AF1-A4C0-06F97DD95522}" destId="{ABA68970-B507-4F8A-8C76-BF8517E631B0}" srcOrd="0" destOrd="0" presId="urn:microsoft.com/office/officeart/2005/8/layout/hierarchy2"/>
    <dgm:cxn modelId="{BB7283C5-802A-4C90-9863-5ED767B06785}" type="presParOf" srcId="{ABA68970-B507-4F8A-8C76-BF8517E631B0}" destId="{7FC28AD8-2D82-4CAA-8957-F23BFA06C71B}" srcOrd="0" destOrd="0" presId="urn:microsoft.com/office/officeart/2005/8/layout/hierarchy2"/>
    <dgm:cxn modelId="{3475D2A9-2F3E-4F27-B7E8-941213DE2A8F}" type="presParOf" srcId="{23478954-54F8-4AF1-A4C0-06F97DD95522}" destId="{2B23B3D6-F38B-4E7F-A1D1-8481304EB656}" srcOrd="1" destOrd="0" presId="urn:microsoft.com/office/officeart/2005/8/layout/hierarchy2"/>
    <dgm:cxn modelId="{6E183B16-C719-4023-85D9-F04702FF5A8B}" type="presParOf" srcId="{2B23B3D6-F38B-4E7F-A1D1-8481304EB656}" destId="{4BD66671-A146-442A-9989-B286460130E6}" srcOrd="0" destOrd="0" presId="urn:microsoft.com/office/officeart/2005/8/layout/hierarchy2"/>
    <dgm:cxn modelId="{F64626ED-1489-47D7-822B-A43734D8857F}" type="presParOf" srcId="{2B23B3D6-F38B-4E7F-A1D1-8481304EB656}" destId="{9C042447-D925-4346-AFC8-78C21FD325F3}" srcOrd="1" destOrd="0" presId="urn:microsoft.com/office/officeart/2005/8/layout/hierarchy2"/>
    <dgm:cxn modelId="{52C2F849-6A1C-4263-85D4-54C4E38355DA}" type="presParOf" srcId="{23478954-54F8-4AF1-A4C0-06F97DD95522}" destId="{76A9C387-8272-41E7-B447-84596BD3C27B}" srcOrd="2" destOrd="0" presId="urn:microsoft.com/office/officeart/2005/8/layout/hierarchy2"/>
    <dgm:cxn modelId="{FC513379-C9F8-43CC-AC6E-A479251F864E}" type="presParOf" srcId="{76A9C387-8272-41E7-B447-84596BD3C27B}" destId="{6CF0A074-5756-45C3-9502-E9CEF714E584}" srcOrd="0" destOrd="0" presId="urn:microsoft.com/office/officeart/2005/8/layout/hierarchy2"/>
    <dgm:cxn modelId="{D147C71F-3995-4CBE-B537-6046B1046EB5}" type="presParOf" srcId="{23478954-54F8-4AF1-A4C0-06F97DD95522}" destId="{878E6507-7F4B-4D26-9079-27B7057CAF2C}" srcOrd="3" destOrd="0" presId="urn:microsoft.com/office/officeart/2005/8/layout/hierarchy2"/>
    <dgm:cxn modelId="{3DFD9479-D552-4A6A-A915-657BBA6A9267}" type="presParOf" srcId="{878E6507-7F4B-4D26-9079-27B7057CAF2C}" destId="{B67E6929-5D5A-4F46-97A5-33D89B465D55}" srcOrd="0" destOrd="0" presId="urn:microsoft.com/office/officeart/2005/8/layout/hierarchy2"/>
    <dgm:cxn modelId="{2930F763-2C8B-40BE-B70F-DDE9717A601E}" type="presParOf" srcId="{878E6507-7F4B-4D26-9079-27B7057CAF2C}" destId="{C3D66963-D626-48AD-B30C-3CC8258DF3B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AD074-B08B-426B-BDAC-D6DB6993A85C}" type="doc">
      <dgm:prSet loTypeId="urn:microsoft.com/office/officeart/2005/8/layout/chevron2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0C9DEA-8FE0-4D36-AD7F-F9EE94856B82}">
      <dgm:prSet/>
      <dgm:spPr/>
      <dgm:t>
        <a:bodyPr/>
        <a:lstStyle/>
        <a:p>
          <a:pPr rtl="0"/>
          <a:endParaRPr lang="ru-RU" dirty="0"/>
        </a:p>
      </dgm:t>
    </dgm:pt>
    <dgm:pt modelId="{8FDD9661-BAFB-41BA-AEB0-6B61466F541A}" type="sibTrans" cxnId="{D3B95ABE-8447-46BF-8431-4F79701BC0A2}">
      <dgm:prSet/>
      <dgm:spPr/>
      <dgm:t>
        <a:bodyPr/>
        <a:lstStyle/>
        <a:p>
          <a:endParaRPr lang="ru-RU"/>
        </a:p>
      </dgm:t>
    </dgm:pt>
    <dgm:pt modelId="{292DE2D7-3845-4165-8CBB-17E406208883}" type="parTrans" cxnId="{D3B95ABE-8447-46BF-8431-4F79701BC0A2}">
      <dgm:prSet/>
      <dgm:spPr/>
      <dgm:t>
        <a:bodyPr/>
        <a:lstStyle/>
        <a:p>
          <a:endParaRPr lang="ru-RU"/>
        </a:p>
      </dgm:t>
    </dgm:pt>
    <dgm:pt modelId="{FCC342BA-BBD0-4BCB-A2BB-D23A49D6FF39}">
      <dgm:prSet/>
      <dgm:spPr/>
      <dgm:t>
        <a:bodyPr/>
        <a:lstStyle/>
        <a:p>
          <a:pPr rtl="0"/>
          <a:r>
            <a:rPr lang="ru-RU" dirty="0" smtClean="0"/>
            <a:t>Если приложить относительно небольшое усилие к поршню </a:t>
          </a:r>
          <a:r>
            <a:rPr lang="ru-RU" i="1" dirty="0" smtClean="0"/>
            <a:t>1</a:t>
          </a:r>
          <a:r>
            <a:rPr lang="ru-RU" dirty="0" smtClean="0"/>
            <a:t>, движущемуся в цилиндре меньшего диаметра </a:t>
          </a:r>
          <a:r>
            <a:rPr lang="en-US" i="1" dirty="0" smtClean="0"/>
            <a:t>d</a:t>
          </a:r>
          <a:r>
            <a:rPr lang="ru-RU" i="1" baseline="-25000" dirty="0" smtClean="0"/>
            <a:t>1</a:t>
          </a:r>
          <a:r>
            <a:rPr lang="ru-RU" dirty="0" smtClean="0"/>
            <a:t>, и создать давление </a:t>
          </a:r>
          <a:r>
            <a:rPr lang="ru-RU" i="1" dirty="0" smtClean="0"/>
            <a:t>Р</a:t>
          </a:r>
          <a:r>
            <a:rPr lang="ru-RU" dirty="0" smtClean="0"/>
            <a:t> на поршень, то согласно закону Паскаля, такое же давление будет оказано на поршень </a:t>
          </a:r>
          <a:r>
            <a:rPr lang="ru-RU" i="1" dirty="0" smtClean="0"/>
            <a:t>2</a:t>
          </a:r>
          <a:r>
            <a:rPr lang="ru-RU" dirty="0" smtClean="0"/>
            <a:t> в цилиндре большего диаметра </a:t>
          </a:r>
          <a:r>
            <a:rPr lang="en-US" i="1" dirty="0" smtClean="0"/>
            <a:t>d</a:t>
          </a:r>
          <a:r>
            <a:rPr lang="ru-RU" i="1" baseline="-25000" dirty="0" smtClean="0"/>
            <a:t>2</a:t>
          </a:r>
          <a:r>
            <a:rPr lang="ru-RU" dirty="0" smtClean="0"/>
            <a:t>.</a:t>
          </a:r>
          <a:endParaRPr lang="ru-RU" dirty="0"/>
        </a:p>
      </dgm:t>
    </dgm:pt>
    <dgm:pt modelId="{35FBE162-74AF-41F8-9439-CE5A9BA187D7}" type="parTrans" cxnId="{02FCC8DC-0B1F-44EA-9E2F-D29EB3DDB7DD}">
      <dgm:prSet/>
      <dgm:spPr/>
      <dgm:t>
        <a:bodyPr/>
        <a:lstStyle/>
        <a:p>
          <a:endParaRPr lang="ru-RU"/>
        </a:p>
      </dgm:t>
    </dgm:pt>
    <dgm:pt modelId="{7E093BCB-1853-4D13-B063-AD14AAB8B871}" type="sibTrans" cxnId="{02FCC8DC-0B1F-44EA-9E2F-D29EB3DDB7DD}">
      <dgm:prSet/>
      <dgm:spPr/>
      <dgm:t>
        <a:bodyPr/>
        <a:lstStyle/>
        <a:p>
          <a:endParaRPr lang="ru-RU"/>
        </a:p>
      </dgm:t>
    </dgm:pt>
    <dgm:pt modelId="{25B84E15-369B-4DFB-A4DA-E588F1F2D11B}" type="pres">
      <dgm:prSet presAssocID="{85BAD074-B08B-426B-BDAC-D6DB6993A8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A37E84-F6D1-493B-B689-57EE77F3EDC6}" type="pres">
      <dgm:prSet presAssocID="{BC0C9DEA-8FE0-4D36-AD7F-F9EE94856B82}" presName="composite" presStyleCnt="0"/>
      <dgm:spPr/>
    </dgm:pt>
    <dgm:pt modelId="{F81E9437-B6FF-4A74-B7A5-9025FF7A70C9}" type="pres">
      <dgm:prSet presAssocID="{BC0C9DEA-8FE0-4D36-AD7F-F9EE94856B82}" presName="parentText" presStyleLbl="alignNode1" presStyleIdx="0" presStyleCnt="1" custLinFactNeighborX="0" custLinFactNeighborY="9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F6075-A3E4-4A93-B372-2465D2ECC376}" type="pres">
      <dgm:prSet presAssocID="{BC0C9DEA-8FE0-4D36-AD7F-F9EE94856B8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CC8DC-0B1F-44EA-9E2F-D29EB3DDB7DD}" srcId="{BC0C9DEA-8FE0-4D36-AD7F-F9EE94856B82}" destId="{FCC342BA-BBD0-4BCB-A2BB-D23A49D6FF39}" srcOrd="0" destOrd="0" parTransId="{35FBE162-74AF-41F8-9439-CE5A9BA187D7}" sibTransId="{7E093BCB-1853-4D13-B063-AD14AAB8B871}"/>
    <dgm:cxn modelId="{D3B95ABE-8447-46BF-8431-4F79701BC0A2}" srcId="{85BAD074-B08B-426B-BDAC-D6DB6993A85C}" destId="{BC0C9DEA-8FE0-4D36-AD7F-F9EE94856B82}" srcOrd="0" destOrd="0" parTransId="{292DE2D7-3845-4165-8CBB-17E406208883}" sibTransId="{8FDD9661-BAFB-41BA-AEB0-6B61466F541A}"/>
    <dgm:cxn modelId="{5DD9D3F4-0355-4017-8698-ADF59F19B03E}" type="presOf" srcId="{85BAD074-B08B-426B-BDAC-D6DB6993A85C}" destId="{25B84E15-369B-4DFB-A4DA-E588F1F2D11B}" srcOrd="0" destOrd="0" presId="urn:microsoft.com/office/officeart/2005/8/layout/chevron2"/>
    <dgm:cxn modelId="{3FD886E3-762D-4696-9A38-AA59B35D5052}" type="presOf" srcId="{BC0C9DEA-8FE0-4D36-AD7F-F9EE94856B82}" destId="{F81E9437-B6FF-4A74-B7A5-9025FF7A70C9}" srcOrd="0" destOrd="0" presId="urn:microsoft.com/office/officeart/2005/8/layout/chevron2"/>
    <dgm:cxn modelId="{1DF9DBE3-DD35-49DC-96AC-043FEC073612}" type="presOf" srcId="{FCC342BA-BBD0-4BCB-A2BB-D23A49D6FF39}" destId="{344F6075-A3E4-4A93-B372-2465D2ECC376}" srcOrd="0" destOrd="0" presId="urn:microsoft.com/office/officeart/2005/8/layout/chevron2"/>
    <dgm:cxn modelId="{99E71FA9-ED09-4C85-A030-FDD37EFA8778}" type="presParOf" srcId="{25B84E15-369B-4DFB-A4DA-E588F1F2D11B}" destId="{A3A37E84-F6D1-493B-B689-57EE77F3EDC6}" srcOrd="0" destOrd="0" presId="urn:microsoft.com/office/officeart/2005/8/layout/chevron2"/>
    <dgm:cxn modelId="{7BE4D8EE-FC29-44C3-9EC1-2B5B20A9172B}" type="presParOf" srcId="{A3A37E84-F6D1-493B-B689-57EE77F3EDC6}" destId="{F81E9437-B6FF-4A74-B7A5-9025FF7A70C9}" srcOrd="0" destOrd="0" presId="urn:microsoft.com/office/officeart/2005/8/layout/chevron2"/>
    <dgm:cxn modelId="{E4979947-700B-489D-BD06-E66D79443F78}" type="presParOf" srcId="{A3A37E84-F6D1-493B-B689-57EE77F3EDC6}" destId="{344F6075-A3E4-4A93-B372-2465D2ECC3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935752-2F51-44BE-A59A-4760FB789961}" type="doc">
      <dgm:prSet loTypeId="urn:microsoft.com/office/officeart/2005/8/layout/bProcess4" loCatId="process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B6C52B9-A4EC-4B14-B90F-E4527AB82D9B}">
      <dgm:prSet/>
      <dgm:spPr/>
      <dgm:t>
        <a:bodyPr/>
        <a:lstStyle/>
        <a:p>
          <a:pPr rtl="0"/>
          <a:r>
            <a:rPr lang="ru-RU" dirty="0" smtClean="0"/>
            <a:t>При этом сила давления на поршень </a:t>
          </a:r>
          <a:r>
            <a:rPr lang="ru-RU" i="1" dirty="0" smtClean="0"/>
            <a:t>1</a:t>
          </a:r>
          <a:r>
            <a:rPr lang="ru-RU" dirty="0" smtClean="0"/>
            <a:t> составит</a:t>
          </a:r>
          <a:endParaRPr lang="ru-RU" dirty="0"/>
        </a:p>
      </dgm:t>
    </dgm:pt>
    <dgm:pt modelId="{77364BE5-18F7-410D-9FF5-FDADAAD9A80B}" type="parTrans" cxnId="{D526A185-0454-456A-A7E5-94D6B5E8B5D0}">
      <dgm:prSet/>
      <dgm:spPr/>
      <dgm:t>
        <a:bodyPr/>
        <a:lstStyle/>
        <a:p>
          <a:endParaRPr lang="ru-RU"/>
        </a:p>
      </dgm:t>
    </dgm:pt>
    <dgm:pt modelId="{4211307F-ADE2-4A16-A7A5-DD00D0EAB30D}" type="sibTrans" cxnId="{D526A185-0454-456A-A7E5-94D6B5E8B5D0}">
      <dgm:prSet/>
      <dgm:spPr/>
      <dgm:t>
        <a:bodyPr/>
        <a:lstStyle/>
        <a:p>
          <a:endParaRPr lang="ru-RU" dirty="0"/>
        </a:p>
      </dgm:t>
    </dgm:pt>
    <dgm:pt modelId="{A533661C-1EB2-43F7-8765-067C243EC02A}">
      <dgm:prSet/>
      <dgm:spPr/>
      <dgm:t>
        <a:bodyPr/>
        <a:lstStyle/>
        <a:p>
          <a:pPr rtl="0"/>
          <a:endParaRPr lang="ru-RU" dirty="0"/>
        </a:p>
      </dgm:t>
    </dgm:pt>
    <dgm:pt modelId="{BDE169C1-8A87-4F3B-A48D-60F64E6944C7}" type="parTrans" cxnId="{0E3E908C-B8F3-45D8-876F-9F80686D2D4D}">
      <dgm:prSet/>
      <dgm:spPr/>
      <dgm:t>
        <a:bodyPr/>
        <a:lstStyle/>
        <a:p>
          <a:endParaRPr lang="ru-RU"/>
        </a:p>
      </dgm:t>
    </dgm:pt>
    <dgm:pt modelId="{A3EAB477-BF5F-44CE-B3CA-B5595BDB1987}" type="sibTrans" cxnId="{0E3E908C-B8F3-45D8-876F-9F80686D2D4D}">
      <dgm:prSet/>
      <dgm:spPr/>
      <dgm:t>
        <a:bodyPr/>
        <a:lstStyle/>
        <a:p>
          <a:endParaRPr lang="ru-RU" dirty="0"/>
        </a:p>
      </dgm:t>
    </dgm:pt>
    <dgm:pt modelId="{9518CE89-940E-46B5-AB12-42EDC73B01D5}">
      <dgm:prSet custT="1"/>
      <dgm:spPr/>
      <dgm:t>
        <a:bodyPr/>
        <a:lstStyle/>
        <a:p>
          <a:pPr rtl="0"/>
          <a:r>
            <a:rPr lang="en-US" sz="2000" b="1" i="1" dirty="0" smtClean="0"/>
            <a:t>F</a:t>
          </a:r>
          <a:r>
            <a:rPr lang="ru-RU" sz="2000" b="1" baseline="-25000" dirty="0" smtClean="0"/>
            <a:t>1 </a:t>
          </a:r>
          <a:r>
            <a:rPr lang="ru-RU" sz="2000" b="1" i="1" dirty="0" smtClean="0"/>
            <a:t>= </a:t>
          </a:r>
          <a:r>
            <a:rPr lang="en-US" sz="2000" b="1" i="1" dirty="0" smtClean="0"/>
            <a:t>P·S</a:t>
          </a:r>
          <a:r>
            <a:rPr lang="ru-RU" sz="2000" b="1" baseline="-25000" dirty="0" smtClean="0"/>
            <a:t>1</a:t>
          </a:r>
          <a:endParaRPr lang="ru-RU" sz="2000" b="1" dirty="0"/>
        </a:p>
      </dgm:t>
    </dgm:pt>
    <dgm:pt modelId="{E962AD28-3C64-4999-9626-3FDF129C7104}" type="parTrans" cxnId="{8FD65571-1C65-48C2-9190-A82C774F66C6}">
      <dgm:prSet/>
      <dgm:spPr/>
      <dgm:t>
        <a:bodyPr/>
        <a:lstStyle/>
        <a:p>
          <a:endParaRPr lang="ru-RU"/>
        </a:p>
      </dgm:t>
    </dgm:pt>
    <dgm:pt modelId="{455457B2-2EEE-46A9-BA76-710EC1DDFB0F}" type="sibTrans" cxnId="{8FD65571-1C65-48C2-9190-A82C774F66C6}">
      <dgm:prSet/>
      <dgm:spPr/>
      <dgm:t>
        <a:bodyPr/>
        <a:lstStyle/>
        <a:p>
          <a:endParaRPr lang="ru-RU" dirty="0"/>
        </a:p>
      </dgm:t>
    </dgm:pt>
    <dgm:pt modelId="{16D4BC62-6F59-42ED-95BB-DA39EAF97F2D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а сила давления на поршень </a:t>
          </a:r>
          <a:r>
            <a:rPr lang="ru-RU" sz="2000" i="1" dirty="0" smtClean="0">
              <a:solidFill>
                <a:srgbClr val="002060"/>
              </a:solidFill>
            </a:rPr>
            <a:t>2</a:t>
          </a:r>
          <a:endParaRPr lang="ru-RU" sz="2000" dirty="0">
            <a:solidFill>
              <a:srgbClr val="002060"/>
            </a:solidFill>
          </a:endParaRPr>
        </a:p>
      </dgm:t>
    </dgm:pt>
    <dgm:pt modelId="{B7593BD0-F417-457F-A8BC-E82AF8881D32}" type="parTrans" cxnId="{50C1019B-CDA5-44E2-8C31-8888D5331EB8}">
      <dgm:prSet/>
      <dgm:spPr/>
      <dgm:t>
        <a:bodyPr/>
        <a:lstStyle/>
        <a:p>
          <a:endParaRPr lang="ru-RU"/>
        </a:p>
      </dgm:t>
    </dgm:pt>
    <dgm:pt modelId="{EE5B5FDF-8D87-4061-9D3C-22E855E7B1EA}" type="sibTrans" cxnId="{50C1019B-CDA5-44E2-8C31-8888D5331EB8}">
      <dgm:prSet/>
      <dgm:spPr/>
      <dgm:t>
        <a:bodyPr/>
        <a:lstStyle/>
        <a:p>
          <a:endParaRPr lang="ru-RU" dirty="0"/>
        </a:p>
      </dgm:t>
    </dgm:pt>
    <dgm:pt modelId="{CE4FBBA2-D29A-4BF9-ACB0-FDE674B94128}">
      <dgm:prSet/>
      <dgm:spPr/>
      <dgm:t>
        <a:bodyPr/>
        <a:lstStyle/>
        <a:p>
          <a:pPr rtl="0"/>
          <a:endParaRPr lang="ru-RU" dirty="0"/>
        </a:p>
      </dgm:t>
    </dgm:pt>
    <dgm:pt modelId="{0AFDA019-1A92-4808-8FDA-967C192521A2}" type="parTrans" cxnId="{00289AA8-7835-41F8-B945-DB9530FE7A16}">
      <dgm:prSet/>
      <dgm:spPr/>
      <dgm:t>
        <a:bodyPr/>
        <a:lstStyle/>
        <a:p>
          <a:endParaRPr lang="ru-RU"/>
        </a:p>
      </dgm:t>
    </dgm:pt>
    <dgm:pt modelId="{EFB02743-496E-413A-ADD5-B981E317F2E6}" type="sibTrans" cxnId="{00289AA8-7835-41F8-B945-DB9530FE7A16}">
      <dgm:prSet/>
      <dgm:spPr/>
      <dgm:t>
        <a:bodyPr/>
        <a:lstStyle/>
        <a:p>
          <a:endParaRPr lang="ru-RU" dirty="0"/>
        </a:p>
      </dgm:t>
    </dgm:pt>
    <dgm:pt modelId="{4465A88A-E938-46DA-9F54-4793556B0506}">
      <dgm:prSet custT="1"/>
      <dgm:spPr/>
      <dgm:t>
        <a:bodyPr/>
        <a:lstStyle/>
        <a:p>
          <a:pPr rtl="0"/>
          <a:r>
            <a:rPr lang="en-US" sz="2000" b="1" i="1" dirty="0" smtClean="0"/>
            <a:t>F</a:t>
          </a:r>
          <a:r>
            <a:rPr lang="en-US" sz="2000" b="1" baseline="-25000" dirty="0" smtClean="0"/>
            <a:t>2</a:t>
          </a:r>
          <a:r>
            <a:rPr lang="en-US" sz="2000" b="1" i="1" baseline="-25000" dirty="0" smtClean="0"/>
            <a:t> </a:t>
          </a:r>
          <a:r>
            <a:rPr lang="en-US" sz="2000" b="1" i="1" dirty="0" smtClean="0"/>
            <a:t>= P·S</a:t>
          </a:r>
          <a:r>
            <a:rPr lang="en-US" sz="2000" b="1" baseline="-25000" dirty="0" smtClean="0"/>
            <a:t>2</a:t>
          </a:r>
          <a:endParaRPr lang="ru-RU" sz="2000" b="1" baseline="-25000" dirty="0"/>
        </a:p>
      </dgm:t>
    </dgm:pt>
    <dgm:pt modelId="{49B9CC82-ED13-46B9-90CD-CA9D3482EF6D}" type="parTrans" cxnId="{F1ACE839-EC52-4E8A-949A-C4BA9C6EEF07}">
      <dgm:prSet/>
      <dgm:spPr/>
      <dgm:t>
        <a:bodyPr/>
        <a:lstStyle/>
        <a:p>
          <a:endParaRPr lang="ru-RU"/>
        </a:p>
      </dgm:t>
    </dgm:pt>
    <dgm:pt modelId="{EFD7491F-441A-4865-A49F-B78F108E22C3}" type="sibTrans" cxnId="{F1ACE839-EC52-4E8A-949A-C4BA9C6EEF07}">
      <dgm:prSet/>
      <dgm:spPr/>
      <dgm:t>
        <a:bodyPr/>
        <a:lstStyle/>
        <a:p>
          <a:endParaRPr lang="ru-RU" dirty="0"/>
        </a:p>
      </dgm:t>
    </dgm:pt>
    <dgm:pt modelId="{49E1325B-4D65-41CA-991C-5C89EAAEA62F}">
      <dgm:prSet/>
      <dgm:spPr/>
      <dgm:t>
        <a:bodyPr/>
        <a:lstStyle/>
        <a:p>
          <a:pPr rtl="0"/>
          <a:endParaRPr lang="ru-RU" dirty="0"/>
        </a:p>
      </dgm:t>
    </dgm:pt>
    <dgm:pt modelId="{DC477A8B-5586-434D-91A9-4549FE2462CD}" type="parTrans" cxnId="{C145893C-915C-46A4-A547-99600E4A6068}">
      <dgm:prSet/>
      <dgm:spPr/>
      <dgm:t>
        <a:bodyPr/>
        <a:lstStyle/>
        <a:p>
          <a:endParaRPr lang="ru-RU"/>
        </a:p>
      </dgm:t>
    </dgm:pt>
    <dgm:pt modelId="{FC3A2458-900C-458A-B75B-76D69367BD69}" type="sibTrans" cxnId="{C145893C-915C-46A4-A547-99600E4A6068}">
      <dgm:prSet/>
      <dgm:spPr/>
      <dgm:t>
        <a:bodyPr/>
        <a:lstStyle/>
        <a:p>
          <a:endParaRPr lang="ru-RU"/>
        </a:p>
      </dgm:t>
    </dgm:pt>
    <dgm:pt modelId="{E5BD2BDE-BA65-4EBA-A2EE-97E9DFF4E701}" type="pres">
      <dgm:prSet presAssocID="{50935752-2F51-44BE-A59A-4760FB78996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246BB1-C626-4595-9194-680A74A83412}" type="pres">
      <dgm:prSet presAssocID="{4B6C52B9-A4EC-4B14-B90F-E4527AB82D9B}" presName="compNode" presStyleCnt="0"/>
      <dgm:spPr/>
    </dgm:pt>
    <dgm:pt modelId="{393F94D4-F126-4BCA-8E51-8111FEEACCCD}" type="pres">
      <dgm:prSet presAssocID="{4B6C52B9-A4EC-4B14-B90F-E4527AB82D9B}" presName="dummyConnPt" presStyleCnt="0"/>
      <dgm:spPr/>
    </dgm:pt>
    <dgm:pt modelId="{0290A75B-49AF-4E8D-BA76-B668A8B9B1FB}" type="pres">
      <dgm:prSet presAssocID="{4B6C52B9-A4EC-4B14-B90F-E4527AB82D9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30061-9E88-4A1F-AE25-8CA4F99F498A}" type="pres">
      <dgm:prSet presAssocID="{4211307F-ADE2-4A16-A7A5-DD00D0EAB30D}" presName="sibTrans" presStyleLbl="bgSibTrans2D1" presStyleIdx="0" presStyleCnt="6"/>
      <dgm:spPr/>
      <dgm:t>
        <a:bodyPr/>
        <a:lstStyle/>
        <a:p>
          <a:endParaRPr lang="ru-RU"/>
        </a:p>
      </dgm:t>
    </dgm:pt>
    <dgm:pt modelId="{E1F30D3A-82EA-4FAB-8AB3-3496BE34815D}" type="pres">
      <dgm:prSet presAssocID="{A533661C-1EB2-43F7-8765-067C243EC02A}" presName="compNode" presStyleCnt="0"/>
      <dgm:spPr/>
    </dgm:pt>
    <dgm:pt modelId="{CB76552E-A9CA-4D97-9D42-B2965A3DD425}" type="pres">
      <dgm:prSet presAssocID="{A533661C-1EB2-43F7-8765-067C243EC02A}" presName="dummyConnPt" presStyleCnt="0"/>
      <dgm:spPr/>
    </dgm:pt>
    <dgm:pt modelId="{2FC8456A-CC70-4B91-9B83-9B3A2B682EB9}" type="pres">
      <dgm:prSet presAssocID="{A533661C-1EB2-43F7-8765-067C243EC0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1237A-4AFC-4D29-89AA-E331925BA23E}" type="pres">
      <dgm:prSet presAssocID="{A3EAB477-BF5F-44CE-B3CA-B5595BDB1987}" presName="sibTrans" presStyleLbl="bgSibTrans2D1" presStyleIdx="1" presStyleCnt="6"/>
      <dgm:spPr/>
      <dgm:t>
        <a:bodyPr/>
        <a:lstStyle/>
        <a:p>
          <a:endParaRPr lang="ru-RU"/>
        </a:p>
      </dgm:t>
    </dgm:pt>
    <dgm:pt modelId="{D5B8F123-93E7-45CD-8B46-5295148D8560}" type="pres">
      <dgm:prSet presAssocID="{9518CE89-940E-46B5-AB12-42EDC73B01D5}" presName="compNode" presStyleCnt="0"/>
      <dgm:spPr/>
    </dgm:pt>
    <dgm:pt modelId="{4A69F35A-D631-40FE-A1AA-1F47EC761686}" type="pres">
      <dgm:prSet presAssocID="{9518CE89-940E-46B5-AB12-42EDC73B01D5}" presName="dummyConnPt" presStyleCnt="0"/>
      <dgm:spPr/>
    </dgm:pt>
    <dgm:pt modelId="{BB6106C9-DE9E-4706-9801-CA2952399296}" type="pres">
      <dgm:prSet presAssocID="{9518CE89-940E-46B5-AB12-42EDC73B01D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13D11-58B2-4BA2-8B19-9460A8583CA2}" type="pres">
      <dgm:prSet presAssocID="{455457B2-2EEE-46A9-BA76-710EC1DDFB0F}" presName="sibTrans" presStyleLbl="bgSibTrans2D1" presStyleIdx="2" presStyleCnt="6"/>
      <dgm:spPr/>
      <dgm:t>
        <a:bodyPr/>
        <a:lstStyle/>
        <a:p>
          <a:endParaRPr lang="ru-RU"/>
        </a:p>
      </dgm:t>
    </dgm:pt>
    <dgm:pt modelId="{C2026E2F-E565-4048-B4E0-A82E2A5D90A2}" type="pres">
      <dgm:prSet presAssocID="{16D4BC62-6F59-42ED-95BB-DA39EAF97F2D}" presName="compNode" presStyleCnt="0"/>
      <dgm:spPr/>
    </dgm:pt>
    <dgm:pt modelId="{1656FD43-36EB-49E5-AB82-43DF231BD57B}" type="pres">
      <dgm:prSet presAssocID="{16D4BC62-6F59-42ED-95BB-DA39EAF97F2D}" presName="dummyConnPt" presStyleCnt="0"/>
      <dgm:spPr/>
    </dgm:pt>
    <dgm:pt modelId="{453ED750-DA93-4DF0-92E7-45DF197873F8}" type="pres">
      <dgm:prSet presAssocID="{16D4BC62-6F59-42ED-95BB-DA39EAF97F2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5B75B-6D23-4391-A0C5-56FF57283248}" type="pres">
      <dgm:prSet presAssocID="{EE5B5FDF-8D87-4061-9D3C-22E855E7B1EA}" presName="sibTrans" presStyleLbl="bgSibTrans2D1" presStyleIdx="3" presStyleCnt="6"/>
      <dgm:spPr/>
      <dgm:t>
        <a:bodyPr/>
        <a:lstStyle/>
        <a:p>
          <a:endParaRPr lang="ru-RU"/>
        </a:p>
      </dgm:t>
    </dgm:pt>
    <dgm:pt modelId="{93B2990A-D56F-48A6-8E79-4A6F3131AD3B}" type="pres">
      <dgm:prSet presAssocID="{CE4FBBA2-D29A-4BF9-ACB0-FDE674B94128}" presName="compNode" presStyleCnt="0"/>
      <dgm:spPr/>
    </dgm:pt>
    <dgm:pt modelId="{6E297860-1D1C-4EAD-BD09-B14F588FC2F5}" type="pres">
      <dgm:prSet presAssocID="{CE4FBBA2-D29A-4BF9-ACB0-FDE674B94128}" presName="dummyConnPt" presStyleCnt="0"/>
      <dgm:spPr/>
    </dgm:pt>
    <dgm:pt modelId="{E632C778-34E2-497C-A2E4-828755BA2D3D}" type="pres">
      <dgm:prSet presAssocID="{CE4FBBA2-D29A-4BF9-ACB0-FDE674B9412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0A028-F656-4D3E-9C29-4043FF06E906}" type="pres">
      <dgm:prSet presAssocID="{EFB02743-496E-413A-ADD5-B981E317F2E6}" presName="sibTrans" presStyleLbl="bgSibTrans2D1" presStyleIdx="4" presStyleCnt="6"/>
      <dgm:spPr/>
      <dgm:t>
        <a:bodyPr/>
        <a:lstStyle/>
        <a:p>
          <a:endParaRPr lang="ru-RU"/>
        </a:p>
      </dgm:t>
    </dgm:pt>
    <dgm:pt modelId="{42D7F4ED-3766-4B70-A6EF-F92C39C4C5AD}" type="pres">
      <dgm:prSet presAssocID="{4465A88A-E938-46DA-9F54-4793556B0506}" presName="compNode" presStyleCnt="0"/>
      <dgm:spPr/>
    </dgm:pt>
    <dgm:pt modelId="{5EDB7D27-5FFE-4914-8BA1-645470BE62C5}" type="pres">
      <dgm:prSet presAssocID="{4465A88A-E938-46DA-9F54-4793556B0506}" presName="dummyConnPt" presStyleCnt="0"/>
      <dgm:spPr/>
    </dgm:pt>
    <dgm:pt modelId="{4C11025B-B2B1-4B31-9392-07DB51A4CD85}" type="pres">
      <dgm:prSet presAssocID="{4465A88A-E938-46DA-9F54-4793556B05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CE3EB-A9BF-4184-9AEB-EC7BD5143BB8}" type="pres">
      <dgm:prSet presAssocID="{EFD7491F-441A-4865-A49F-B78F108E22C3}" presName="sibTrans" presStyleLbl="bgSibTrans2D1" presStyleIdx="5" presStyleCnt="6"/>
      <dgm:spPr/>
      <dgm:t>
        <a:bodyPr/>
        <a:lstStyle/>
        <a:p>
          <a:endParaRPr lang="ru-RU"/>
        </a:p>
      </dgm:t>
    </dgm:pt>
    <dgm:pt modelId="{F0ED1573-DF05-4429-88F6-2D6997FEFD08}" type="pres">
      <dgm:prSet presAssocID="{49E1325B-4D65-41CA-991C-5C89EAAEA62F}" presName="compNode" presStyleCnt="0"/>
      <dgm:spPr/>
    </dgm:pt>
    <dgm:pt modelId="{230A5736-705E-462E-AEB0-43D97B81DBD5}" type="pres">
      <dgm:prSet presAssocID="{49E1325B-4D65-41CA-991C-5C89EAAEA62F}" presName="dummyConnPt" presStyleCnt="0"/>
      <dgm:spPr/>
    </dgm:pt>
    <dgm:pt modelId="{7C64C77F-60FE-48A7-9C1C-548E066C43E4}" type="pres">
      <dgm:prSet presAssocID="{49E1325B-4D65-41CA-991C-5C89EAAEA6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5939D1-12B9-4A02-9488-90CA06FA279B}" type="presOf" srcId="{EFD7491F-441A-4865-A49F-B78F108E22C3}" destId="{0A8CE3EB-A9BF-4184-9AEB-EC7BD5143BB8}" srcOrd="0" destOrd="0" presId="urn:microsoft.com/office/officeart/2005/8/layout/bProcess4"/>
    <dgm:cxn modelId="{85328CDE-217B-48A2-B273-A51A7694BF74}" type="presOf" srcId="{EFB02743-496E-413A-ADD5-B981E317F2E6}" destId="{08B0A028-F656-4D3E-9C29-4043FF06E906}" srcOrd="0" destOrd="0" presId="urn:microsoft.com/office/officeart/2005/8/layout/bProcess4"/>
    <dgm:cxn modelId="{9F7F5329-D3D0-4A4B-8AE5-EEF237956454}" type="presOf" srcId="{A533661C-1EB2-43F7-8765-067C243EC02A}" destId="{2FC8456A-CC70-4B91-9B83-9B3A2B682EB9}" srcOrd="0" destOrd="0" presId="urn:microsoft.com/office/officeart/2005/8/layout/bProcess4"/>
    <dgm:cxn modelId="{00289AA8-7835-41F8-B945-DB9530FE7A16}" srcId="{50935752-2F51-44BE-A59A-4760FB789961}" destId="{CE4FBBA2-D29A-4BF9-ACB0-FDE674B94128}" srcOrd="4" destOrd="0" parTransId="{0AFDA019-1A92-4808-8FDA-967C192521A2}" sibTransId="{EFB02743-496E-413A-ADD5-B981E317F2E6}"/>
    <dgm:cxn modelId="{C81606CD-FFAF-42E3-A073-D9D92417847D}" type="presOf" srcId="{EE5B5FDF-8D87-4061-9D3C-22E855E7B1EA}" destId="{1615B75B-6D23-4391-A0C5-56FF57283248}" srcOrd="0" destOrd="0" presId="urn:microsoft.com/office/officeart/2005/8/layout/bProcess4"/>
    <dgm:cxn modelId="{211358B8-F01C-43D9-84B8-17E0F741FCB4}" type="presOf" srcId="{16D4BC62-6F59-42ED-95BB-DA39EAF97F2D}" destId="{453ED750-DA93-4DF0-92E7-45DF197873F8}" srcOrd="0" destOrd="0" presId="urn:microsoft.com/office/officeart/2005/8/layout/bProcess4"/>
    <dgm:cxn modelId="{E6EDD187-7421-4BFD-9F49-7694D3DB8091}" type="presOf" srcId="{4211307F-ADE2-4A16-A7A5-DD00D0EAB30D}" destId="{0AC30061-9E88-4A1F-AE25-8CA4F99F498A}" srcOrd="0" destOrd="0" presId="urn:microsoft.com/office/officeart/2005/8/layout/bProcess4"/>
    <dgm:cxn modelId="{907B839C-733F-4D16-9545-C1467204533D}" type="presOf" srcId="{CE4FBBA2-D29A-4BF9-ACB0-FDE674B94128}" destId="{E632C778-34E2-497C-A2E4-828755BA2D3D}" srcOrd="0" destOrd="0" presId="urn:microsoft.com/office/officeart/2005/8/layout/bProcess4"/>
    <dgm:cxn modelId="{8FD65571-1C65-48C2-9190-A82C774F66C6}" srcId="{50935752-2F51-44BE-A59A-4760FB789961}" destId="{9518CE89-940E-46B5-AB12-42EDC73B01D5}" srcOrd="2" destOrd="0" parTransId="{E962AD28-3C64-4999-9626-3FDF129C7104}" sibTransId="{455457B2-2EEE-46A9-BA76-710EC1DDFB0F}"/>
    <dgm:cxn modelId="{4A813329-1075-469F-B543-076492E2FDB8}" type="presOf" srcId="{9518CE89-940E-46B5-AB12-42EDC73B01D5}" destId="{BB6106C9-DE9E-4706-9801-CA2952399296}" srcOrd="0" destOrd="0" presId="urn:microsoft.com/office/officeart/2005/8/layout/bProcess4"/>
    <dgm:cxn modelId="{C59D18F4-6A53-4B00-8685-2DAB48AE247F}" type="presOf" srcId="{50935752-2F51-44BE-A59A-4760FB789961}" destId="{E5BD2BDE-BA65-4EBA-A2EE-97E9DFF4E701}" srcOrd="0" destOrd="0" presId="urn:microsoft.com/office/officeart/2005/8/layout/bProcess4"/>
    <dgm:cxn modelId="{952BC623-A771-434F-8928-12929751E6E7}" type="presOf" srcId="{A3EAB477-BF5F-44CE-B3CA-B5595BDB1987}" destId="{79C1237A-4AFC-4D29-89AA-E331925BA23E}" srcOrd="0" destOrd="0" presId="urn:microsoft.com/office/officeart/2005/8/layout/bProcess4"/>
    <dgm:cxn modelId="{F1ACE839-EC52-4E8A-949A-C4BA9C6EEF07}" srcId="{50935752-2F51-44BE-A59A-4760FB789961}" destId="{4465A88A-E938-46DA-9F54-4793556B0506}" srcOrd="5" destOrd="0" parTransId="{49B9CC82-ED13-46B9-90CD-CA9D3482EF6D}" sibTransId="{EFD7491F-441A-4865-A49F-B78F108E22C3}"/>
    <dgm:cxn modelId="{4A79BA53-D202-4A88-AA02-A162F299534F}" type="presOf" srcId="{4B6C52B9-A4EC-4B14-B90F-E4527AB82D9B}" destId="{0290A75B-49AF-4E8D-BA76-B668A8B9B1FB}" srcOrd="0" destOrd="0" presId="urn:microsoft.com/office/officeart/2005/8/layout/bProcess4"/>
    <dgm:cxn modelId="{C145893C-915C-46A4-A547-99600E4A6068}" srcId="{50935752-2F51-44BE-A59A-4760FB789961}" destId="{49E1325B-4D65-41CA-991C-5C89EAAEA62F}" srcOrd="6" destOrd="0" parTransId="{DC477A8B-5586-434D-91A9-4549FE2462CD}" sibTransId="{FC3A2458-900C-458A-B75B-76D69367BD69}"/>
    <dgm:cxn modelId="{524B561F-51E3-4AE0-964F-BF0898589F2A}" type="presOf" srcId="{455457B2-2EEE-46A9-BA76-710EC1DDFB0F}" destId="{22513D11-58B2-4BA2-8B19-9460A8583CA2}" srcOrd="0" destOrd="0" presId="urn:microsoft.com/office/officeart/2005/8/layout/bProcess4"/>
    <dgm:cxn modelId="{D526A185-0454-456A-A7E5-94D6B5E8B5D0}" srcId="{50935752-2F51-44BE-A59A-4760FB789961}" destId="{4B6C52B9-A4EC-4B14-B90F-E4527AB82D9B}" srcOrd="0" destOrd="0" parTransId="{77364BE5-18F7-410D-9FF5-FDADAAD9A80B}" sibTransId="{4211307F-ADE2-4A16-A7A5-DD00D0EAB30D}"/>
    <dgm:cxn modelId="{0E3E908C-B8F3-45D8-876F-9F80686D2D4D}" srcId="{50935752-2F51-44BE-A59A-4760FB789961}" destId="{A533661C-1EB2-43F7-8765-067C243EC02A}" srcOrd="1" destOrd="0" parTransId="{BDE169C1-8A87-4F3B-A48D-60F64E6944C7}" sibTransId="{A3EAB477-BF5F-44CE-B3CA-B5595BDB1987}"/>
    <dgm:cxn modelId="{E325D66C-3F1D-40E1-B2A6-93BDE23FC764}" type="presOf" srcId="{49E1325B-4D65-41CA-991C-5C89EAAEA62F}" destId="{7C64C77F-60FE-48A7-9C1C-548E066C43E4}" srcOrd="0" destOrd="0" presId="urn:microsoft.com/office/officeart/2005/8/layout/bProcess4"/>
    <dgm:cxn modelId="{50C1019B-CDA5-44E2-8C31-8888D5331EB8}" srcId="{50935752-2F51-44BE-A59A-4760FB789961}" destId="{16D4BC62-6F59-42ED-95BB-DA39EAF97F2D}" srcOrd="3" destOrd="0" parTransId="{B7593BD0-F417-457F-A8BC-E82AF8881D32}" sibTransId="{EE5B5FDF-8D87-4061-9D3C-22E855E7B1EA}"/>
    <dgm:cxn modelId="{89067C37-C480-405F-B209-298A9A5592BD}" type="presOf" srcId="{4465A88A-E938-46DA-9F54-4793556B0506}" destId="{4C11025B-B2B1-4B31-9392-07DB51A4CD85}" srcOrd="0" destOrd="0" presId="urn:microsoft.com/office/officeart/2005/8/layout/bProcess4"/>
    <dgm:cxn modelId="{541F5AD4-F333-4A35-94AF-207B3648FB0D}" type="presParOf" srcId="{E5BD2BDE-BA65-4EBA-A2EE-97E9DFF4E701}" destId="{49246BB1-C626-4595-9194-680A74A83412}" srcOrd="0" destOrd="0" presId="urn:microsoft.com/office/officeart/2005/8/layout/bProcess4"/>
    <dgm:cxn modelId="{5261AE08-EE08-4BB1-A867-2BABD378AAEF}" type="presParOf" srcId="{49246BB1-C626-4595-9194-680A74A83412}" destId="{393F94D4-F126-4BCA-8E51-8111FEEACCCD}" srcOrd="0" destOrd="0" presId="urn:microsoft.com/office/officeart/2005/8/layout/bProcess4"/>
    <dgm:cxn modelId="{9C0E9625-191A-47B6-85D2-424D7519088D}" type="presParOf" srcId="{49246BB1-C626-4595-9194-680A74A83412}" destId="{0290A75B-49AF-4E8D-BA76-B668A8B9B1FB}" srcOrd="1" destOrd="0" presId="urn:microsoft.com/office/officeart/2005/8/layout/bProcess4"/>
    <dgm:cxn modelId="{01E7946B-6D4F-4C34-B7E9-A587F0BFBEB2}" type="presParOf" srcId="{E5BD2BDE-BA65-4EBA-A2EE-97E9DFF4E701}" destId="{0AC30061-9E88-4A1F-AE25-8CA4F99F498A}" srcOrd="1" destOrd="0" presId="urn:microsoft.com/office/officeart/2005/8/layout/bProcess4"/>
    <dgm:cxn modelId="{080DF21A-D411-494D-AB4C-822D778E732C}" type="presParOf" srcId="{E5BD2BDE-BA65-4EBA-A2EE-97E9DFF4E701}" destId="{E1F30D3A-82EA-4FAB-8AB3-3496BE34815D}" srcOrd="2" destOrd="0" presId="urn:microsoft.com/office/officeart/2005/8/layout/bProcess4"/>
    <dgm:cxn modelId="{84131C07-A13A-46B8-9FB4-D9896BD48AAC}" type="presParOf" srcId="{E1F30D3A-82EA-4FAB-8AB3-3496BE34815D}" destId="{CB76552E-A9CA-4D97-9D42-B2965A3DD425}" srcOrd="0" destOrd="0" presId="urn:microsoft.com/office/officeart/2005/8/layout/bProcess4"/>
    <dgm:cxn modelId="{F6EDE77D-13E6-4E67-83E3-86BC7F3AD158}" type="presParOf" srcId="{E1F30D3A-82EA-4FAB-8AB3-3496BE34815D}" destId="{2FC8456A-CC70-4B91-9B83-9B3A2B682EB9}" srcOrd="1" destOrd="0" presId="urn:microsoft.com/office/officeart/2005/8/layout/bProcess4"/>
    <dgm:cxn modelId="{0B469711-52F5-44E2-9E39-84686DF58D22}" type="presParOf" srcId="{E5BD2BDE-BA65-4EBA-A2EE-97E9DFF4E701}" destId="{79C1237A-4AFC-4D29-89AA-E331925BA23E}" srcOrd="3" destOrd="0" presId="urn:microsoft.com/office/officeart/2005/8/layout/bProcess4"/>
    <dgm:cxn modelId="{7631355C-D070-43D5-8DFB-150D5C42CB4F}" type="presParOf" srcId="{E5BD2BDE-BA65-4EBA-A2EE-97E9DFF4E701}" destId="{D5B8F123-93E7-45CD-8B46-5295148D8560}" srcOrd="4" destOrd="0" presId="urn:microsoft.com/office/officeart/2005/8/layout/bProcess4"/>
    <dgm:cxn modelId="{E2D28073-F9F6-4638-AE39-719DF15DF2FA}" type="presParOf" srcId="{D5B8F123-93E7-45CD-8B46-5295148D8560}" destId="{4A69F35A-D631-40FE-A1AA-1F47EC761686}" srcOrd="0" destOrd="0" presId="urn:microsoft.com/office/officeart/2005/8/layout/bProcess4"/>
    <dgm:cxn modelId="{93C85125-BE59-4DFB-8FAC-7568ED117244}" type="presParOf" srcId="{D5B8F123-93E7-45CD-8B46-5295148D8560}" destId="{BB6106C9-DE9E-4706-9801-CA2952399296}" srcOrd="1" destOrd="0" presId="urn:microsoft.com/office/officeart/2005/8/layout/bProcess4"/>
    <dgm:cxn modelId="{E278BC45-CC66-462B-B3C7-3995439A095D}" type="presParOf" srcId="{E5BD2BDE-BA65-4EBA-A2EE-97E9DFF4E701}" destId="{22513D11-58B2-4BA2-8B19-9460A8583CA2}" srcOrd="5" destOrd="0" presId="urn:microsoft.com/office/officeart/2005/8/layout/bProcess4"/>
    <dgm:cxn modelId="{A9537900-5B26-487D-A9FD-AFEB91F35432}" type="presParOf" srcId="{E5BD2BDE-BA65-4EBA-A2EE-97E9DFF4E701}" destId="{C2026E2F-E565-4048-B4E0-A82E2A5D90A2}" srcOrd="6" destOrd="0" presId="urn:microsoft.com/office/officeart/2005/8/layout/bProcess4"/>
    <dgm:cxn modelId="{641E1F97-CA85-4A39-86B1-2E131EBF9C7F}" type="presParOf" srcId="{C2026E2F-E565-4048-B4E0-A82E2A5D90A2}" destId="{1656FD43-36EB-49E5-AB82-43DF231BD57B}" srcOrd="0" destOrd="0" presId="urn:microsoft.com/office/officeart/2005/8/layout/bProcess4"/>
    <dgm:cxn modelId="{4823F85E-8B77-4338-A0E8-C5083821DA43}" type="presParOf" srcId="{C2026E2F-E565-4048-B4E0-A82E2A5D90A2}" destId="{453ED750-DA93-4DF0-92E7-45DF197873F8}" srcOrd="1" destOrd="0" presId="urn:microsoft.com/office/officeart/2005/8/layout/bProcess4"/>
    <dgm:cxn modelId="{E13B2D8C-869D-4BFD-9979-F576F1E08314}" type="presParOf" srcId="{E5BD2BDE-BA65-4EBA-A2EE-97E9DFF4E701}" destId="{1615B75B-6D23-4391-A0C5-56FF57283248}" srcOrd="7" destOrd="0" presId="urn:microsoft.com/office/officeart/2005/8/layout/bProcess4"/>
    <dgm:cxn modelId="{DAE49C4B-B1B5-44D1-B15D-4289E2F0B474}" type="presParOf" srcId="{E5BD2BDE-BA65-4EBA-A2EE-97E9DFF4E701}" destId="{93B2990A-D56F-48A6-8E79-4A6F3131AD3B}" srcOrd="8" destOrd="0" presId="urn:microsoft.com/office/officeart/2005/8/layout/bProcess4"/>
    <dgm:cxn modelId="{67740958-693F-40D8-A6C8-0EEA7745D599}" type="presParOf" srcId="{93B2990A-D56F-48A6-8E79-4A6F3131AD3B}" destId="{6E297860-1D1C-4EAD-BD09-B14F588FC2F5}" srcOrd="0" destOrd="0" presId="urn:microsoft.com/office/officeart/2005/8/layout/bProcess4"/>
    <dgm:cxn modelId="{AD76F9C0-9730-497E-AE73-8B5545E01E05}" type="presParOf" srcId="{93B2990A-D56F-48A6-8E79-4A6F3131AD3B}" destId="{E632C778-34E2-497C-A2E4-828755BA2D3D}" srcOrd="1" destOrd="0" presId="urn:microsoft.com/office/officeart/2005/8/layout/bProcess4"/>
    <dgm:cxn modelId="{9C3BAC70-73CF-44B8-86A7-7C0EEB8281E1}" type="presParOf" srcId="{E5BD2BDE-BA65-4EBA-A2EE-97E9DFF4E701}" destId="{08B0A028-F656-4D3E-9C29-4043FF06E906}" srcOrd="9" destOrd="0" presId="urn:microsoft.com/office/officeart/2005/8/layout/bProcess4"/>
    <dgm:cxn modelId="{9BEE4CEC-5399-43A9-8505-5085F4A28121}" type="presParOf" srcId="{E5BD2BDE-BA65-4EBA-A2EE-97E9DFF4E701}" destId="{42D7F4ED-3766-4B70-A6EF-F92C39C4C5AD}" srcOrd="10" destOrd="0" presId="urn:microsoft.com/office/officeart/2005/8/layout/bProcess4"/>
    <dgm:cxn modelId="{BC05D5BD-CBE5-4F1C-A486-A0C01E3BC6EB}" type="presParOf" srcId="{42D7F4ED-3766-4B70-A6EF-F92C39C4C5AD}" destId="{5EDB7D27-5FFE-4914-8BA1-645470BE62C5}" srcOrd="0" destOrd="0" presId="urn:microsoft.com/office/officeart/2005/8/layout/bProcess4"/>
    <dgm:cxn modelId="{B77E0437-1D0D-471A-BC38-0D88C31A23DA}" type="presParOf" srcId="{42D7F4ED-3766-4B70-A6EF-F92C39C4C5AD}" destId="{4C11025B-B2B1-4B31-9392-07DB51A4CD85}" srcOrd="1" destOrd="0" presId="urn:microsoft.com/office/officeart/2005/8/layout/bProcess4"/>
    <dgm:cxn modelId="{7AAD8BCB-F23F-4E8B-90CD-E4EDDFFD8AD6}" type="presParOf" srcId="{E5BD2BDE-BA65-4EBA-A2EE-97E9DFF4E701}" destId="{0A8CE3EB-A9BF-4184-9AEB-EC7BD5143BB8}" srcOrd="11" destOrd="0" presId="urn:microsoft.com/office/officeart/2005/8/layout/bProcess4"/>
    <dgm:cxn modelId="{9458DA3E-2F11-4FC7-BBA3-AAD85510EB42}" type="presParOf" srcId="{E5BD2BDE-BA65-4EBA-A2EE-97E9DFF4E701}" destId="{F0ED1573-DF05-4429-88F6-2D6997FEFD08}" srcOrd="12" destOrd="0" presId="urn:microsoft.com/office/officeart/2005/8/layout/bProcess4"/>
    <dgm:cxn modelId="{0CC3DFBB-A3E0-40D6-92E6-1654E01C0724}" type="presParOf" srcId="{F0ED1573-DF05-4429-88F6-2D6997FEFD08}" destId="{230A5736-705E-462E-AEB0-43D97B81DBD5}" srcOrd="0" destOrd="0" presId="urn:microsoft.com/office/officeart/2005/8/layout/bProcess4"/>
    <dgm:cxn modelId="{569247DA-AD22-486D-9DED-4261193A599C}" type="presParOf" srcId="{F0ED1573-DF05-4429-88F6-2D6997FEFD08}" destId="{7C64C77F-60FE-48A7-9C1C-548E066C43E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09D8B3-18A8-453A-A531-78C777AFB257}" type="doc">
      <dgm:prSet loTypeId="urn:microsoft.com/office/officeart/2005/8/layout/target3" loCatId="relationship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1BA3CA6-917A-4F13-B314-2AA9393CA91F}">
      <dgm:prSet custT="1"/>
      <dgm:spPr/>
      <dgm:t>
        <a:bodyPr/>
        <a:lstStyle/>
        <a:p>
          <a:pPr rtl="0"/>
          <a:r>
            <a:rPr lang="ru-RU" sz="1800" dirty="0" smtClean="0"/>
            <a:t>В результате поршень в цилиндре большего диаметра передает силу давления во столько раз большую, чем сила, приложенная к поршню в цилиндре меньшего диаметра, во сколько раз поперечное сечение цилиндра </a:t>
          </a:r>
          <a:r>
            <a:rPr lang="ru-RU" sz="1800" i="1" dirty="0" smtClean="0"/>
            <a:t>2</a:t>
          </a:r>
          <a:r>
            <a:rPr lang="ru-RU" sz="1800" dirty="0" smtClean="0"/>
            <a:t> больше, чем цилиндра </a:t>
          </a:r>
          <a:r>
            <a:rPr lang="ru-RU" sz="1800" i="1" dirty="0" smtClean="0"/>
            <a:t>1</a:t>
          </a:r>
          <a:r>
            <a:rPr lang="ru-RU" sz="1800" dirty="0" smtClean="0"/>
            <a:t>.</a:t>
          </a:r>
          <a:endParaRPr lang="ru-RU" sz="1800" dirty="0"/>
        </a:p>
      </dgm:t>
    </dgm:pt>
    <dgm:pt modelId="{6B86CD07-DF43-4CDC-9963-FAE02E143EAE}" type="parTrans" cxnId="{C1E8ED35-DA96-443D-AB9E-FCE09BE4A37E}">
      <dgm:prSet/>
      <dgm:spPr/>
      <dgm:t>
        <a:bodyPr/>
        <a:lstStyle/>
        <a:p>
          <a:endParaRPr lang="ru-RU"/>
        </a:p>
      </dgm:t>
    </dgm:pt>
    <dgm:pt modelId="{021511AB-6B85-43FE-92BC-1AC9733076FC}" type="sibTrans" cxnId="{C1E8ED35-DA96-443D-AB9E-FCE09BE4A37E}">
      <dgm:prSet/>
      <dgm:spPr/>
      <dgm:t>
        <a:bodyPr/>
        <a:lstStyle/>
        <a:p>
          <a:endParaRPr lang="ru-RU"/>
        </a:p>
      </dgm:t>
    </dgm:pt>
    <dgm:pt modelId="{5F675F57-7215-44B6-ADB8-DCE1D8FCF0E3}">
      <dgm:prSet custT="1"/>
      <dgm:spPr/>
      <dgm:t>
        <a:bodyPr/>
        <a:lstStyle/>
        <a:p>
          <a:pPr rtl="0"/>
          <a:r>
            <a:rPr lang="ru-RU" sz="2000" dirty="0" smtClean="0"/>
            <a:t>Таким способом с помощью сравнительно небольших усилий осуществляют прессование материала </a:t>
          </a:r>
          <a:r>
            <a:rPr lang="ru-RU" sz="2000" i="1" dirty="0" smtClean="0"/>
            <a:t>3</a:t>
          </a:r>
          <a:r>
            <a:rPr lang="ru-RU" sz="2000" dirty="0" smtClean="0"/>
            <a:t>, помещенного между поршнем </a:t>
          </a:r>
          <a:r>
            <a:rPr lang="ru-RU" sz="2000" i="1" dirty="0" smtClean="0"/>
            <a:t>2</a:t>
          </a:r>
          <a:r>
            <a:rPr lang="ru-RU" sz="2000" dirty="0" smtClean="0"/>
            <a:t> и неподвижной плитой </a:t>
          </a:r>
          <a:r>
            <a:rPr lang="ru-RU" sz="2000" i="1" dirty="0" smtClean="0"/>
            <a:t>4</a:t>
          </a:r>
          <a:r>
            <a:rPr lang="ru-RU" sz="2000" dirty="0" smtClean="0"/>
            <a:t>.</a:t>
          </a:r>
          <a:endParaRPr lang="ru-RU" sz="2000" dirty="0"/>
        </a:p>
      </dgm:t>
    </dgm:pt>
    <dgm:pt modelId="{5320B158-DB4F-42D1-8F96-E7FB0B11FC55}" type="parTrans" cxnId="{DE9970E7-D9D5-4DAD-968B-3901834BAF7B}">
      <dgm:prSet/>
      <dgm:spPr/>
      <dgm:t>
        <a:bodyPr/>
        <a:lstStyle/>
        <a:p>
          <a:endParaRPr lang="ru-RU"/>
        </a:p>
      </dgm:t>
    </dgm:pt>
    <dgm:pt modelId="{69190BEA-D2AC-468F-9222-FF8452D011FE}" type="sibTrans" cxnId="{DE9970E7-D9D5-4DAD-968B-3901834BAF7B}">
      <dgm:prSet/>
      <dgm:spPr/>
      <dgm:t>
        <a:bodyPr/>
        <a:lstStyle/>
        <a:p>
          <a:endParaRPr lang="ru-RU"/>
        </a:p>
      </dgm:t>
    </dgm:pt>
    <dgm:pt modelId="{E185093C-8669-4F40-B8AE-B8EF4CD705C5}" type="pres">
      <dgm:prSet presAssocID="{3F09D8B3-18A8-453A-A531-78C777AFB2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ABA02F-16EB-4FB1-857D-BFE4931D0A88}" type="pres">
      <dgm:prSet presAssocID="{21BA3CA6-917A-4F13-B314-2AA9393CA91F}" presName="circle1" presStyleLbl="node1" presStyleIdx="0" presStyleCnt="2"/>
      <dgm:spPr/>
    </dgm:pt>
    <dgm:pt modelId="{831849FF-18EB-4812-83DE-9167F933ED1D}" type="pres">
      <dgm:prSet presAssocID="{21BA3CA6-917A-4F13-B314-2AA9393CA91F}" presName="space" presStyleCnt="0"/>
      <dgm:spPr/>
    </dgm:pt>
    <dgm:pt modelId="{0CEF1F35-E8A9-48A1-9113-2A838BBC59A8}" type="pres">
      <dgm:prSet presAssocID="{21BA3CA6-917A-4F13-B314-2AA9393CA91F}" presName="rect1" presStyleLbl="alignAcc1" presStyleIdx="0" presStyleCnt="2"/>
      <dgm:spPr/>
      <dgm:t>
        <a:bodyPr/>
        <a:lstStyle/>
        <a:p>
          <a:endParaRPr lang="ru-RU"/>
        </a:p>
      </dgm:t>
    </dgm:pt>
    <dgm:pt modelId="{E36743F6-D9A8-4639-9E5D-2DE8892E83B1}" type="pres">
      <dgm:prSet presAssocID="{5F675F57-7215-44B6-ADB8-DCE1D8FCF0E3}" presName="vertSpace2" presStyleLbl="node1" presStyleIdx="0" presStyleCnt="2"/>
      <dgm:spPr/>
    </dgm:pt>
    <dgm:pt modelId="{F25095C3-1247-4B1C-B996-54133E97CA73}" type="pres">
      <dgm:prSet presAssocID="{5F675F57-7215-44B6-ADB8-DCE1D8FCF0E3}" presName="circle2" presStyleLbl="node1" presStyleIdx="1" presStyleCnt="2"/>
      <dgm:spPr/>
    </dgm:pt>
    <dgm:pt modelId="{5D693517-D463-4ADA-8E36-E8EC9494C030}" type="pres">
      <dgm:prSet presAssocID="{5F675F57-7215-44B6-ADB8-DCE1D8FCF0E3}" presName="rect2" presStyleLbl="alignAcc1" presStyleIdx="1" presStyleCnt="2"/>
      <dgm:spPr/>
      <dgm:t>
        <a:bodyPr/>
        <a:lstStyle/>
        <a:p>
          <a:endParaRPr lang="ru-RU"/>
        </a:p>
      </dgm:t>
    </dgm:pt>
    <dgm:pt modelId="{2E62A2A1-1561-4431-A616-8078A784B8B8}" type="pres">
      <dgm:prSet presAssocID="{21BA3CA6-917A-4F13-B314-2AA9393CA91F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17A58-BA01-4065-92D8-1A9837B81B37}" type="pres">
      <dgm:prSet presAssocID="{5F675F57-7215-44B6-ADB8-DCE1D8FCF0E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1B98F-918A-473A-959C-4A9E763D2465}" type="presOf" srcId="{5F675F57-7215-44B6-ADB8-DCE1D8FCF0E3}" destId="{C5017A58-BA01-4065-92D8-1A9837B81B37}" srcOrd="1" destOrd="0" presId="urn:microsoft.com/office/officeart/2005/8/layout/target3"/>
    <dgm:cxn modelId="{DE9970E7-D9D5-4DAD-968B-3901834BAF7B}" srcId="{3F09D8B3-18A8-453A-A531-78C777AFB257}" destId="{5F675F57-7215-44B6-ADB8-DCE1D8FCF0E3}" srcOrd="1" destOrd="0" parTransId="{5320B158-DB4F-42D1-8F96-E7FB0B11FC55}" sibTransId="{69190BEA-D2AC-468F-9222-FF8452D011FE}"/>
    <dgm:cxn modelId="{5BE6CF0A-629F-4FEC-B3C2-50DE2EB24E5D}" type="presOf" srcId="{21BA3CA6-917A-4F13-B314-2AA9393CA91F}" destId="{2E62A2A1-1561-4431-A616-8078A784B8B8}" srcOrd="1" destOrd="0" presId="urn:microsoft.com/office/officeart/2005/8/layout/target3"/>
    <dgm:cxn modelId="{C1E8ED35-DA96-443D-AB9E-FCE09BE4A37E}" srcId="{3F09D8B3-18A8-453A-A531-78C777AFB257}" destId="{21BA3CA6-917A-4F13-B314-2AA9393CA91F}" srcOrd="0" destOrd="0" parTransId="{6B86CD07-DF43-4CDC-9963-FAE02E143EAE}" sibTransId="{021511AB-6B85-43FE-92BC-1AC9733076FC}"/>
    <dgm:cxn modelId="{05A44975-FD9C-4081-85BD-31274156CBA6}" type="presOf" srcId="{21BA3CA6-917A-4F13-B314-2AA9393CA91F}" destId="{0CEF1F35-E8A9-48A1-9113-2A838BBC59A8}" srcOrd="0" destOrd="0" presId="urn:microsoft.com/office/officeart/2005/8/layout/target3"/>
    <dgm:cxn modelId="{56E23A6C-8167-4D45-B3CC-4A88895AAC67}" type="presOf" srcId="{5F675F57-7215-44B6-ADB8-DCE1D8FCF0E3}" destId="{5D693517-D463-4ADA-8E36-E8EC9494C030}" srcOrd="0" destOrd="0" presId="urn:microsoft.com/office/officeart/2005/8/layout/target3"/>
    <dgm:cxn modelId="{7E74844A-CA9D-495F-AD9B-70D74A9C327B}" type="presOf" srcId="{3F09D8B3-18A8-453A-A531-78C777AFB257}" destId="{E185093C-8669-4F40-B8AE-B8EF4CD705C5}" srcOrd="0" destOrd="0" presId="urn:microsoft.com/office/officeart/2005/8/layout/target3"/>
    <dgm:cxn modelId="{4DCCD591-A5EC-4B77-A658-E5DB30C584B8}" type="presParOf" srcId="{E185093C-8669-4F40-B8AE-B8EF4CD705C5}" destId="{B2ABA02F-16EB-4FB1-857D-BFE4931D0A88}" srcOrd="0" destOrd="0" presId="urn:microsoft.com/office/officeart/2005/8/layout/target3"/>
    <dgm:cxn modelId="{4D25764F-0B85-4C17-85C1-356A1569B3C5}" type="presParOf" srcId="{E185093C-8669-4F40-B8AE-B8EF4CD705C5}" destId="{831849FF-18EB-4812-83DE-9167F933ED1D}" srcOrd="1" destOrd="0" presId="urn:microsoft.com/office/officeart/2005/8/layout/target3"/>
    <dgm:cxn modelId="{5E6D67B4-4AC3-43DC-8F7A-05DB5F8DA759}" type="presParOf" srcId="{E185093C-8669-4F40-B8AE-B8EF4CD705C5}" destId="{0CEF1F35-E8A9-48A1-9113-2A838BBC59A8}" srcOrd="2" destOrd="0" presId="urn:microsoft.com/office/officeart/2005/8/layout/target3"/>
    <dgm:cxn modelId="{D2561C3F-0E9D-4EFE-A5C8-3F81634D9AF3}" type="presParOf" srcId="{E185093C-8669-4F40-B8AE-B8EF4CD705C5}" destId="{E36743F6-D9A8-4639-9E5D-2DE8892E83B1}" srcOrd="3" destOrd="0" presId="urn:microsoft.com/office/officeart/2005/8/layout/target3"/>
    <dgm:cxn modelId="{ADAEEB93-FF45-4B3B-8DB2-B77CB3F23CD2}" type="presParOf" srcId="{E185093C-8669-4F40-B8AE-B8EF4CD705C5}" destId="{F25095C3-1247-4B1C-B996-54133E97CA73}" srcOrd="4" destOrd="0" presId="urn:microsoft.com/office/officeart/2005/8/layout/target3"/>
    <dgm:cxn modelId="{1E028403-1AB8-482E-9540-8103BDB3C959}" type="presParOf" srcId="{E185093C-8669-4F40-B8AE-B8EF4CD705C5}" destId="{5D693517-D463-4ADA-8E36-E8EC9494C030}" srcOrd="5" destOrd="0" presId="urn:microsoft.com/office/officeart/2005/8/layout/target3"/>
    <dgm:cxn modelId="{C19CEA54-18B9-401D-A797-C7106702FAB2}" type="presParOf" srcId="{E185093C-8669-4F40-B8AE-B8EF4CD705C5}" destId="{2E62A2A1-1561-4431-A616-8078A784B8B8}" srcOrd="6" destOrd="0" presId="urn:microsoft.com/office/officeart/2005/8/layout/target3"/>
    <dgm:cxn modelId="{9828B2B2-803A-406C-B149-8C91727C05E4}" type="presParOf" srcId="{E185093C-8669-4F40-B8AE-B8EF4CD705C5}" destId="{C5017A58-BA01-4065-92D8-1A9837B81B3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62C0093-EA18-4121-BC6A-B1B4751A9537}" type="doc">
      <dgm:prSet loTypeId="urn:microsoft.com/office/officeart/2005/8/layout/lProcess2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E56A285-E37A-45B2-8BA4-B3878AFF61A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2000" dirty="0" smtClean="0"/>
        </a:p>
        <a:p>
          <a:pPr rtl="0"/>
          <a:endParaRPr lang="ru-RU" sz="2000" dirty="0" smtClean="0"/>
        </a:p>
        <a:p>
          <a:pPr rtl="0"/>
          <a:endParaRPr lang="ru-RU" sz="2000" dirty="0" smtClean="0"/>
        </a:p>
        <a:p>
          <a:pPr rtl="0"/>
          <a:endParaRPr lang="ru-RU" sz="2000" dirty="0" smtClean="0"/>
        </a:p>
        <a:p>
          <a:pPr rtl="0"/>
          <a:endParaRPr lang="ru-RU" sz="2000" dirty="0" smtClean="0"/>
        </a:p>
        <a:p>
          <a:pPr rtl="0"/>
          <a:endParaRPr lang="ru-RU" sz="2000" dirty="0" smtClean="0"/>
        </a:p>
        <a:p>
          <a:pPr rtl="0"/>
          <a:r>
            <a:rPr lang="ru-RU" sz="2000" dirty="0" smtClean="0"/>
            <a:t>Распределенные по поверхности силы для тела, находящегося в равновесии, могут быть заменены одной равнодействующей Р с составляющими </a:t>
          </a:r>
          <a:r>
            <a:rPr lang="en-US" sz="2000" i="1" dirty="0" smtClean="0"/>
            <a:t>F</a:t>
          </a:r>
          <a:r>
            <a:rPr lang="en-US" sz="2000" i="1" baseline="-25000" dirty="0" smtClean="0"/>
            <a:t>x</a:t>
          </a:r>
          <a:r>
            <a:rPr lang="ru-RU" sz="2000" dirty="0" smtClean="0"/>
            <a:t>, </a:t>
          </a:r>
          <a:r>
            <a:rPr lang="en-US" sz="2000" i="1" dirty="0" smtClean="0"/>
            <a:t>F</a:t>
          </a:r>
          <a:r>
            <a:rPr lang="en-US" sz="2000" i="1" baseline="-25000" dirty="0" smtClean="0"/>
            <a:t>y</a:t>
          </a:r>
          <a:r>
            <a:rPr lang="en-US" sz="2000" i="1" dirty="0" smtClean="0"/>
            <a:t> </a:t>
          </a:r>
          <a:r>
            <a:rPr lang="ru-RU" sz="2000" dirty="0" smtClean="0"/>
            <a:t>и </a:t>
          </a:r>
          <a:r>
            <a:rPr lang="en-US" sz="2000" i="1" dirty="0" smtClean="0"/>
            <a:t>F</a:t>
          </a:r>
          <a:r>
            <a:rPr lang="en-US" sz="2000" i="1" baseline="-25000" dirty="0" smtClean="0"/>
            <a:t>z</a:t>
          </a:r>
          <a:r>
            <a:rPr lang="ru-RU" sz="1300" i="1" dirty="0" smtClean="0"/>
            <a:t>.</a:t>
          </a:r>
          <a:r>
            <a:rPr lang="ru-RU" sz="1300" dirty="0" smtClean="0"/>
            <a:t> </a:t>
          </a:r>
          <a:endParaRPr lang="ru-RU" sz="1300" dirty="0"/>
        </a:p>
      </dgm:t>
    </dgm:pt>
    <dgm:pt modelId="{C2EB993B-9206-4435-9517-A1B25D400955}" type="parTrans" cxnId="{C2F19962-5881-48EB-9B52-17E0A3621E0F}">
      <dgm:prSet/>
      <dgm:spPr/>
      <dgm:t>
        <a:bodyPr/>
        <a:lstStyle/>
        <a:p>
          <a:endParaRPr lang="ru-RU"/>
        </a:p>
      </dgm:t>
    </dgm:pt>
    <dgm:pt modelId="{9EFA709C-1160-430C-99D7-918B62573255}" type="sibTrans" cxnId="{C2F19962-5881-48EB-9B52-17E0A3621E0F}">
      <dgm:prSet/>
      <dgm:spPr/>
      <dgm:t>
        <a:bodyPr/>
        <a:lstStyle/>
        <a:p>
          <a:endParaRPr lang="ru-RU"/>
        </a:p>
      </dgm:t>
    </dgm:pt>
    <dgm:pt modelId="{4DA58F48-08C9-49BF-87DC-971248A1970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При этом </a:t>
          </a:r>
        </a:p>
      </dgm:t>
    </dgm:pt>
    <dgm:pt modelId="{165207BB-79C4-40B2-975D-F340767DB75A}" type="parTrans" cxnId="{A4EA7FB5-706C-4817-96C8-3EF257B1EF01}">
      <dgm:prSet/>
      <dgm:spPr/>
      <dgm:t>
        <a:bodyPr/>
        <a:lstStyle/>
        <a:p>
          <a:endParaRPr lang="ru-RU"/>
        </a:p>
      </dgm:t>
    </dgm:pt>
    <dgm:pt modelId="{976CDA3F-7013-4F19-9109-A6F2FB5EB9FB}" type="sibTrans" cxnId="{A4EA7FB5-706C-4817-96C8-3EF257B1EF01}">
      <dgm:prSet/>
      <dgm:spPr/>
      <dgm:t>
        <a:bodyPr/>
        <a:lstStyle/>
        <a:p>
          <a:endParaRPr lang="ru-RU"/>
        </a:p>
      </dgm:t>
    </dgm:pt>
    <dgm:pt modelId="{BED32B13-AA7C-486B-9E34-1C71CC0B565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Горизонтальные составляющие </a:t>
          </a:r>
          <a:r>
            <a:rPr lang="en-US" i="1" dirty="0" smtClean="0"/>
            <a:t>F</a:t>
          </a:r>
          <a:r>
            <a:rPr lang="ru-RU" i="1" baseline="-25000" dirty="0" smtClean="0"/>
            <a:t>х</a:t>
          </a:r>
          <a:r>
            <a:rPr lang="ru-RU" i="1" dirty="0" smtClean="0"/>
            <a:t> </a:t>
          </a:r>
          <a:r>
            <a:rPr lang="ru-RU" dirty="0" smtClean="0"/>
            <a:t>и </a:t>
          </a:r>
          <a:r>
            <a:rPr lang="en-US" i="1" dirty="0" smtClean="0"/>
            <a:t>F</a:t>
          </a:r>
          <a:r>
            <a:rPr lang="en-US" i="1" baseline="-25000" dirty="0" smtClean="0"/>
            <a:t>y</a:t>
          </a:r>
          <a:r>
            <a:rPr lang="ru-RU" dirty="0" smtClean="0"/>
            <a:t> равны нулю.</a:t>
          </a:r>
          <a:endParaRPr lang="ru-RU" dirty="0"/>
        </a:p>
      </dgm:t>
    </dgm:pt>
    <dgm:pt modelId="{05500858-FFBD-47A3-B95E-9EE2D99F97A1}" type="parTrans" cxnId="{AA46AA70-5A66-4147-82D3-917402581B8B}">
      <dgm:prSet/>
      <dgm:spPr/>
      <dgm:t>
        <a:bodyPr/>
        <a:lstStyle/>
        <a:p>
          <a:endParaRPr lang="ru-RU"/>
        </a:p>
      </dgm:t>
    </dgm:pt>
    <dgm:pt modelId="{ABF750D3-21BC-440E-98B6-2BA7058AB459}" type="sibTrans" cxnId="{AA46AA70-5A66-4147-82D3-917402581B8B}">
      <dgm:prSet/>
      <dgm:spPr/>
      <dgm:t>
        <a:bodyPr/>
        <a:lstStyle/>
        <a:p>
          <a:endParaRPr lang="ru-RU"/>
        </a:p>
      </dgm:t>
    </dgm:pt>
    <dgm:pt modelId="{D0CEA9DA-9DBA-451D-8671-D48AF1A1AFCF}">
      <dgm:prSet/>
      <dgm:spPr/>
      <dgm:t>
        <a:bodyPr/>
        <a:lstStyle/>
        <a:p>
          <a:pPr rtl="0"/>
          <a:r>
            <a:rPr lang="ru-RU" dirty="0" smtClean="0"/>
            <a:t>Таким образом, на погруженное твердое тело действуют только две силы:</a:t>
          </a:r>
          <a:endParaRPr lang="ru-RU" dirty="0"/>
        </a:p>
      </dgm:t>
    </dgm:pt>
    <dgm:pt modelId="{80D62C63-FFFD-4196-8CCE-CE89112EA925}" type="parTrans" cxnId="{5AF9BD2E-B1EB-4251-BBB1-1557A63303AD}">
      <dgm:prSet/>
      <dgm:spPr/>
      <dgm:t>
        <a:bodyPr/>
        <a:lstStyle/>
        <a:p>
          <a:endParaRPr lang="ru-RU"/>
        </a:p>
      </dgm:t>
    </dgm:pt>
    <dgm:pt modelId="{74776E80-0233-4FE4-A234-C7A0405A4250}" type="sibTrans" cxnId="{5AF9BD2E-B1EB-4251-BBB1-1557A63303AD}">
      <dgm:prSet/>
      <dgm:spPr/>
      <dgm:t>
        <a:bodyPr/>
        <a:lstStyle/>
        <a:p>
          <a:endParaRPr lang="ru-RU"/>
        </a:p>
      </dgm:t>
    </dgm:pt>
    <dgm:pt modelId="{5AEB5EB7-F857-466A-AF7B-D473B5AC92DB}">
      <dgm:prSet/>
      <dgm:spPr/>
      <dgm:t>
        <a:bodyPr/>
        <a:lstStyle/>
        <a:p>
          <a:pPr rtl="0"/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baseline="-25000" dirty="0" smtClean="0">
              <a:solidFill>
                <a:srgbClr val="002060"/>
              </a:solidFill>
            </a:rPr>
            <a:t>х</a:t>
          </a:r>
          <a:r>
            <a:rPr lang="ru-RU" i="1" dirty="0" smtClean="0">
              <a:solidFill>
                <a:srgbClr val="002060"/>
              </a:solidFill>
            </a:rPr>
            <a:t> = </a:t>
          </a:r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dirty="0" smtClean="0">
              <a:solidFill>
                <a:srgbClr val="002060"/>
              </a:solidFill>
            </a:rPr>
            <a:t>'</a:t>
          </a:r>
          <a:r>
            <a:rPr lang="ru-RU" i="1" baseline="-25000" dirty="0" smtClean="0">
              <a:solidFill>
                <a:srgbClr val="002060"/>
              </a:solidFill>
            </a:rPr>
            <a:t>х</a:t>
          </a:r>
          <a:r>
            <a:rPr lang="ru-RU" i="1" dirty="0" smtClean="0">
              <a:solidFill>
                <a:srgbClr val="002060"/>
              </a:solidFill>
            </a:rPr>
            <a:t> – </a:t>
          </a:r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dirty="0" smtClean="0">
              <a:solidFill>
                <a:srgbClr val="002060"/>
              </a:solidFill>
            </a:rPr>
            <a:t>''</a:t>
          </a:r>
          <a:r>
            <a:rPr lang="ru-RU" i="1" baseline="-25000" dirty="0" smtClean="0">
              <a:solidFill>
                <a:srgbClr val="002060"/>
              </a:solidFill>
            </a:rPr>
            <a:t>х</a:t>
          </a:r>
          <a:r>
            <a:rPr lang="ru-RU" dirty="0" smtClean="0">
              <a:solidFill>
                <a:srgbClr val="002060"/>
              </a:solidFill>
            </a:rPr>
            <a:t>, </a:t>
          </a:r>
        </a:p>
      </dgm:t>
    </dgm:pt>
    <dgm:pt modelId="{468EAAA8-377D-4CC1-8C1D-C77AC5552A6F}" type="parTrans" cxnId="{2C29A336-264E-49C2-89BD-AB627F4D66A4}">
      <dgm:prSet/>
      <dgm:spPr/>
      <dgm:t>
        <a:bodyPr/>
        <a:lstStyle/>
        <a:p>
          <a:endParaRPr lang="ru-RU"/>
        </a:p>
      </dgm:t>
    </dgm:pt>
    <dgm:pt modelId="{2FFD9838-0586-4227-AD56-8456FCC7175B}" type="sibTrans" cxnId="{2C29A336-264E-49C2-89BD-AB627F4D66A4}">
      <dgm:prSet/>
      <dgm:spPr/>
      <dgm:t>
        <a:bodyPr/>
        <a:lstStyle/>
        <a:p>
          <a:endParaRPr lang="ru-RU"/>
        </a:p>
      </dgm:t>
    </dgm:pt>
    <dgm:pt modelId="{8C1E4614-0D08-4D50-8F14-A6A80A31CBF1}">
      <dgm:prSet/>
      <dgm:spPr/>
      <dgm:t>
        <a:bodyPr/>
        <a:lstStyle/>
        <a:p>
          <a:pPr rtl="0"/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baseline="-25000" dirty="0" smtClean="0">
              <a:solidFill>
                <a:srgbClr val="002060"/>
              </a:solidFill>
            </a:rPr>
            <a:t>у</a:t>
          </a:r>
          <a:r>
            <a:rPr lang="ru-RU" i="1" dirty="0" smtClean="0">
              <a:solidFill>
                <a:srgbClr val="002060"/>
              </a:solidFill>
            </a:rPr>
            <a:t> = </a:t>
          </a:r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dirty="0" smtClean="0">
              <a:solidFill>
                <a:srgbClr val="002060"/>
              </a:solidFill>
            </a:rPr>
            <a:t>'</a:t>
          </a:r>
          <a:r>
            <a:rPr lang="ru-RU" i="1" baseline="-25000" dirty="0" smtClean="0">
              <a:solidFill>
                <a:srgbClr val="002060"/>
              </a:solidFill>
            </a:rPr>
            <a:t>у</a:t>
          </a:r>
          <a:r>
            <a:rPr lang="ru-RU" i="1" dirty="0" smtClean="0">
              <a:solidFill>
                <a:srgbClr val="002060"/>
              </a:solidFill>
            </a:rPr>
            <a:t> –</a:t>
          </a:r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dirty="0" smtClean="0">
              <a:solidFill>
                <a:srgbClr val="002060"/>
              </a:solidFill>
            </a:rPr>
            <a:t>''</a:t>
          </a:r>
          <a:r>
            <a:rPr lang="en-US" i="1" baseline="-25000" dirty="0" smtClean="0">
              <a:solidFill>
                <a:srgbClr val="002060"/>
              </a:solidFill>
            </a:rPr>
            <a:t>y</a:t>
          </a:r>
          <a:r>
            <a:rPr lang="ru-RU" dirty="0" smtClean="0">
              <a:solidFill>
                <a:srgbClr val="002060"/>
              </a:solidFill>
            </a:rPr>
            <a:t>, </a:t>
          </a:r>
        </a:p>
      </dgm:t>
    </dgm:pt>
    <dgm:pt modelId="{91131E4D-8123-48F0-8164-2BC50C4C79A8}" type="parTrans" cxnId="{0C4A1FEA-C35D-4417-8967-16987D7EE424}">
      <dgm:prSet/>
      <dgm:spPr/>
      <dgm:t>
        <a:bodyPr/>
        <a:lstStyle/>
        <a:p>
          <a:endParaRPr lang="ru-RU"/>
        </a:p>
      </dgm:t>
    </dgm:pt>
    <dgm:pt modelId="{A82C25C0-4B77-4B1A-AC38-FBFB9E45C15A}" type="sibTrans" cxnId="{0C4A1FEA-C35D-4417-8967-16987D7EE424}">
      <dgm:prSet/>
      <dgm:spPr/>
      <dgm:t>
        <a:bodyPr/>
        <a:lstStyle/>
        <a:p>
          <a:endParaRPr lang="ru-RU"/>
        </a:p>
      </dgm:t>
    </dgm:pt>
    <dgm:pt modelId="{BEFC4618-BC26-47C8-B215-3EB53B712582}">
      <dgm:prSet/>
      <dgm:spPr/>
      <dgm:t>
        <a:bodyPr/>
        <a:lstStyle/>
        <a:p>
          <a:pPr rtl="0"/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en-US" i="1" baseline="-25000" dirty="0" smtClean="0">
              <a:solidFill>
                <a:srgbClr val="002060"/>
              </a:solidFill>
            </a:rPr>
            <a:t>z</a:t>
          </a:r>
          <a:r>
            <a:rPr lang="ru-RU" i="1" dirty="0" smtClean="0">
              <a:solidFill>
                <a:srgbClr val="002060"/>
              </a:solidFill>
            </a:rPr>
            <a:t> = </a:t>
          </a:r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dirty="0" smtClean="0">
              <a:solidFill>
                <a:srgbClr val="002060"/>
              </a:solidFill>
            </a:rPr>
            <a:t>'</a:t>
          </a:r>
          <a:r>
            <a:rPr lang="en-US" i="1" baseline="-25000" dirty="0" smtClean="0">
              <a:solidFill>
                <a:srgbClr val="002060"/>
              </a:solidFill>
            </a:rPr>
            <a:t>z</a:t>
          </a:r>
          <a:r>
            <a:rPr lang="ru-RU" i="1" dirty="0" smtClean="0">
              <a:solidFill>
                <a:srgbClr val="002060"/>
              </a:solidFill>
            </a:rPr>
            <a:t> – </a:t>
          </a:r>
          <a:r>
            <a:rPr lang="en-US" i="1" dirty="0" smtClean="0">
              <a:solidFill>
                <a:srgbClr val="002060"/>
              </a:solidFill>
            </a:rPr>
            <a:t>F</a:t>
          </a:r>
          <a:r>
            <a:rPr lang="ru-RU" i="1" dirty="0" smtClean="0">
              <a:solidFill>
                <a:srgbClr val="002060"/>
              </a:solidFill>
            </a:rPr>
            <a:t>''</a:t>
          </a:r>
          <a:r>
            <a:rPr lang="en-US" i="1" baseline="-25000" dirty="0" smtClean="0">
              <a:solidFill>
                <a:srgbClr val="002060"/>
              </a:solidFill>
            </a:rPr>
            <a:t>z</a:t>
          </a:r>
          <a:r>
            <a:rPr lang="ru-RU" dirty="0" smtClean="0">
              <a:solidFill>
                <a:srgbClr val="002060"/>
              </a:solidFill>
            </a:rPr>
            <a:t>. </a:t>
          </a:r>
          <a:endParaRPr lang="ru-RU" dirty="0">
            <a:solidFill>
              <a:srgbClr val="002060"/>
            </a:solidFill>
          </a:endParaRPr>
        </a:p>
      </dgm:t>
    </dgm:pt>
    <dgm:pt modelId="{4E2C9A15-8471-44A1-BF17-5A97E1818896}" type="parTrans" cxnId="{1AD4B4C2-9D11-406D-BC76-018F6450F69D}">
      <dgm:prSet/>
      <dgm:spPr/>
      <dgm:t>
        <a:bodyPr/>
        <a:lstStyle/>
        <a:p>
          <a:endParaRPr lang="ru-RU"/>
        </a:p>
      </dgm:t>
    </dgm:pt>
    <dgm:pt modelId="{89E6AEBA-A85C-4F18-ADBB-F23111D705BE}" type="sibTrans" cxnId="{1AD4B4C2-9D11-406D-BC76-018F6450F69D}">
      <dgm:prSet/>
      <dgm:spPr/>
      <dgm:t>
        <a:bodyPr/>
        <a:lstStyle/>
        <a:p>
          <a:endParaRPr lang="ru-RU"/>
        </a:p>
      </dgm:t>
    </dgm:pt>
    <dgm:pt modelId="{A08D8484-6930-434E-833A-238FB05D2CC7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 сила давления на поверхность </a:t>
          </a:r>
          <a:r>
            <a:rPr lang="ru-RU" i="1" dirty="0" smtClean="0">
              <a:solidFill>
                <a:srgbClr val="002060"/>
              </a:solidFill>
            </a:rPr>
            <a:t>АЕС</a:t>
          </a:r>
          <a:r>
            <a:rPr lang="en-US" i="1" dirty="0" smtClean="0">
              <a:solidFill>
                <a:srgbClr val="002060"/>
              </a:solidFill>
            </a:rPr>
            <a:t>FB</a:t>
          </a:r>
          <a:r>
            <a:rPr lang="ru-RU" dirty="0" smtClean="0">
              <a:solidFill>
                <a:srgbClr val="002060"/>
              </a:solidFill>
            </a:rPr>
            <a:t> и</a:t>
          </a:r>
          <a:endParaRPr lang="ru-RU" dirty="0">
            <a:solidFill>
              <a:srgbClr val="002060"/>
            </a:solidFill>
          </a:endParaRPr>
        </a:p>
      </dgm:t>
    </dgm:pt>
    <dgm:pt modelId="{8F0B8420-73A6-41A2-BBC0-CD2524DA110B}" type="parTrans" cxnId="{E72422DE-FA74-47B6-8D82-1F4F252BB02D}">
      <dgm:prSet/>
      <dgm:spPr/>
      <dgm:t>
        <a:bodyPr/>
        <a:lstStyle/>
        <a:p>
          <a:endParaRPr lang="ru-RU"/>
        </a:p>
      </dgm:t>
    </dgm:pt>
    <dgm:pt modelId="{BA0188B3-A857-498E-A6D4-383E427B879B}" type="sibTrans" cxnId="{E72422DE-FA74-47B6-8D82-1F4F252BB02D}">
      <dgm:prSet/>
      <dgm:spPr/>
      <dgm:t>
        <a:bodyPr/>
        <a:lstStyle/>
        <a:p>
          <a:endParaRPr lang="ru-RU"/>
        </a:p>
      </dgm:t>
    </dgm:pt>
    <dgm:pt modelId="{60B6BE83-A4D0-4E19-BDD9-207B156A7096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сила давления на поверхность  </a:t>
          </a:r>
          <a:r>
            <a:rPr lang="en-US" i="1" dirty="0" smtClean="0">
              <a:solidFill>
                <a:schemeClr val="accent6">
                  <a:lumMod val="50000"/>
                </a:schemeClr>
              </a:solidFill>
            </a:rPr>
            <a:t>AECFD</a:t>
          </a:r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B95E550D-27E1-4933-B0AD-17BEC328DC24}" type="parTrans" cxnId="{53B211A9-4F73-4197-A095-D6512BC3B432}">
      <dgm:prSet/>
      <dgm:spPr/>
      <dgm:t>
        <a:bodyPr/>
        <a:lstStyle/>
        <a:p>
          <a:endParaRPr lang="ru-RU"/>
        </a:p>
      </dgm:t>
    </dgm:pt>
    <dgm:pt modelId="{51BCB471-395F-4EBD-97F5-2C72820CD0E9}" type="sibTrans" cxnId="{53B211A9-4F73-4197-A095-D6512BC3B432}">
      <dgm:prSet/>
      <dgm:spPr/>
      <dgm:t>
        <a:bodyPr/>
        <a:lstStyle/>
        <a:p>
          <a:endParaRPr lang="ru-RU"/>
        </a:p>
      </dgm:t>
    </dgm:pt>
    <dgm:pt modelId="{878248D5-3D18-48AF-A030-D7DA108FB6B8}" type="pres">
      <dgm:prSet presAssocID="{B62C0093-EA18-4121-BC6A-B1B4751A95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33A4CA-DB36-445F-AD49-BF345C5F6B68}" type="pres">
      <dgm:prSet presAssocID="{DE56A285-E37A-45B2-8BA4-B3878AFF61A1}" presName="compNode" presStyleCnt="0"/>
      <dgm:spPr/>
    </dgm:pt>
    <dgm:pt modelId="{5ACF581C-3105-400F-8FC4-D22267E69ADB}" type="pres">
      <dgm:prSet presAssocID="{DE56A285-E37A-45B2-8BA4-B3878AFF61A1}" presName="aNode" presStyleLbl="bgShp" presStyleIdx="0" presStyleCnt="4" custScaleX="109960" custScaleY="98700" custLinFactNeighborX="-1566" custLinFactNeighborY="-1413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4AFD657-3559-4CD6-AF84-2365FAB4C500}" type="pres">
      <dgm:prSet presAssocID="{DE56A285-E37A-45B2-8BA4-B3878AFF61A1}" presName="textNode" presStyleLbl="bgShp" presStyleIdx="0" presStyleCnt="4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E85FF32-D7E3-4687-8316-EF9A95FC7D6E}" type="pres">
      <dgm:prSet presAssocID="{DE56A285-E37A-45B2-8BA4-B3878AFF61A1}" presName="compChildNode" presStyleCnt="0"/>
      <dgm:spPr/>
    </dgm:pt>
    <dgm:pt modelId="{C7850F9B-A980-4A3D-BE60-CF9A728B3529}" type="pres">
      <dgm:prSet presAssocID="{DE56A285-E37A-45B2-8BA4-B3878AFF61A1}" presName="theInnerList" presStyleCnt="0"/>
      <dgm:spPr/>
    </dgm:pt>
    <dgm:pt modelId="{2A650685-2105-485D-A990-14225C5B88D8}" type="pres">
      <dgm:prSet presAssocID="{DE56A285-E37A-45B2-8BA4-B3878AFF61A1}" presName="aSpace" presStyleCnt="0"/>
      <dgm:spPr/>
    </dgm:pt>
    <dgm:pt modelId="{C4208D3E-950A-407E-B690-6DEED6152E0F}" type="pres">
      <dgm:prSet presAssocID="{4DA58F48-08C9-49BF-87DC-971248A19708}" presName="compNode" presStyleCnt="0"/>
      <dgm:spPr/>
    </dgm:pt>
    <dgm:pt modelId="{13A79790-4283-43CB-9C79-B61FF7867698}" type="pres">
      <dgm:prSet presAssocID="{4DA58F48-08C9-49BF-87DC-971248A19708}" presName="aNode" presStyleLbl="bgShp" presStyleIdx="1" presStyleCnt="4"/>
      <dgm:spPr/>
      <dgm:t>
        <a:bodyPr/>
        <a:lstStyle/>
        <a:p>
          <a:endParaRPr lang="ru-RU"/>
        </a:p>
      </dgm:t>
    </dgm:pt>
    <dgm:pt modelId="{FE69F09B-6DD2-41A2-AF38-15EB5C9394AC}" type="pres">
      <dgm:prSet presAssocID="{4DA58F48-08C9-49BF-87DC-971248A19708}" presName="textNode" presStyleLbl="bgShp" presStyleIdx="1" presStyleCnt="4"/>
      <dgm:spPr/>
      <dgm:t>
        <a:bodyPr/>
        <a:lstStyle/>
        <a:p>
          <a:endParaRPr lang="ru-RU"/>
        </a:p>
      </dgm:t>
    </dgm:pt>
    <dgm:pt modelId="{7645A706-25A7-496C-B472-8B787B4260E8}" type="pres">
      <dgm:prSet presAssocID="{4DA58F48-08C9-49BF-87DC-971248A19708}" presName="compChildNode" presStyleCnt="0"/>
      <dgm:spPr/>
    </dgm:pt>
    <dgm:pt modelId="{662611B1-37A7-429A-B461-1565989CCDC2}" type="pres">
      <dgm:prSet presAssocID="{4DA58F48-08C9-49BF-87DC-971248A19708}" presName="theInnerList" presStyleCnt="0"/>
      <dgm:spPr/>
    </dgm:pt>
    <dgm:pt modelId="{2A2563D2-7741-424B-B189-A5992DF9B029}" type="pres">
      <dgm:prSet presAssocID="{5AEB5EB7-F857-466A-AF7B-D473B5AC92DB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651D1-83D3-4DE1-813C-8635CCC62705}" type="pres">
      <dgm:prSet presAssocID="{5AEB5EB7-F857-466A-AF7B-D473B5AC92DB}" presName="aSpace2" presStyleCnt="0"/>
      <dgm:spPr/>
    </dgm:pt>
    <dgm:pt modelId="{1D6A318D-C98B-4969-8167-B8604EF2C24B}" type="pres">
      <dgm:prSet presAssocID="{8C1E4614-0D08-4D50-8F14-A6A80A31CBF1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E7001-D073-47C9-BA83-F89E4B5CFC20}" type="pres">
      <dgm:prSet presAssocID="{8C1E4614-0D08-4D50-8F14-A6A80A31CBF1}" presName="aSpace2" presStyleCnt="0"/>
      <dgm:spPr/>
    </dgm:pt>
    <dgm:pt modelId="{5CD1E2D1-79B3-418C-B966-673A0C2A2163}" type="pres">
      <dgm:prSet presAssocID="{BEFC4618-BC26-47C8-B215-3EB53B71258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12FAA-C98F-4884-A6FA-16BB301D054F}" type="pres">
      <dgm:prSet presAssocID="{4DA58F48-08C9-49BF-87DC-971248A19708}" presName="aSpace" presStyleCnt="0"/>
      <dgm:spPr/>
    </dgm:pt>
    <dgm:pt modelId="{5151E312-1D14-4112-937A-F0092430EF14}" type="pres">
      <dgm:prSet presAssocID="{BED32B13-AA7C-486B-9E34-1C71CC0B5655}" presName="compNode" presStyleCnt="0"/>
      <dgm:spPr/>
    </dgm:pt>
    <dgm:pt modelId="{AE738D7D-86E6-4799-8910-FB9F67CBDA1A}" type="pres">
      <dgm:prSet presAssocID="{BED32B13-AA7C-486B-9E34-1C71CC0B5655}" presName="aNode" presStyleLbl="bgShp" presStyleIdx="2" presStyleCnt="4" custLinFactNeighborX="2831"/>
      <dgm:spPr/>
      <dgm:t>
        <a:bodyPr/>
        <a:lstStyle/>
        <a:p>
          <a:endParaRPr lang="ru-RU"/>
        </a:p>
      </dgm:t>
    </dgm:pt>
    <dgm:pt modelId="{92F837C4-3733-40AE-85FD-C7510A7D2F07}" type="pres">
      <dgm:prSet presAssocID="{BED32B13-AA7C-486B-9E34-1C71CC0B5655}" presName="textNode" presStyleLbl="bgShp" presStyleIdx="2" presStyleCnt="4"/>
      <dgm:spPr/>
      <dgm:t>
        <a:bodyPr/>
        <a:lstStyle/>
        <a:p>
          <a:endParaRPr lang="ru-RU"/>
        </a:p>
      </dgm:t>
    </dgm:pt>
    <dgm:pt modelId="{62D353FD-F5F3-40CA-B05D-0837FF8B4EA0}" type="pres">
      <dgm:prSet presAssocID="{BED32B13-AA7C-486B-9E34-1C71CC0B5655}" presName="compChildNode" presStyleCnt="0"/>
      <dgm:spPr/>
    </dgm:pt>
    <dgm:pt modelId="{653456DA-E6F2-465D-B1D0-C969DB50A125}" type="pres">
      <dgm:prSet presAssocID="{BED32B13-AA7C-486B-9E34-1C71CC0B5655}" presName="theInnerList" presStyleCnt="0"/>
      <dgm:spPr/>
    </dgm:pt>
    <dgm:pt modelId="{7B0C52AF-1195-4465-BD3C-A5DBEBBEB0ED}" type="pres">
      <dgm:prSet presAssocID="{BED32B13-AA7C-486B-9E34-1C71CC0B5655}" presName="aSpace" presStyleCnt="0"/>
      <dgm:spPr/>
    </dgm:pt>
    <dgm:pt modelId="{FED56960-AD38-4E5C-B5FC-2DC8EDA029C2}" type="pres">
      <dgm:prSet presAssocID="{D0CEA9DA-9DBA-451D-8671-D48AF1A1AFCF}" presName="compNode" presStyleCnt="0"/>
      <dgm:spPr/>
    </dgm:pt>
    <dgm:pt modelId="{E00FFE56-B32F-4C24-8A5C-8F5404D9B8AB}" type="pres">
      <dgm:prSet presAssocID="{D0CEA9DA-9DBA-451D-8671-D48AF1A1AFCF}" presName="aNode" presStyleLbl="bgShp" presStyleIdx="3" presStyleCnt="4"/>
      <dgm:spPr/>
      <dgm:t>
        <a:bodyPr/>
        <a:lstStyle/>
        <a:p>
          <a:endParaRPr lang="ru-RU"/>
        </a:p>
      </dgm:t>
    </dgm:pt>
    <dgm:pt modelId="{7F782F59-2850-42A5-A11E-25F852D0EFAF}" type="pres">
      <dgm:prSet presAssocID="{D0CEA9DA-9DBA-451D-8671-D48AF1A1AFCF}" presName="textNode" presStyleLbl="bgShp" presStyleIdx="3" presStyleCnt="4"/>
      <dgm:spPr/>
      <dgm:t>
        <a:bodyPr/>
        <a:lstStyle/>
        <a:p>
          <a:endParaRPr lang="ru-RU"/>
        </a:p>
      </dgm:t>
    </dgm:pt>
    <dgm:pt modelId="{1B797870-B22E-445A-ACB2-F14461AF7884}" type="pres">
      <dgm:prSet presAssocID="{D0CEA9DA-9DBA-451D-8671-D48AF1A1AFCF}" presName="compChildNode" presStyleCnt="0"/>
      <dgm:spPr/>
    </dgm:pt>
    <dgm:pt modelId="{297AC615-A998-4C5B-8715-E3A9A0478965}" type="pres">
      <dgm:prSet presAssocID="{D0CEA9DA-9DBA-451D-8671-D48AF1A1AFCF}" presName="theInnerList" presStyleCnt="0"/>
      <dgm:spPr/>
    </dgm:pt>
    <dgm:pt modelId="{1BEC46E6-F944-4DAD-A846-A8BE3F52CCAF}" type="pres">
      <dgm:prSet presAssocID="{A08D8484-6930-434E-833A-238FB05D2CC7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25473-9546-4D27-BA94-1266E9F26278}" type="pres">
      <dgm:prSet presAssocID="{A08D8484-6930-434E-833A-238FB05D2CC7}" presName="aSpace2" presStyleCnt="0"/>
      <dgm:spPr/>
    </dgm:pt>
    <dgm:pt modelId="{1BD7B5C6-4C0F-4991-8565-8AB386E35CC8}" type="pres">
      <dgm:prSet presAssocID="{60B6BE83-A4D0-4E19-BDD9-207B156A7096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4B4C2-9D11-406D-BC76-018F6450F69D}" srcId="{4DA58F48-08C9-49BF-87DC-971248A19708}" destId="{BEFC4618-BC26-47C8-B215-3EB53B712582}" srcOrd="2" destOrd="0" parTransId="{4E2C9A15-8471-44A1-BF17-5A97E1818896}" sibTransId="{89E6AEBA-A85C-4F18-ADBB-F23111D705BE}"/>
    <dgm:cxn modelId="{9F1B4511-C9E1-404C-B9C5-290E6B94BBC8}" type="presOf" srcId="{BED32B13-AA7C-486B-9E34-1C71CC0B5655}" destId="{AE738D7D-86E6-4799-8910-FB9F67CBDA1A}" srcOrd="0" destOrd="0" presId="urn:microsoft.com/office/officeart/2005/8/layout/lProcess2"/>
    <dgm:cxn modelId="{B09AF523-BDE1-44D0-84EB-999D2B0FC73D}" type="presOf" srcId="{BED32B13-AA7C-486B-9E34-1C71CC0B5655}" destId="{92F837C4-3733-40AE-85FD-C7510A7D2F07}" srcOrd="1" destOrd="0" presId="urn:microsoft.com/office/officeart/2005/8/layout/lProcess2"/>
    <dgm:cxn modelId="{FF9DFE1A-5552-42EE-A52B-E96522465B8E}" type="presOf" srcId="{5AEB5EB7-F857-466A-AF7B-D473B5AC92DB}" destId="{2A2563D2-7741-424B-B189-A5992DF9B029}" srcOrd="0" destOrd="0" presId="urn:microsoft.com/office/officeart/2005/8/layout/lProcess2"/>
    <dgm:cxn modelId="{2C29A336-264E-49C2-89BD-AB627F4D66A4}" srcId="{4DA58F48-08C9-49BF-87DC-971248A19708}" destId="{5AEB5EB7-F857-466A-AF7B-D473B5AC92DB}" srcOrd="0" destOrd="0" parTransId="{468EAAA8-377D-4CC1-8C1D-C77AC5552A6F}" sibTransId="{2FFD9838-0586-4227-AD56-8456FCC7175B}"/>
    <dgm:cxn modelId="{A028DBE7-3184-43C4-82FB-0EB64AC6ED93}" type="presOf" srcId="{60B6BE83-A4D0-4E19-BDD9-207B156A7096}" destId="{1BD7B5C6-4C0F-4991-8565-8AB386E35CC8}" srcOrd="0" destOrd="0" presId="urn:microsoft.com/office/officeart/2005/8/layout/lProcess2"/>
    <dgm:cxn modelId="{63FBFEDD-A361-41C7-8AAE-62C00FC72F74}" type="presOf" srcId="{D0CEA9DA-9DBA-451D-8671-D48AF1A1AFCF}" destId="{7F782F59-2850-42A5-A11E-25F852D0EFAF}" srcOrd="1" destOrd="0" presId="urn:microsoft.com/office/officeart/2005/8/layout/lProcess2"/>
    <dgm:cxn modelId="{4AC5DCF9-B5E3-4377-A0F7-31CA5C8DD749}" type="presOf" srcId="{D0CEA9DA-9DBA-451D-8671-D48AF1A1AFCF}" destId="{E00FFE56-B32F-4C24-8A5C-8F5404D9B8AB}" srcOrd="0" destOrd="0" presId="urn:microsoft.com/office/officeart/2005/8/layout/lProcess2"/>
    <dgm:cxn modelId="{0C4A1FEA-C35D-4417-8967-16987D7EE424}" srcId="{4DA58F48-08C9-49BF-87DC-971248A19708}" destId="{8C1E4614-0D08-4D50-8F14-A6A80A31CBF1}" srcOrd="1" destOrd="0" parTransId="{91131E4D-8123-48F0-8164-2BC50C4C79A8}" sibTransId="{A82C25C0-4B77-4B1A-AC38-FBFB9E45C15A}"/>
    <dgm:cxn modelId="{AE8E6968-2300-4598-BDBE-C17EC69B6155}" type="presOf" srcId="{DE56A285-E37A-45B2-8BA4-B3878AFF61A1}" destId="{74AFD657-3559-4CD6-AF84-2365FAB4C500}" srcOrd="1" destOrd="0" presId="urn:microsoft.com/office/officeart/2005/8/layout/lProcess2"/>
    <dgm:cxn modelId="{97E39FA8-8BA1-4FBD-84E1-46AF3BE6EF86}" type="presOf" srcId="{DE56A285-E37A-45B2-8BA4-B3878AFF61A1}" destId="{5ACF581C-3105-400F-8FC4-D22267E69ADB}" srcOrd="0" destOrd="0" presId="urn:microsoft.com/office/officeart/2005/8/layout/lProcess2"/>
    <dgm:cxn modelId="{FA5535E0-5C2A-47B7-95BE-D4DBEDD4391F}" type="presOf" srcId="{A08D8484-6930-434E-833A-238FB05D2CC7}" destId="{1BEC46E6-F944-4DAD-A846-A8BE3F52CCAF}" srcOrd="0" destOrd="0" presId="urn:microsoft.com/office/officeart/2005/8/layout/lProcess2"/>
    <dgm:cxn modelId="{843D5476-CE14-4A9B-8FA2-3C533683CB0A}" type="presOf" srcId="{4DA58F48-08C9-49BF-87DC-971248A19708}" destId="{FE69F09B-6DD2-41A2-AF38-15EB5C9394AC}" srcOrd="1" destOrd="0" presId="urn:microsoft.com/office/officeart/2005/8/layout/lProcess2"/>
    <dgm:cxn modelId="{5AF9BD2E-B1EB-4251-BBB1-1557A63303AD}" srcId="{B62C0093-EA18-4121-BC6A-B1B4751A9537}" destId="{D0CEA9DA-9DBA-451D-8671-D48AF1A1AFCF}" srcOrd="3" destOrd="0" parTransId="{80D62C63-FFFD-4196-8CCE-CE89112EA925}" sibTransId="{74776E80-0233-4FE4-A234-C7A0405A4250}"/>
    <dgm:cxn modelId="{E72422DE-FA74-47B6-8D82-1F4F252BB02D}" srcId="{D0CEA9DA-9DBA-451D-8671-D48AF1A1AFCF}" destId="{A08D8484-6930-434E-833A-238FB05D2CC7}" srcOrd="0" destOrd="0" parTransId="{8F0B8420-73A6-41A2-BBC0-CD2524DA110B}" sibTransId="{BA0188B3-A857-498E-A6D4-383E427B879B}"/>
    <dgm:cxn modelId="{C2F19962-5881-48EB-9B52-17E0A3621E0F}" srcId="{B62C0093-EA18-4121-BC6A-B1B4751A9537}" destId="{DE56A285-E37A-45B2-8BA4-B3878AFF61A1}" srcOrd="0" destOrd="0" parTransId="{C2EB993B-9206-4435-9517-A1B25D400955}" sibTransId="{9EFA709C-1160-430C-99D7-918B62573255}"/>
    <dgm:cxn modelId="{53B211A9-4F73-4197-A095-D6512BC3B432}" srcId="{D0CEA9DA-9DBA-451D-8671-D48AF1A1AFCF}" destId="{60B6BE83-A4D0-4E19-BDD9-207B156A7096}" srcOrd="1" destOrd="0" parTransId="{B95E550D-27E1-4933-B0AD-17BEC328DC24}" sibTransId="{51BCB471-395F-4EBD-97F5-2C72820CD0E9}"/>
    <dgm:cxn modelId="{501B618D-2F52-4CD7-82B3-9FB5D629FC54}" type="presOf" srcId="{4DA58F48-08C9-49BF-87DC-971248A19708}" destId="{13A79790-4283-43CB-9C79-B61FF7867698}" srcOrd="0" destOrd="0" presId="urn:microsoft.com/office/officeart/2005/8/layout/lProcess2"/>
    <dgm:cxn modelId="{09E45782-AE63-409D-A6F1-CC4596A1CF05}" type="presOf" srcId="{8C1E4614-0D08-4D50-8F14-A6A80A31CBF1}" destId="{1D6A318D-C98B-4969-8167-B8604EF2C24B}" srcOrd="0" destOrd="0" presId="urn:microsoft.com/office/officeart/2005/8/layout/lProcess2"/>
    <dgm:cxn modelId="{A4EA7FB5-706C-4817-96C8-3EF257B1EF01}" srcId="{B62C0093-EA18-4121-BC6A-B1B4751A9537}" destId="{4DA58F48-08C9-49BF-87DC-971248A19708}" srcOrd="1" destOrd="0" parTransId="{165207BB-79C4-40B2-975D-F340767DB75A}" sibTransId="{976CDA3F-7013-4F19-9109-A6F2FB5EB9FB}"/>
    <dgm:cxn modelId="{EA59F477-1153-49C9-AAC0-51EE9DA2982C}" type="presOf" srcId="{B62C0093-EA18-4121-BC6A-B1B4751A9537}" destId="{878248D5-3D18-48AF-A030-D7DA108FB6B8}" srcOrd="0" destOrd="0" presId="urn:microsoft.com/office/officeart/2005/8/layout/lProcess2"/>
    <dgm:cxn modelId="{AA46AA70-5A66-4147-82D3-917402581B8B}" srcId="{B62C0093-EA18-4121-BC6A-B1B4751A9537}" destId="{BED32B13-AA7C-486B-9E34-1C71CC0B5655}" srcOrd="2" destOrd="0" parTransId="{05500858-FFBD-47A3-B95E-9EE2D99F97A1}" sibTransId="{ABF750D3-21BC-440E-98B6-2BA7058AB459}"/>
    <dgm:cxn modelId="{55D37515-7548-4646-BBD5-F9537593BE32}" type="presOf" srcId="{BEFC4618-BC26-47C8-B215-3EB53B712582}" destId="{5CD1E2D1-79B3-418C-B966-673A0C2A2163}" srcOrd="0" destOrd="0" presId="urn:microsoft.com/office/officeart/2005/8/layout/lProcess2"/>
    <dgm:cxn modelId="{2DAE3FBE-0DF2-42ED-96EC-9CA2AA436D7E}" type="presParOf" srcId="{878248D5-3D18-48AF-A030-D7DA108FB6B8}" destId="{DD33A4CA-DB36-445F-AD49-BF345C5F6B68}" srcOrd="0" destOrd="0" presId="urn:microsoft.com/office/officeart/2005/8/layout/lProcess2"/>
    <dgm:cxn modelId="{C97BF491-735E-487F-BCCA-3CD4087A92F2}" type="presParOf" srcId="{DD33A4CA-DB36-445F-AD49-BF345C5F6B68}" destId="{5ACF581C-3105-400F-8FC4-D22267E69ADB}" srcOrd="0" destOrd="0" presId="urn:microsoft.com/office/officeart/2005/8/layout/lProcess2"/>
    <dgm:cxn modelId="{1FA25894-2478-4F23-9DE1-D419E7023A48}" type="presParOf" srcId="{DD33A4CA-DB36-445F-AD49-BF345C5F6B68}" destId="{74AFD657-3559-4CD6-AF84-2365FAB4C500}" srcOrd="1" destOrd="0" presId="urn:microsoft.com/office/officeart/2005/8/layout/lProcess2"/>
    <dgm:cxn modelId="{CEEA3DFC-1740-480B-93D6-90D29F594104}" type="presParOf" srcId="{DD33A4CA-DB36-445F-AD49-BF345C5F6B68}" destId="{2E85FF32-D7E3-4687-8316-EF9A95FC7D6E}" srcOrd="2" destOrd="0" presId="urn:microsoft.com/office/officeart/2005/8/layout/lProcess2"/>
    <dgm:cxn modelId="{99DD4D52-20C1-492F-9D84-2380C92D4842}" type="presParOf" srcId="{2E85FF32-D7E3-4687-8316-EF9A95FC7D6E}" destId="{C7850F9B-A980-4A3D-BE60-CF9A728B3529}" srcOrd="0" destOrd="0" presId="urn:microsoft.com/office/officeart/2005/8/layout/lProcess2"/>
    <dgm:cxn modelId="{4F1D1086-3095-45B9-A894-55DCE114E410}" type="presParOf" srcId="{878248D5-3D18-48AF-A030-D7DA108FB6B8}" destId="{2A650685-2105-485D-A990-14225C5B88D8}" srcOrd="1" destOrd="0" presId="urn:microsoft.com/office/officeart/2005/8/layout/lProcess2"/>
    <dgm:cxn modelId="{EFD2AC7E-7E35-4D51-A850-FCD305DAB6D5}" type="presParOf" srcId="{878248D5-3D18-48AF-A030-D7DA108FB6B8}" destId="{C4208D3E-950A-407E-B690-6DEED6152E0F}" srcOrd="2" destOrd="0" presId="urn:microsoft.com/office/officeart/2005/8/layout/lProcess2"/>
    <dgm:cxn modelId="{46D8CE28-4AE4-44E7-A47E-63854129EE70}" type="presParOf" srcId="{C4208D3E-950A-407E-B690-6DEED6152E0F}" destId="{13A79790-4283-43CB-9C79-B61FF7867698}" srcOrd="0" destOrd="0" presId="urn:microsoft.com/office/officeart/2005/8/layout/lProcess2"/>
    <dgm:cxn modelId="{7703A54F-1A3E-4294-A4CA-960075BE30F1}" type="presParOf" srcId="{C4208D3E-950A-407E-B690-6DEED6152E0F}" destId="{FE69F09B-6DD2-41A2-AF38-15EB5C9394AC}" srcOrd="1" destOrd="0" presId="urn:microsoft.com/office/officeart/2005/8/layout/lProcess2"/>
    <dgm:cxn modelId="{62E05CE7-68FD-44AE-98D7-0B8AD7FA1AB5}" type="presParOf" srcId="{C4208D3E-950A-407E-B690-6DEED6152E0F}" destId="{7645A706-25A7-496C-B472-8B787B4260E8}" srcOrd="2" destOrd="0" presId="urn:microsoft.com/office/officeart/2005/8/layout/lProcess2"/>
    <dgm:cxn modelId="{211D8D62-CD13-4669-9CF0-BC99FA2D8784}" type="presParOf" srcId="{7645A706-25A7-496C-B472-8B787B4260E8}" destId="{662611B1-37A7-429A-B461-1565989CCDC2}" srcOrd="0" destOrd="0" presId="urn:microsoft.com/office/officeart/2005/8/layout/lProcess2"/>
    <dgm:cxn modelId="{34305ED3-D0B6-4A52-8081-06CE5ED834CF}" type="presParOf" srcId="{662611B1-37A7-429A-B461-1565989CCDC2}" destId="{2A2563D2-7741-424B-B189-A5992DF9B029}" srcOrd="0" destOrd="0" presId="urn:microsoft.com/office/officeart/2005/8/layout/lProcess2"/>
    <dgm:cxn modelId="{C71CBD10-68CF-47F6-9F65-2E22B4CD4A83}" type="presParOf" srcId="{662611B1-37A7-429A-B461-1565989CCDC2}" destId="{922651D1-83D3-4DE1-813C-8635CCC62705}" srcOrd="1" destOrd="0" presId="urn:microsoft.com/office/officeart/2005/8/layout/lProcess2"/>
    <dgm:cxn modelId="{73D9A8CD-23EC-45A7-AD8C-11D5C380AB18}" type="presParOf" srcId="{662611B1-37A7-429A-B461-1565989CCDC2}" destId="{1D6A318D-C98B-4969-8167-B8604EF2C24B}" srcOrd="2" destOrd="0" presId="urn:microsoft.com/office/officeart/2005/8/layout/lProcess2"/>
    <dgm:cxn modelId="{F6B21169-AD31-4A79-A381-87013593FFBB}" type="presParOf" srcId="{662611B1-37A7-429A-B461-1565989CCDC2}" destId="{C0EE7001-D073-47C9-BA83-F89E4B5CFC20}" srcOrd="3" destOrd="0" presId="urn:microsoft.com/office/officeart/2005/8/layout/lProcess2"/>
    <dgm:cxn modelId="{8C90EF1D-17C0-4263-B172-38E048428A42}" type="presParOf" srcId="{662611B1-37A7-429A-B461-1565989CCDC2}" destId="{5CD1E2D1-79B3-418C-B966-673A0C2A2163}" srcOrd="4" destOrd="0" presId="urn:microsoft.com/office/officeart/2005/8/layout/lProcess2"/>
    <dgm:cxn modelId="{C7B6776C-F69E-4F88-934A-CD17CE06915B}" type="presParOf" srcId="{878248D5-3D18-48AF-A030-D7DA108FB6B8}" destId="{DBC12FAA-C98F-4884-A6FA-16BB301D054F}" srcOrd="3" destOrd="0" presId="urn:microsoft.com/office/officeart/2005/8/layout/lProcess2"/>
    <dgm:cxn modelId="{00718D12-D097-4BF3-911C-95B0A752EA35}" type="presParOf" srcId="{878248D5-3D18-48AF-A030-D7DA108FB6B8}" destId="{5151E312-1D14-4112-937A-F0092430EF14}" srcOrd="4" destOrd="0" presId="urn:microsoft.com/office/officeart/2005/8/layout/lProcess2"/>
    <dgm:cxn modelId="{882385F0-CC54-4C2D-A6EC-15A4898D91D0}" type="presParOf" srcId="{5151E312-1D14-4112-937A-F0092430EF14}" destId="{AE738D7D-86E6-4799-8910-FB9F67CBDA1A}" srcOrd="0" destOrd="0" presId="urn:microsoft.com/office/officeart/2005/8/layout/lProcess2"/>
    <dgm:cxn modelId="{C6E4A268-5AF9-47EA-8632-F1CEDF0798C0}" type="presParOf" srcId="{5151E312-1D14-4112-937A-F0092430EF14}" destId="{92F837C4-3733-40AE-85FD-C7510A7D2F07}" srcOrd="1" destOrd="0" presId="urn:microsoft.com/office/officeart/2005/8/layout/lProcess2"/>
    <dgm:cxn modelId="{03A9F720-6635-4DDD-948C-6E28523DE98E}" type="presParOf" srcId="{5151E312-1D14-4112-937A-F0092430EF14}" destId="{62D353FD-F5F3-40CA-B05D-0837FF8B4EA0}" srcOrd="2" destOrd="0" presId="urn:microsoft.com/office/officeart/2005/8/layout/lProcess2"/>
    <dgm:cxn modelId="{0E08F66F-93AF-406F-BAAE-3FA943D24CD3}" type="presParOf" srcId="{62D353FD-F5F3-40CA-B05D-0837FF8B4EA0}" destId="{653456DA-E6F2-465D-B1D0-C969DB50A125}" srcOrd="0" destOrd="0" presId="urn:microsoft.com/office/officeart/2005/8/layout/lProcess2"/>
    <dgm:cxn modelId="{5B6BF461-0ECE-4D87-B1F9-190668B41DB6}" type="presParOf" srcId="{878248D5-3D18-48AF-A030-D7DA108FB6B8}" destId="{7B0C52AF-1195-4465-BD3C-A5DBEBBEB0ED}" srcOrd="5" destOrd="0" presId="urn:microsoft.com/office/officeart/2005/8/layout/lProcess2"/>
    <dgm:cxn modelId="{9398E643-199F-4564-A0F6-BA6121A1392E}" type="presParOf" srcId="{878248D5-3D18-48AF-A030-D7DA108FB6B8}" destId="{FED56960-AD38-4E5C-B5FC-2DC8EDA029C2}" srcOrd="6" destOrd="0" presId="urn:microsoft.com/office/officeart/2005/8/layout/lProcess2"/>
    <dgm:cxn modelId="{9F2F7048-40E4-4C93-9790-5C2C3894FEF6}" type="presParOf" srcId="{FED56960-AD38-4E5C-B5FC-2DC8EDA029C2}" destId="{E00FFE56-B32F-4C24-8A5C-8F5404D9B8AB}" srcOrd="0" destOrd="0" presId="urn:microsoft.com/office/officeart/2005/8/layout/lProcess2"/>
    <dgm:cxn modelId="{59E51C69-937A-426D-B7A3-2D7C30B766E6}" type="presParOf" srcId="{FED56960-AD38-4E5C-B5FC-2DC8EDA029C2}" destId="{7F782F59-2850-42A5-A11E-25F852D0EFAF}" srcOrd="1" destOrd="0" presId="urn:microsoft.com/office/officeart/2005/8/layout/lProcess2"/>
    <dgm:cxn modelId="{B925722C-3C7A-4B29-A745-164EC1FDDA58}" type="presParOf" srcId="{FED56960-AD38-4E5C-B5FC-2DC8EDA029C2}" destId="{1B797870-B22E-445A-ACB2-F14461AF7884}" srcOrd="2" destOrd="0" presId="urn:microsoft.com/office/officeart/2005/8/layout/lProcess2"/>
    <dgm:cxn modelId="{9642989E-A25A-4A36-B1A9-BE8CDE397926}" type="presParOf" srcId="{1B797870-B22E-445A-ACB2-F14461AF7884}" destId="{297AC615-A998-4C5B-8715-E3A9A0478965}" srcOrd="0" destOrd="0" presId="urn:microsoft.com/office/officeart/2005/8/layout/lProcess2"/>
    <dgm:cxn modelId="{8E850148-CCE7-4636-BEC2-967FD7B733AD}" type="presParOf" srcId="{297AC615-A998-4C5B-8715-E3A9A0478965}" destId="{1BEC46E6-F944-4DAD-A846-A8BE3F52CCAF}" srcOrd="0" destOrd="0" presId="urn:microsoft.com/office/officeart/2005/8/layout/lProcess2"/>
    <dgm:cxn modelId="{B9FD06DC-7FC5-4C3E-963D-A45422E85BC1}" type="presParOf" srcId="{297AC615-A998-4C5B-8715-E3A9A0478965}" destId="{C5D25473-9546-4D27-BA94-1266E9F26278}" srcOrd="1" destOrd="0" presId="urn:microsoft.com/office/officeart/2005/8/layout/lProcess2"/>
    <dgm:cxn modelId="{158E4FAD-9EDA-4191-BABA-26B0803EB7C8}" type="presParOf" srcId="{297AC615-A998-4C5B-8715-E3A9A0478965}" destId="{1BD7B5C6-4C0F-4991-8565-8AB386E35CC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56F19C-BD65-42EA-96B0-115D851EF420}">
      <dsp:nvSpPr>
        <dsp:cNvPr id="0" name=""/>
        <dsp:cNvSpPr/>
      </dsp:nvSpPr>
      <dsp:spPr>
        <a:xfrm>
          <a:off x="0" y="3309428"/>
          <a:ext cx="8258204" cy="21713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В гидростатике изучается равновесие жидкостей, находящихся в состоянии относительного покоя, при котором в движущейся жидкости ее частицы не перемещаются относительно друг друга. </a:t>
          </a:r>
          <a:endParaRPr lang="ru-RU" sz="2700" kern="1200" dirty="0"/>
        </a:p>
      </dsp:txBody>
      <dsp:txXfrm>
        <a:off x="0" y="3309428"/>
        <a:ext cx="8258204" cy="2171343"/>
      </dsp:txXfrm>
    </dsp:sp>
    <dsp:sp modelId="{CC89F42F-0392-49BD-BAE5-8C29CE3EB518}">
      <dsp:nvSpPr>
        <dsp:cNvPr id="0" name=""/>
        <dsp:cNvSpPr/>
      </dsp:nvSpPr>
      <dsp:spPr>
        <a:xfrm rot="10800000">
          <a:off x="0" y="2472"/>
          <a:ext cx="8258204" cy="3339526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Гидростатика </a:t>
          </a:r>
          <a:r>
            <a:rPr lang="ru-RU" sz="2700" kern="1200" dirty="0" smtClean="0"/>
            <a:t>– это раздел гидравлики, в котором изучают законы равновесия жидкости, находящейся под действием внешних и внутренних сил, и условия равновесия тел, погруженных в жидкость. </a:t>
          </a:r>
          <a:endParaRPr lang="ru-RU" sz="2700" kern="1200" dirty="0"/>
        </a:p>
      </dsp:txBody>
      <dsp:txXfrm rot="10800000">
        <a:off x="0" y="2472"/>
        <a:ext cx="8258204" cy="333952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2A130C-A4CC-4B43-AAF7-DD37BA15608E}">
      <dsp:nvSpPr>
        <dsp:cNvPr id="0" name=""/>
        <dsp:cNvSpPr/>
      </dsp:nvSpPr>
      <dsp:spPr>
        <a:xfrm>
          <a:off x="0" y="0"/>
          <a:ext cx="6358817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50000"/>
                </a:schemeClr>
              </a:solidFill>
            </a:rPr>
            <a:t>Соответственно</a:t>
          </a:r>
          <a:endParaRPr lang="ru-RU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0"/>
        <a:ext cx="5265376" cy="961266"/>
      </dsp:txXfrm>
    </dsp:sp>
    <dsp:sp modelId="{125F4CE7-452A-4884-9675-01F66D5D088F}">
      <dsp:nvSpPr>
        <dsp:cNvPr id="0" name=""/>
        <dsp:cNvSpPr/>
      </dsp:nvSpPr>
      <dsp:spPr>
        <a:xfrm>
          <a:off x="474846" y="1094775"/>
          <a:ext cx="6358817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chemeClr val="accent1">
                  <a:lumMod val="75000"/>
                </a:schemeClr>
              </a:solidFill>
            </a:rPr>
            <a:t>F</a:t>
          </a:r>
          <a:r>
            <a:rPr lang="ru-RU" sz="2400" i="1" kern="1200" dirty="0" smtClean="0">
              <a:solidFill>
                <a:schemeClr val="accent1">
                  <a:lumMod val="75000"/>
                </a:schemeClr>
              </a:solidFill>
            </a:rPr>
            <a:t>'</a:t>
          </a:r>
          <a:r>
            <a:rPr lang="en-US" sz="2400" i="1" kern="1200" baseline="-25000" dirty="0" smtClean="0">
              <a:solidFill>
                <a:schemeClr val="accent1">
                  <a:lumMod val="75000"/>
                </a:schemeClr>
              </a:solidFill>
            </a:rPr>
            <a:t>z</a:t>
          </a:r>
          <a:r>
            <a:rPr lang="ru-RU" sz="2400" i="1" kern="1200" dirty="0" smtClean="0">
              <a:solidFill>
                <a:schemeClr val="accent1">
                  <a:lumMod val="75000"/>
                </a:schemeClr>
              </a:solidFill>
            </a:rPr>
            <a:t> = </a:t>
          </a:r>
          <a:r>
            <a:rPr lang="en-US" sz="2400" kern="1200" dirty="0" smtClean="0">
              <a:solidFill>
                <a:schemeClr val="accent1">
                  <a:lumMod val="75000"/>
                </a:schemeClr>
              </a:solidFill>
              <a:sym typeface="Symbol"/>
            </a:rPr>
            <a:t></a:t>
          </a:r>
          <a:r>
            <a:rPr lang="en-US" sz="2400" i="1" kern="1200" dirty="0" smtClean="0">
              <a:solidFill>
                <a:schemeClr val="accent1">
                  <a:lumMod val="75000"/>
                </a:schemeClr>
              </a:solidFill>
            </a:rPr>
            <a:t>gW</a:t>
          </a:r>
          <a:r>
            <a:rPr lang="en-US" sz="2400" i="1" kern="1200" baseline="-25000" dirty="0" smtClean="0">
              <a:solidFill>
                <a:schemeClr val="accent1">
                  <a:lumMod val="75000"/>
                </a:schemeClr>
              </a:solidFill>
            </a:rPr>
            <a:t>AacCB </a:t>
          </a:r>
          <a:r>
            <a:rPr lang="ru-RU" sz="2400" kern="1200" dirty="0" smtClean="0">
              <a:solidFill>
                <a:schemeClr val="accent1">
                  <a:lumMod val="75000"/>
                </a:schemeClr>
              </a:solidFill>
            </a:rPr>
            <a:t>,</a:t>
          </a:r>
          <a:endParaRPr lang="ru-RU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4846" y="1094775"/>
        <a:ext cx="5259147" cy="961266"/>
      </dsp:txXfrm>
    </dsp:sp>
    <dsp:sp modelId="{C7EF659D-8E92-4233-B28A-979FF4309272}">
      <dsp:nvSpPr>
        <dsp:cNvPr id="0" name=""/>
        <dsp:cNvSpPr/>
      </dsp:nvSpPr>
      <dsp:spPr>
        <a:xfrm>
          <a:off x="949693" y="2189551"/>
          <a:ext cx="6358817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>
              <a:solidFill>
                <a:schemeClr val="accent4">
                  <a:lumMod val="50000"/>
                </a:schemeClr>
              </a:solidFill>
            </a:rPr>
            <a:t>F</a:t>
          </a:r>
          <a:r>
            <a:rPr lang="ru-RU" sz="2400" i="1" kern="1200" dirty="0" smtClean="0">
              <a:solidFill>
                <a:schemeClr val="accent4">
                  <a:lumMod val="50000"/>
                </a:schemeClr>
              </a:solidFill>
            </a:rPr>
            <a:t>''</a:t>
          </a:r>
          <a:r>
            <a:rPr lang="en-US" sz="2400" i="1" kern="1200" baseline="-25000" dirty="0" smtClean="0">
              <a:solidFill>
                <a:schemeClr val="accent4">
                  <a:lumMod val="50000"/>
                </a:schemeClr>
              </a:solidFill>
            </a:rPr>
            <a:t>z</a:t>
          </a:r>
          <a:r>
            <a:rPr lang="ru-RU" sz="2400" i="1" kern="1200" dirty="0" smtClean="0">
              <a:solidFill>
                <a:schemeClr val="accent4">
                  <a:lumMod val="50000"/>
                </a:schemeClr>
              </a:solidFill>
            </a:rPr>
            <a:t> = </a:t>
          </a:r>
          <a:r>
            <a:rPr lang="en-US" sz="2400" kern="1200" dirty="0" smtClean="0">
              <a:solidFill>
                <a:schemeClr val="accent4">
                  <a:lumMod val="50000"/>
                </a:schemeClr>
              </a:solidFill>
              <a:sym typeface="Symbol"/>
            </a:rPr>
            <a:t></a:t>
          </a:r>
          <a:r>
            <a:rPr lang="en-US" sz="2400" i="1" kern="1200" dirty="0" smtClean="0">
              <a:solidFill>
                <a:schemeClr val="accent4">
                  <a:lumMod val="50000"/>
                </a:schemeClr>
              </a:solidFill>
            </a:rPr>
            <a:t>gW</a:t>
          </a:r>
          <a:r>
            <a:rPr lang="en-US" sz="2400" i="1" kern="1200" baseline="-25000" dirty="0" smtClean="0">
              <a:solidFill>
                <a:schemeClr val="accent4">
                  <a:lumMod val="50000"/>
                </a:schemeClr>
              </a:solidFill>
            </a:rPr>
            <a:t>AacCD </a:t>
          </a:r>
          <a:r>
            <a:rPr lang="ru-RU" sz="2400" i="1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ru-RU" sz="24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49693" y="2189551"/>
        <a:ext cx="5259147" cy="961266"/>
      </dsp:txXfrm>
    </dsp:sp>
    <dsp:sp modelId="{2627E0C3-8B05-48BE-8318-C54C2897B6D8}">
      <dsp:nvSpPr>
        <dsp:cNvPr id="0" name=""/>
        <dsp:cNvSpPr/>
      </dsp:nvSpPr>
      <dsp:spPr>
        <a:xfrm>
          <a:off x="1424540" y="3284326"/>
          <a:ext cx="6358817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</a:rPr>
            <a:t>Разность этих сил и является равнодействующей сил гидростатического давления на погруженное тело:</a:t>
          </a: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424540" y="3284326"/>
        <a:ext cx="5259147" cy="961266"/>
      </dsp:txXfrm>
    </dsp:sp>
    <dsp:sp modelId="{31504968-C985-4F7C-B559-895DCE1CF53F}">
      <dsp:nvSpPr>
        <dsp:cNvPr id="0" name=""/>
        <dsp:cNvSpPr/>
      </dsp:nvSpPr>
      <dsp:spPr>
        <a:xfrm>
          <a:off x="1899386" y="4379102"/>
          <a:ext cx="6358817" cy="961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accent6">
                  <a:lumMod val="50000"/>
                </a:schemeClr>
              </a:solidFill>
            </a:rPr>
            <a:t>F</a:t>
          </a:r>
          <a:r>
            <a:rPr lang="ru-RU" sz="2400" i="1" kern="1200" baseline="-25000" dirty="0" smtClean="0">
              <a:solidFill>
                <a:schemeClr val="accent6">
                  <a:lumMod val="50000"/>
                </a:schemeClr>
              </a:solidFill>
            </a:rPr>
            <a:t>z</a:t>
          </a:r>
          <a:r>
            <a:rPr lang="ru-RU" sz="2400" i="1" kern="1200" dirty="0" smtClean="0">
              <a:solidFill>
                <a:schemeClr val="accent6">
                  <a:lumMod val="50000"/>
                </a:schemeClr>
              </a:solidFill>
            </a:rPr>
            <a:t> = 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</a:t>
          </a:r>
          <a:r>
            <a:rPr lang="ru-RU" sz="2400" i="1" kern="1200" dirty="0" smtClean="0">
              <a:solidFill>
                <a:schemeClr val="accent6">
                  <a:lumMod val="50000"/>
                </a:schemeClr>
              </a:solidFill>
            </a:rPr>
            <a:t>g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(</a:t>
          </a:r>
          <a:r>
            <a:rPr lang="en-US" sz="2400" i="1" kern="1200" dirty="0" smtClean="0">
              <a:solidFill>
                <a:schemeClr val="accent6">
                  <a:lumMod val="50000"/>
                </a:schemeClr>
              </a:solidFill>
            </a:rPr>
            <a:t>W</a:t>
          </a:r>
          <a:r>
            <a:rPr lang="en-US" sz="2400" i="1" kern="1200" baseline="-25000" dirty="0" smtClean="0">
              <a:solidFill>
                <a:schemeClr val="accent6">
                  <a:lumMod val="50000"/>
                </a:schemeClr>
              </a:solidFill>
            </a:rPr>
            <a:t>AacCB</a:t>
          </a:r>
          <a:r>
            <a:rPr lang="ru-RU" sz="2400" i="1" kern="12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en-US" sz="2400" i="1" kern="1200" dirty="0" smtClean="0">
              <a:solidFill>
                <a:schemeClr val="accent6">
                  <a:lumMod val="50000"/>
                </a:schemeClr>
              </a:solidFill>
            </a:rPr>
            <a:t>W</a:t>
          </a:r>
          <a:r>
            <a:rPr lang="en-US" sz="2400" i="1" kern="1200" baseline="-25000" dirty="0" smtClean="0">
              <a:solidFill>
                <a:schemeClr val="accent6">
                  <a:lumMod val="50000"/>
                </a:schemeClr>
              </a:solidFill>
            </a:rPr>
            <a:t>AacCD</a:t>
          </a:r>
          <a:r>
            <a:rPr lang="en-US" sz="2400" i="1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)</a:t>
          </a:r>
          <a:r>
            <a:rPr lang="ru-RU" sz="2400" i="1" kern="1200" dirty="0" smtClean="0">
              <a:solidFill>
                <a:schemeClr val="accent6">
                  <a:lumMod val="50000"/>
                </a:schemeClr>
              </a:solidFill>
            </a:rPr>
            <a:t> = – </a:t>
          </a: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</a:t>
          </a:r>
          <a:r>
            <a:rPr lang="ru-RU" sz="2400" i="1" kern="1200" dirty="0" smtClean="0">
              <a:solidFill>
                <a:schemeClr val="accent6">
                  <a:lumMod val="50000"/>
                </a:schemeClr>
              </a:solidFill>
            </a:rPr>
            <a:t>gW</a:t>
          </a:r>
          <a:r>
            <a:rPr lang="ru-RU" sz="2400" i="1" kern="1200" baseline="-25000" dirty="0" smtClean="0">
              <a:solidFill>
                <a:schemeClr val="accent6">
                  <a:lumMod val="50000"/>
                </a:schemeClr>
              </a:solidFill>
            </a:rPr>
            <a:t>ABCD </a:t>
          </a:r>
          <a:r>
            <a:rPr lang="ru-RU" sz="2400" i="1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899386" y="4379102"/>
        <a:ext cx="5259147" cy="961266"/>
      </dsp:txXfrm>
    </dsp:sp>
    <dsp:sp modelId="{6504E752-E7F8-4DAD-9ED4-7C80DE322C44}">
      <dsp:nvSpPr>
        <dsp:cNvPr id="0" name=""/>
        <dsp:cNvSpPr/>
      </dsp:nvSpPr>
      <dsp:spPr>
        <a:xfrm>
          <a:off x="5733993" y="702258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5733993" y="702258"/>
        <a:ext cx="624823" cy="624823"/>
      </dsp:txXfrm>
    </dsp:sp>
    <dsp:sp modelId="{ABB7D76B-C5E2-416A-AA2D-EAC249401559}">
      <dsp:nvSpPr>
        <dsp:cNvPr id="0" name=""/>
        <dsp:cNvSpPr/>
      </dsp:nvSpPr>
      <dsp:spPr>
        <a:xfrm>
          <a:off x="6208840" y="1797034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208840" y="1797034"/>
        <a:ext cx="624823" cy="624823"/>
      </dsp:txXfrm>
    </dsp:sp>
    <dsp:sp modelId="{BCB39846-F068-4944-BAC1-6EECD5686309}">
      <dsp:nvSpPr>
        <dsp:cNvPr id="0" name=""/>
        <dsp:cNvSpPr/>
      </dsp:nvSpPr>
      <dsp:spPr>
        <a:xfrm>
          <a:off x="6683687" y="2875788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683687" y="2875788"/>
        <a:ext cx="624823" cy="624823"/>
      </dsp:txXfrm>
    </dsp:sp>
    <dsp:sp modelId="{44C98727-FE2C-4A1F-88EB-925990186C31}">
      <dsp:nvSpPr>
        <dsp:cNvPr id="0" name=""/>
        <dsp:cNvSpPr/>
      </dsp:nvSpPr>
      <dsp:spPr>
        <a:xfrm>
          <a:off x="7158534" y="3981245"/>
          <a:ext cx="624823" cy="6248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158534" y="3981245"/>
        <a:ext cx="624823" cy="624823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D24524-7427-48FB-B1EF-B568E8312AB8}">
      <dsp:nvSpPr>
        <dsp:cNvPr id="0" name=""/>
        <dsp:cNvSpPr/>
      </dsp:nvSpPr>
      <dsp:spPr>
        <a:xfrm>
          <a:off x="0" y="0"/>
          <a:ext cx="8286776" cy="5715039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4435506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Уравнение выражает закон Архимеда: </a:t>
          </a:r>
          <a:r>
            <a:rPr lang="ru-RU" sz="2000" i="1" kern="1200" dirty="0" smtClean="0"/>
            <a:t>на твердое тело, погруженное в покоящуюся жидкость, действует сила гидростатического давления, равная весу жидкости в объеме тела, направленная вертикально вверх и проходящая через центр тяжести тела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0" y="0"/>
        <a:ext cx="8286776" cy="5715039"/>
      </dsp:txXfrm>
    </dsp:sp>
    <dsp:sp modelId="{7787CDDE-85FE-421F-9CC3-3BF0357AAB84}">
      <dsp:nvSpPr>
        <dsp:cNvPr id="0" name=""/>
        <dsp:cNvSpPr/>
      </dsp:nvSpPr>
      <dsp:spPr>
        <a:xfrm>
          <a:off x="142890" y="1857396"/>
          <a:ext cx="8000994" cy="314325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780526"/>
                <a:satOff val="-45086"/>
                <a:lumOff val="4953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2540335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rgbClr val="002060"/>
              </a:solidFill>
            </a:rPr>
            <a:t>Силу </a:t>
          </a:r>
          <a:r>
            <a:rPr lang="en-US" sz="2300" i="1" kern="1200" smtClean="0">
              <a:solidFill>
                <a:srgbClr val="002060"/>
              </a:solidFill>
            </a:rPr>
            <a:t>F</a:t>
          </a:r>
          <a:r>
            <a:rPr lang="en-US" sz="2300" i="1" kern="1200" baseline="-25000" smtClean="0">
              <a:solidFill>
                <a:srgbClr val="002060"/>
              </a:solidFill>
            </a:rPr>
            <a:t>z</a:t>
          </a:r>
          <a:r>
            <a:rPr lang="ru-RU" sz="2300" kern="1200" smtClean="0">
              <a:solidFill>
                <a:srgbClr val="002060"/>
              </a:solidFill>
            </a:rPr>
            <a:t> называют </a:t>
          </a:r>
          <a:r>
            <a:rPr lang="ru-RU" sz="2300" i="1" kern="1200" smtClean="0">
              <a:solidFill>
                <a:srgbClr val="C00000"/>
              </a:solidFill>
            </a:rPr>
            <a:t>выталкивающей</a:t>
          </a:r>
          <a:r>
            <a:rPr lang="ru-RU" sz="2300" kern="1200" smtClean="0">
              <a:solidFill>
                <a:srgbClr val="002060"/>
              </a:solidFill>
            </a:rPr>
            <a:t>, или </a:t>
          </a:r>
          <a:r>
            <a:rPr lang="ru-RU" sz="2300" i="1" kern="1200" smtClean="0">
              <a:solidFill>
                <a:srgbClr val="C00000"/>
              </a:solidFill>
            </a:rPr>
            <a:t>архимедовой силой</a:t>
          </a:r>
          <a:r>
            <a:rPr lang="ru-RU" sz="2300" kern="1200" smtClean="0">
              <a:solidFill>
                <a:srgbClr val="002060"/>
              </a:solidFill>
            </a:rPr>
            <a:t>.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42890" y="1857396"/>
        <a:ext cx="8000994" cy="3143254"/>
      </dsp:txXfrm>
    </dsp:sp>
    <dsp:sp modelId="{4617D4EF-5E4F-486D-A628-C652019C450B}">
      <dsp:nvSpPr>
        <dsp:cNvPr id="0" name=""/>
        <dsp:cNvSpPr/>
      </dsp:nvSpPr>
      <dsp:spPr>
        <a:xfrm>
          <a:off x="403980" y="3228997"/>
          <a:ext cx="2464941" cy="18002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Условием плавания тел является равенство веса тела и выталкивающей силы </a:t>
          </a:r>
          <a:r>
            <a:rPr lang="en-US" sz="2000" i="1" kern="1200" dirty="0" smtClean="0"/>
            <a:t>G</a:t>
          </a:r>
          <a:r>
            <a:rPr lang="ru-RU" sz="2000" i="1" kern="1200" dirty="0" smtClean="0"/>
            <a:t> = </a:t>
          </a:r>
          <a:r>
            <a:rPr lang="en-US" sz="2000" i="1" kern="1200" dirty="0" smtClean="0"/>
            <a:t>F</a:t>
          </a:r>
          <a:r>
            <a:rPr lang="en-US" sz="2000" i="1" kern="1200" baseline="-25000" dirty="0" smtClean="0"/>
            <a:t>z</a:t>
          </a:r>
          <a:r>
            <a:rPr lang="ru-RU" sz="2000" kern="1200" dirty="0" smtClean="0"/>
            <a:t>; </a:t>
          </a:r>
          <a:endParaRPr lang="ru-RU" sz="2000" kern="1200" dirty="0"/>
        </a:p>
      </dsp:txBody>
      <dsp:txXfrm>
        <a:off x="403980" y="3228997"/>
        <a:ext cx="2464941" cy="1800237"/>
      </dsp:txXfrm>
    </dsp:sp>
    <dsp:sp modelId="{12D652AD-2162-40E6-8376-1985B5449583}">
      <dsp:nvSpPr>
        <dsp:cNvPr id="0" name=""/>
        <dsp:cNvSpPr/>
      </dsp:nvSpPr>
      <dsp:spPr>
        <a:xfrm>
          <a:off x="2909890" y="3228997"/>
          <a:ext cx="2464941" cy="18002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если </a:t>
          </a:r>
          <a:r>
            <a:rPr lang="en-US" sz="2000" i="1" kern="1200" dirty="0" smtClean="0"/>
            <a:t>G</a:t>
          </a:r>
          <a:r>
            <a:rPr lang="ru-RU" sz="2000" i="1" kern="1200" dirty="0" smtClean="0"/>
            <a:t> &gt; </a:t>
          </a:r>
          <a:r>
            <a:rPr lang="en-US" sz="2000" i="1" kern="1200" dirty="0" smtClean="0"/>
            <a:t>F</a:t>
          </a:r>
          <a:r>
            <a:rPr lang="en-US" sz="2000" i="1" kern="1200" baseline="-25000" dirty="0" smtClean="0"/>
            <a:t>z</a:t>
          </a:r>
          <a:r>
            <a:rPr lang="ru-RU" sz="2000" kern="1200" dirty="0" smtClean="0"/>
            <a:t> – тело тонет, если </a:t>
          </a:r>
          <a:endParaRPr lang="ru-RU" sz="2000" kern="1200" dirty="0"/>
        </a:p>
      </dsp:txBody>
      <dsp:txXfrm>
        <a:off x="2909890" y="3228997"/>
        <a:ext cx="2464941" cy="1800237"/>
      </dsp:txXfrm>
    </dsp:sp>
    <dsp:sp modelId="{D1BAFF2B-997B-487A-9ECF-5188F5D4F081}">
      <dsp:nvSpPr>
        <dsp:cNvPr id="0" name=""/>
        <dsp:cNvSpPr/>
      </dsp:nvSpPr>
      <dsp:spPr>
        <a:xfrm>
          <a:off x="5415800" y="3228997"/>
          <a:ext cx="2464941" cy="180023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G</a:t>
          </a:r>
          <a:r>
            <a:rPr lang="ru-RU" sz="2000" i="1" kern="1200" dirty="0" smtClean="0"/>
            <a:t> &lt; </a:t>
          </a:r>
          <a:r>
            <a:rPr lang="en-US" sz="2000" i="1" kern="1200" dirty="0" smtClean="0"/>
            <a:t>F</a:t>
          </a:r>
          <a:r>
            <a:rPr lang="en-US" sz="2000" i="1" kern="1200" baseline="-25000" dirty="0" smtClean="0"/>
            <a:t>z</a:t>
          </a:r>
          <a:r>
            <a:rPr lang="ru-RU" sz="2000" kern="1200" dirty="0" smtClean="0"/>
            <a:t> – тело всплывает и плавает в полупогруженном состоянии.</a:t>
          </a:r>
          <a:endParaRPr lang="ru-RU" sz="2000" kern="1200" dirty="0"/>
        </a:p>
      </dsp:txBody>
      <dsp:txXfrm>
        <a:off x="5415800" y="3228997"/>
        <a:ext cx="2464941" cy="18002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DB0D4-8691-4B65-90BA-053D17A26E61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97902C3-3AFC-45BF-A79B-95D49E905316}">
      <dsp:nvSpPr>
        <dsp:cNvPr id="0" name=""/>
        <dsp:cNvSpPr/>
      </dsp:nvSpPr>
      <dsp:spPr>
        <a:xfrm>
          <a:off x="90" y="0"/>
          <a:ext cx="3612906" cy="1810385"/>
        </a:xfrm>
        <a:prstGeom prst="flowChartAlternateProcess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Основным понятием гидростатики является понятие гидростатического давления.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90" y="0"/>
        <a:ext cx="3612906" cy="1810385"/>
      </dsp:txXfrm>
    </dsp:sp>
    <dsp:sp modelId="{28BF5F56-27CF-43AA-8C47-090D7B4E9BC5}">
      <dsp:nvSpPr>
        <dsp:cNvPr id="0" name=""/>
        <dsp:cNvSpPr/>
      </dsp:nvSpPr>
      <dsp:spPr>
        <a:xfrm>
          <a:off x="1580245" y="2036683"/>
          <a:ext cx="452596" cy="4525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482C5-A821-4775-B126-53A1F49C7FFD}">
      <dsp:nvSpPr>
        <dsp:cNvPr id="0" name=""/>
        <dsp:cNvSpPr/>
      </dsp:nvSpPr>
      <dsp:spPr>
        <a:xfrm>
          <a:off x="3793642" y="2715577"/>
          <a:ext cx="3612906" cy="1810385"/>
        </a:xfrm>
        <a:prstGeom prst="flowChartAlternateProcess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Величина, равная модулю напряжения , в гидромеханике называется </a:t>
          </a:r>
          <a:r>
            <a:rPr lang="ru-RU" sz="2000" b="1" i="1" kern="1200" dirty="0" smtClean="0">
              <a:solidFill>
                <a:schemeClr val="bg1"/>
              </a:solidFill>
            </a:rPr>
            <a:t>гидростатическим давлением</a:t>
          </a:r>
          <a:r>
            <a:rPr lang="ru-RU" sz="1900" kern="1200" dirty="0" smtClean="0">
              <a:solidFill>
                <a:schemeClr val="bg1"/>
              </a:solidFill>
            </a:rPr>
            <a:t> в точке и обозначается буквой </a:t>
          </a:r>
          <a:r>
            <a:rPr lang="ru-RU" sz="1900" i="1" kern="1200" dirty="0" smtClean="0">
              <a:solidFill>
                <a:schemeClr val="bg1"/>
              </a:solidFill>
            </a:rPr>
            <a:t>р</a:t>
          </a:r>
          <a:r>
            <a:rPr lang="ru-RU" sz="1900" kern="1200" dirty="0" smtClean="0">
              <a:solidFill>
                <a:schemeClr val="bg1"/>
              </a:solidFill>
            </a:rPr>
            <a:t> (Па).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3793642" y="2715577"/>
        <a:ext cx="3612906" cy="1810385"/>
      </dsp:txXfrm>
    </dsp:sp>
    <dsp:sp modelId="{2A43F9F0-86FB-4890-8B52-11AB65359460}">
      <dsp:nvSpPr>
        <dsp:cNvPr id="0" name=""/>
        <dsp:cNvSpPr/>
      </dsp:nvSpPr>
      <dsp:spPr>
        <a:xfrm>
          <a:off x="5373797" y="2036683"/>
          <a:ext cx="452596" cy="452596"/>
        </a:xfrm>
        <a:prstGeom prst="ellipse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shade val="51000"/>
                <a:satMod val="130000"/>
              </a:schemeClr>
            </a:gs>
            <a:gs pos="80000">
              <a:schemeClr val="accent3">
                <a:hueOff val="-1137357"/>
                <a:satOff val="-4689"/>
                <a:lumOff val="-983"/>
                <a:alphaOff val="0"/>
                <a:shade val="93000"/>
                <a:satMod val="130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731C7E-58B2-4926-828D-FBE8D44E42E2}">
      <dsp:nvSpPr>
        <dsp:cNvPr id="0" name=""/>
        <dsp:cNvSpPr/>
      </dsp:nvSpPr>
      <dsp:spPr>
        <a:xfrm>
          <a:off x="1357971" y="2410"/>
          <a:ext cx="5613698" cy="140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002060"/>
              </a:solidFill>
            </a:rPr>
            <a:t>Гидростатическое давление обладает двумя основными свойствами</a:t>
          </a:r>
          <a:endParaRPr lang="ru-RU" sz="2900" kern="1200" dirty="0">
            <a:solidFill>
              <a:srgbClr val="002060"/>
            </a:solidFill>
          </a:endParaRPr>
        </a:p>
      </dsp:txBody>
      <dsp:txXfrm>
        <a:off x="1357971" y="2410"/>
        <a:ext cx="5613698" cy="1403424"/>
      </dsp:txXfrm>
    </dsp:sp>
    <dsp:sp modelId="{A11FB3CD-2F22-4182-B3A1-9F2B92D44DE0}">
      <dsp:nvSpPr>
        <dsp:cNvPr id="0" name=""/>
        <dsp:cNvSpPr/>
      </dsp:nvSpPr>
      <dsp:spPr>
        <a:xfrm rot="5400000">
          <a:off x="4042021" y="1528635"/>
          <a:ext cx="245599" cy="2455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3A732-A606-4677-8FFD-7BBD61337285}">
      <dsp:nvSpPr>
        <dsp:cNvPr id="0" name=""/>
        <dsp:cNvSpPr/>
      </dsp:nvSpPr>
      <dsp:spPr>
        <a:xfrm>
          <a:off x="1357971" y="1897034"/>
          <a:ext cx="5613698" cy="14034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</a:t>
          </a:r>
          <a:r>
            <a:rPr lang="ru-RU" sz="2000" i="1" kern="1200" dirty="0" smtClean="0"/>
            <a:t>Гидростатическое давление всегда действует нормально к площадке и является сжимающим, т.е. оно направлено по нормали внутрь рассматриваемого объема жидкости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357971" y="1897034"/>
        <a:ext cx="5613698" cy="1403424"/>
      </dsp:txXfrm>
    </dsp:sp>
    <dsp:sp modelId="{6240B62A-9E6B-4AE7-A6B2-B2976A19D124}">
      <dsp:nvSpPr>
        <dsp:cNvPr id="0" name=""/>
        <dsp:cNvSpPr/>
      </dsp:nvSpPr>
      <dsp:spPr>
        <a:xfrm rot="5400000">
          <a:off x="4042021" y="3423258"/>
          <a:ext cx="245599" cy="24559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5C3DCC-6A10-47E1-AABC-95F91AA6A0F5}">
      <dsp:nvSpPr>
        <dsp:cNvPr id="0" name=""/>
        <dsp:cNvSpPr/>
      </dsp:nvSpPr>
      <dsp:spPr>
        <a:xfrm>
          <a:off x="1357971" y="3791657"/>
          <a:ext cx="5613698" cy="14034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</a:t>
          </a:r>
          <a:r>
            <a:rPr lang="ru-RU" sz="2000" i="1" kern="1200" dirty="0" smtClean="0"/>
            <a:t>Гидростатическое давление Р в любой точке внутри жидкости по всем направлениям одинаково, т.е. не зависит от угла наклона площадки, на которую оно действует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1357971" y="3791657"/>
        <a:ext cx="5613698" cy="14034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351B10-8B30-475B-A284-9230E95E80BB}">
      <dsp:nvSpPr>
        <dsp:cNvPr id="0" name=""/>
        <dsp:cNvSpPr/>
      </dsp:nvSpPr>
      <dsp:spPr>
        <a:xfrm>
          <a:off x="360850" y="33542"/>
          <a:ext cx="4121037" cy="1648414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В гидравлике величина </a:t>
          </a:r>
          <a:r>
            <a:rPr lang="ru-RU" sz="1900" b="1" i="1" kern="1200" dirty="0" smtClean="0">
              <a:solidFill>
                <a:schemeClr val="accent3">
                  <a:lumMod val="50000"/>
                </a:schemeClr>
              </a:solidFill>
            </a:rPr>
            <a:t>р</a:t>
          </a:r>
          <a:r>
            <a:rPr lang="ru-RU" sz="1900" b="1" kern="1200" dirty="0" smtClean="0">
              <a:solidFill>
                <a:schemeClr val="accent3">
                  <a:lumMod val="50000"/>
                </a:schemeClr>
              </a:solidFill>
            </a:rPr>
            <a:t> называется полным, или абсолютным гидростатическим давлением</a:t>
          </a:r>
          <a:endParaRPr lang="en-US" sz="19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60850" y="33542"/>
        <a:ext cx="4121037" cy="1648414"/>
      </dsp:txXfrm>
    </dsp:sp>
    <dsp:sp modelId="{815A3C88-AEB5-47C0-9EBC-D2D63CE25215}">
      <dsp:nvSpPr>
        <dsp:cNvPr id="0" name=""/>
        <dsp:cNvSpPr/>
      </dsp:nvSpPr>
      <dsp:spPr>
        <a:xfrm>
          <a:off x="3097796" y="1873486"/>
          <a:ext cx="4121037" cy="1648414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solidFill>
                <a:schemeClr val="bg1">
                  <a:lumMod val="95000"/>
                </a:schemeClr>
              </a:solidFill>
            </a:rPr>
            <a:t>р</a:t>
          </a:r>
          <a:r>
            <a:rPr lang="ru-RU" sz="1900" b="1" kern="1200" baseline="-25000" dirty="0" smtClean="0">
              <a:solidFill>
                <a:schemeClr val="bg1">
                  <a:lumMod val="95000"/>
                </a:schemeClr>
              </a:solidFill>
            </a:rPr>
            <a:t>0</a:t>
          </a:r>
          <a:r>
            <a:rPr lang="ru-RU" sz="1900" b="1" kern="1200" dirty="0" smtClean="0">
              <a:solidFill>
                <a:schemeClr val="bg1">
                  <a:lumMod val="95000"/>
                </a:schemeClr>
              </a:solidFill>
            </a:rPr>
            <a:t> называют внешним давлением, или давлением на свободную поверхность. </a:t>
          </a:r>
          <a:endParaRPr lang="ru-RU" sz="19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097796" y="1873486"/>
        <a:ext cx="4121037" cy="1648414"/>
      </dsp:txXfrm>
    </dsp:sp>
    <dsp:sp modelId="{38AF95B1-7BF4-4130-81EA-4BEB1BD82A06}">
      <dsp:nvSpPr>
        <dsp:cNvPr id="0" name=""/>
        <dsp:cNvSpPr/>
      </dsp:nvSpPr>
      <dsp:spPr>
        <a:xfrm>
          <a:off x="285765" y="3714782"/>
          <a:ext cx="4121037" cy="1648414"/>
        </a:xfrm>
        <a:prstGeom prst="chevr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6">
                  <a:lumMod val="50000"/>
                </a:schemeClr>
              </a:solidFill>
            </a:rPr>
            <a:t>Его величина остается постоянной для любой точки внутри покоящейся жидкости.</a:t>
          </a:r>
          <a:endParaRPr lang="ru-RU" sz="19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5" y="3714782"/>
        <a:ext cx="4121037" cy="16484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53CE9E-67C9-4B4C-A233-4BDC6A733F33}">
      <dsp:nvSpPr>
        <dsp:cNvPr id="0" name=""/>
        <dsp:cNvSpPr/>
      </dsp:nvSpPr>
      <dsp:spPr>
        <a:xfrm>
          <a:off x="261507" y="235593"/>
          <a:ext cx="4336674" cy="216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relaxedInset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общем случае полное давление может быть больше или меньше атмосферного. Если  </a:t>
          </a:r>
          <a:r>
            <a:rPr lang="ru-RU" sz="1800" i="1" kern="1200" dirty="0" smtClean="0"/>
            <a:t>Р &lt; Р</a:t>
          </a:r>
          <a:r>
            <a:rPr lang="ru-RU" sz="1800" kern="1200" baseline="-25000" dirty="0" smtClean="0"/>
            <a:t>ат</a:t>
          </a:r>
          <a:r>
            <a:rPr lang="ru-RU" sz="1800" kern="1200" dirty="0" smtClean="0"/>
            <a:t>, разность между атмосферным и полным давлением называется </a:t>
          </a:r>
          <a:r>
            <a:rPr lang="ru-RU" sz="1800" b="1" i="1" kern="1200" dirty="0" smtClean="0">
              <a:solidFill>
                <a:srgbClr val="C00000"/>
              </a:solidFill>
            </a:rPr>
            <a:t>вакуумом</a:t>
          </a:r>
          <a:r>
            <a:rPr lang="ru-RU" sz="1800" kern="1200" dirty="0" smtClean="0"/>
            <a:t>, или </a:t>
          </a:r>
          <a:r>
            <a:rPr lang="ru-RU" sz="1800" b="1" i="1" kern="1200" dirty="0" smtClean="0">
              <a:solidFill>
                <a:srgbClr val="C00000"/>
              </a:solidFill>
            </a:rPr>
            <a:t>вакуумметрическим давлением </a:t>
          </a:r>
          <a:r>
            <a:rPr lang="ru-RU" sz="1800" kern="1200" dirty="0" smtClean="0"/>
            <a:t>(</a:t>
          </a:r>
          <a:r>
            <a:rPr lang="ru-RU" sz="1800" i="1" kern="1200" dirty="0" smtClean="0"/>
            <a:t>Р</a:t>
          </a:r>
          <a:r>
            <a:rPr lang="ru-RU" sz="1800" kern="1200" baseline="-25000" dirty="0" smtClean="0"/>
            <a:t>изб</a:t>
          </a:r>
          <a:r>
            <a:rPr lang="ru-RU" sz="1800" i="1" kern="1200" dirty="0" smtClean="0"/>
            <a:t> = Р</a:t>
          </a:r>
          <a:r>
            <a:rPr lang="ru-RU" sz="1800" kern="1200" baseline="-25000" dirty="0" smtClean="0"/>
            <a:t>в</a:t>
          </a:r>
          <a:r>
            <a:rPr lang="ru-RU" sz="1800" kern="1200" dirty="0" smtClean="0"/>
            <a:t>)</a:t>
          </a:r>
          <a:r>
            <a:rPr lang="ru-RU" sz="1800" b="1" kern="1200" dirty="0" smtClean="0"/>
            <a:t>,</a:t>
          </a:r>
          <a:endParaRPr lang="ru-RU" sz="1800" kern="1200" dirty="0"/>
        </a:p>
      </dsp:txBody>
      <dsp:txXfrm>
        <a:off x="261507" y="235593"/>
        <a:ext cx="4336674" cy="2168337"/>
      </dsp:txXfrm>
    </dsp:sp>
    <dsp:sp modelId="{2DFB95EA-71FC-48EA-BD14-F60FB1CDD004}">
      <dsp:nvSpPr>
        <dsp:cNvPr id="0" name=""/>
        <dsp:cNvSpPr/>
      </dsp:nvSpPr>
      <dsp:spPr>
        <a:xfrm rot="19439699">
          <a:off x="4483180" y="945680"/>
          <a:ext cx="120399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03990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9439699">
        <a:off x="5055076" y="935775"/>
        <a:ext cx="60199" cy="60199"/>
      </dsp:txXfrm>
    </dsp:sp>
    <dsp:sp modelId="{2A4213C6-A61D-4719-BD2B-5D916F8D1751}">
      <dsp:nvSpPr>
        <dsp:cNvPr id="0" name=""/>
        <dsp:cNvSpPr/>
      </dsp:nvSpPr>
      <dsp:spPr>
        <a:xfrm>
          <a:off x="5572169" y="3"/>
          <a:ext cx="2447941" cy="1223970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Р</a:t>
          </a:r>
          <a:r>
            <a:rPr lang="ru-RU" sz="2800" i="1" kern="1200" baseline="-25000" dirty="0" smtClean="0">
              <a:solidFill>
                <a:schemeClr val="accent3">
                  <a:lumMod val="50000"/>
                </a:schemeClr>
              </a:solidFill>
            </a:rPr>
            <a:t>в</a:t>
          </a: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 = Р</a:t>
          </a:r>
          <a:r>
            <a:rPr lang="ru-RU" sz="2800" kern="12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 – Р</a:t>
          </a:r>
          <a:endParaRPr lang="ru-RU" sz="2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572169" y="3"/>
        <a:ext cx="2447941" cy="1223970"/>
      </dsp:txXfrm>
    </dsp:sp>
    <dsp:sp modelId="{9949A770-8759-463A-842B-53443F026702}">
      <dsp:nvSpPr>
        <dsp:cNvPr id="0" name=""/>
        <dsp:cNvSpPr/>
      </dsp:nvSpPr>
      <dsp:spPr>
        <a:xfrm rot="2142401">
          <a:off x="4484841" y="1651458"/>
          <a:ext cx="120585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05859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142401">
        <a:off x="5057624" y="1641507"/>
        <a:ext cx="60292" cy="60292"/>
      </dsp:txXfrm>
    </dsp:sp>
    <dsp:sp modelId="{86BE09BE-D422-4299-BE9D-A762C311C678}">
      <dsp:nvSpPr>
        <dsp:cNvPr id="0" name=""/>
        <dsp:cNvSpPr/>
      </dsp:nvSpPr>
      <dsp:spPr>
        <a:xfrm>
          <a:off x="5577359" y="1411560"/>
          <a:ext cx="2447941" cy="1223970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Р = Р</a:t>
          </a:r>
          <a:r>
            <a:rPr lang="ru-RU" sz="2800" kern="12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 – Р</a:t>
          </a:r>
          <a:r>
            <a:rPr lang="ru-RU" sz="2800" kern="1200" baseline="-25000" dirty="0" smtClean="0">
              <a:solidFill>
                <a:schemeClr val="accent3">
                  <a:lumMod val="50000"/>
                </a:schemeClr>
              </a:solidFill>
            </a:rPr>
            <a:t>в</a:t>
          </a:r>
          <a:endParaRPr lang="ru-RU" sz="2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577359" y="1411560"/>
        <a:ext cx="2447941" cy="1223970"/>
      </dsp:txXfrm>
    </dsp:sp>
    <dsp:sp modelId="{1E6D7F25-62D3-47B8-8237-C0A6C481482E}">
      <dsp:nvSpPr>
        <dsp:cNvPr id="0" name=""/>
        <dsp:cNvSpPr/>
      </dsp:nvSpPr>
      <dsp:spPr>
        <a:xfrm>
          <a:off x="261507" y="3050726"/>
          <a:ext cx="4336674" cy="2168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Если </a:t>
          </a:r>
          <a:r>
            <a:rPr lang="ru-RU" sz="2000" i="1" kern="1200" dirty="0" smtClean="0"/>
            <a:t>Р &gt; Р</a:t>
          </a:r>
          <a:r>
            <a:rPr lang="ru-RU" sz="2000" kern="1200" baseline="-25000" dirty="0" smtClean="0"/>
            <a:t>ат</a:t>
          </a:r>
          <a:r>
            <a:rPr lang="ru-RU" sz="2000" kern="1200" dirty="0" smtClean="0"/>
            <a:t>, избыточное давление называется </a:t>
          </a:r>
          <a:r>
            <a:rPr lang="ru-RU" sz="2000" b="1" i="1" kern="1200" dirty="0" smtClean="0">
              <a:solidFill>
                <a:srgbClr val="C00000"/>
              </a:solidFill>
            </a:rPr>
            <a:t>манометрическим</a:t>
          </a:r>
          <a:r>
            <a:rPr lang="ru-RU" sz="2000" kern="1200" dirty="0" smtClean="0">
              <a:solidFill>
                <a:srgbClr val="C00000"/>
              </a:solidFill>
            </a:rPr>
            <a:t> </a:t>
          </a:r>
          <a:r>
            <a:rPr lang="ru-RU" sz="2000" kern="1200" dirty="0" smtClean="0"/>
            <a:t>(</a:t>
          </a:r>
          <a:r>
            <a:rPr lang="ru-RU" sz="2000" i="1" kern="1200" dirty="0" smtClean="0"/>
            <a:t>Р</a:t>
          </a:r>
          <a:r>
            <a:rPr lang="ru-RU" sz="2000" kern="1200" baseline="-25000" dirty="0" smtClean="0"/>
            <a:t>изб</a:t>
          </a:r>
          <a:r>
            <a:rPr lang="ru-RU" sz="2000" i="1" kern="1200" dirty="0" smtClean="0"/>
            <a:t> = Р</a:t>
          </a:r>
          <a:r>
            <a:rPr lang="ru-RU" sz="2000" kern="1200" baseline="-25000" dirty="0" smtClean="0"/>
            <a:t>м</a:t>
          </a:r>
          <a:r>
            <a:rPr lang="ru-RU" sz="2000" kern="1200" dirty="0" smtClean="0"/>
            <a:t>),</a:t>
          </a:r>
          <a:endParaRPr lang="ru-RU" sz="2000" kern="1200" dirty="0"/>
        </a:p>
      </dsp:txBody>
      <dsp:txXfrm>
        <a:off x="261507" y="3050726"/>
        <a:ext cx="4336674" cy="2168337"/>
      </dsp:txXfrm>
    </dsp:sp>
    <dsp:sp modelId="{ABA68970-B507-4F8A-8C76-BF8517E631B0}">
      <dsp:nvSpPr>
        <dsp:cNvPr id="0" name=""/>
        <dsp:cNvSpPr/>
      </dsp:nvSpPr>
      <dsp:spPr>
        <a:xfrm rot="19457599">
          <a:off x="4484841" y="3762808"/>
          <a:ext cx="1205859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205859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9457599">
        <a:off x="5057624" y="3752856"/>
        <a:ext cx="60292" cy="60292"/>
      </dsp:txXfrm>
    </dsp:sp>
    <dsp:sp modelId="{4BD66671-A146-442A-9989-B286460130E6}">
      <dsp:nvSpPr>
        <dsp:cNvPr id="0" name=""/>
        <dsp:cNvSpPr/>
      </dsp:nvSpPr>
      <dsp:spPr>
        <a:xfrm>
          <a:off x="5577359" y="2819126"/>
          <a:ext cx="2447941" cy="1223970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Р</a:t>
          </a:r>
          <a:r>
            <a:rPr lang="ru-RU" sz="2800" kern="1200" baseline="-25000" dirty="0" smtClean="0">
              <a:solidFill>
                <a:schemeClr val="accent3">
                  <a:lumMod val="50000"/>
                </a:schemeClr>
              </a:solidFill>
            </a:rPr>
            <a:t>м</a:t>
          </a: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 = Р – Р</a:t>
          </a:r>
          <a:r>
            <a:rPr lang="ru-RU" sz="2800" kern="12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endParaRPr lang="ru-RU" sz="46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577359" y="2819126"/>
        <a:ext cx="2447941" cy="1223970"/>
      </dsp:txXfrm>
    </dsp:sp>
    <dsp:sp modelId="{76A9C387-8272-41E7-B447-84596BD3C27B}">
      <dsp:nvSpPr>
        <dsp:cNvPr id="0" name=""/>
        <dsp:cNvSpPr/>
      </dsp:nvSpPr>
      <dsp:spPr>
        <a:xfrm rot="2123434">
          <a:off x="4487801" y="4460667"/>
          <a:ext cx="119474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94748" y="201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2123434">
        <a:off x="5055307" y="4450993"/>
        <a:ext cx="59737" cy="59737"/>
      </dsp:txXfrm>
    </dsp:sp>
    <dsp:sp modelId="{B67E6929-5D5A-4F46-97A5-33D89B465D55}">
      <dsp:nvSpPr>
        <dsp:cNvPr id="0" name=""/>
        <dsp:cNvSpPr/>
      </dsp:nvSpPr>
      <dsp:spPr>
        <a:xfrm>
          <a:off x="5572169" y="4214844"/>
          <a:ext cx="2447941" cy="1223970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Р = Р</a:t>
          </a:r>
          <a:r>
            <a:rPr lang="ru-RU" sz="2800" kern="1200" baseline="-25000" dirty="0" smtClean="0">
              <a:solidFill>
                <a:schemeClr val="accent3">
                  <a:lumMod val="50000"/>
                </a:schemeClr>
              </a:solidFill>
            </a:rPr>
            <a:t>ат</a:t>
          </a:r>
          <a:r>
            <a:rPr lang="ru-RU" sz="2800" i="1" kern="1200" dirty="0" smtClean="0">
              <a:solidFill>
                <a:schemeClr val="accent3">
                  <a:lumMod val="50000"/>
                </a:schemeClr>
              </a:solidFill>
            </a:rPr>
            <a:t> + Р</a:t>
          </a:r>
          <a:r>
            <a:rPr lang="ru-RU" sz="2800" kern="1200" baseline="-25000" dirty="0" smtClean="0">
              <a:solidFill>
                <a:schemeClr val="accent3">
                  <a:lumMod val="50000"/>
                </a:schemeClr>
              </a:solidFill>
            </a:rPr>
            <a:t>м</a:t>
          </a:r>
          <a:endParaRPr lang="ru-RU" sz="28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572169" y="4214844"/>
        <a:ext cx="2447941" cy="12239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E9437-B6FF-4A74-B7A5-9025FF7A70C9}">
      <dsp:nvSpPr>
        <dsp:cNvPr id="0" name=""/>
        <dsp:cNvSpPr/>
      </dsp:nvSpPr>
      <dsp:spPr>
        <a:xfrm rot="5400000">
          <a:off x="-957269" y="957269"/>
          <a:ext cx="5286412" cy="337187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-957269" y="957269"/>
        <a:ext cx="5286412" cy="3371873"/>
      </dsp:txXfrm>
    </dsp:sp>
    <dsp:sp modelId="{344F6075-A3E4-4A93-B372-2465D2ECC376}">
      <dsp:nvSpPr>
        <dsp:cNvPr id="0" name=""/>
        <dsp:cNvSpPr/>
      </dsp:nvSpPr>
      <dsp:spPr>
        <a:xfrm rot="5400000">
          <a:off x="4100541" y="-728667"/>
          <a:ext cx="3600475" cy="5057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Если приложить относительно небольшое усилие к поршню </a:t>
          </a:r>
          <a:r>
            <a:rPr lang="ru-RU" sz="2400" i="1" kern="1200" dirty="0" smtClean="0"/>
            <a:t>1</a:t>
          </a:r>
          <a:r>
            <a:rPr lang="ru-RU" sz="2400" kern="1200" dirty="0" smtClean="0"/>
            <a:t>, движущемуся в цилиндре меньшего диаметра </a:t>
          </a:r>
          <a:r>
            <a:rPr lang="en-US" sz="2400" i="1" kern="1200" dirty="0" smtClean="0"/>
            <a:t>d</a:t>
          </a:r>
          <a:r>
            <a:rPr lang="ru-RU" sz="2400" i="1" kern="1200" baseline="-25000" dirty="0" smtClean="0"/>
            <a:t>1</a:t>
          </a:r>
          <a:r>
            <a:rPr lang="ru-RU" sz="2400" kern="1200" dirty="0" smtClean="0"/>
            <a:t>, и создать давление </a:t>
          </a:r>
          <a:r>
            <a:rPr lang="ru-RU" sz="2400" i="1" kern="1200" dirty="0" smtClean="0"/>
            <a:t>Р</a:t>
          </a:r>
          <a:r>
            <a:rPr lang="ru-RU" sz="2400" kern="1200" dirty="0" smtClean="0"/>
            <a:t> на поршень, то согласно закону Паскаля, такое же давление будет оказано на поршень </a:t>
          </a:r>
          <a:r>
            <a:rPr lang="ru-RU" sz="2400" i="1" kern="1200" dirty="0" smtClean="0"/>
            <a:t>2</a:t>
          </a:r>
          <a:r>
            <a:rPr lang="ru-RU" sz="2400" kern="1200" dirty="0" smtClean="0"/>
            <a:t> в цилиндре большего диаметра </a:t>
          </a:r>
          <a:r>
            <a:rPr lang="en-US" sz="2400" i="1" kern="1200" dirty="0" smtClean="0"/>
            <a:t>d</a:t>
          </a:r>
          <a:r>
            <a:rPr lang="ru-RU" sz="2400" i="1" kern="1200" baseline="-25000" dirty="0" smtClean="0"/>
            <a:t>2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 rot="5400000">
        <a:off x="4100541" y="-728667"/>
        <a:ext cx="3600475" cy="50578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C30061-9E88-4A1F-AE25-8CA4F99F498A}">
      <dsp:nvSpPr>
        <dsp:cNvPr id="0" name=""/>
        <dsp:cNvSpPr/>
      </dsp:nvSpPr>
      <dsp:spPr>
        <a:xfrm rot="5400000">
          <a:off x="-388587" y="1182239"/>
          <a:ext cx="1715830" cy="207078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90A75B-49AF-4E8D-BA76-B668A8B9B1FB}">
      <dsp:nvSpPr>
        <dsp:cNvPr id="0" name=""/>
        <dsp:cNvSpPr/>
      </dsp:nvSpPr>
      <dsp:spPr>
        <a:xfrm>
          <a:off x="4239" y="84410"/>
          <a:ext cx="2300875" cy="13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 этом сила давления на поршень </a:t>
          </a:r>
          <a:r>
            <a:rPr lang="ru-RU" sz="2000" i="1" kern="1200" dirty="0" smtClean="0"/>
            <a:t>1</a:t>
          </a:r>
          <a:r>
            <a:rPr lang="ru-RU" sz="2000" kern="1200" dirty="0" smtClean="0"/>
            <a:t> составит</a:t>
          </a:r>
          <a:endParaRPr lang="ru-RU" sz="2000" kern="1200" dirty="0"/>
        </a:p>
      </dsp:txBody>
      <dsp:txXfrm>
        <a:off x="4239" y="84410"/>
        <a:ext cx="2300875" cy="1380525"/>
      </dsp:txXfrm>
    </dsp:sp>
    <dsp:sp modelId="{79C1237A-4AFC-4D29-89AA-E331925BA23E}">
      <dsp:nvSpPr>
        <dsp:cNvPr id="0" name=""/>
        <dsp:cNvSpPr/>
      </dsp:nvSpPr>
      <dsp:spPr>
        <a:xfrm rot="5400000">
          <a:off x="-388587" y="2907896"/>
          <a:ext cx="1715830" cy="207078"/>
        </a:xfrm>
        <a:prstGeom prst="rect">
          <a:avLst/>
        </a:prstGeom>
        <a:solidFill>
          <a:schemeClr val="accent1">
            <a:shade val="90000"/>
            <a:hueOff val="266650"/>
            <a:satOff val="-14174"/>
            <a:lumOff val="139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8456A-CC70-4B91-9B83-9B3A2B682EB9}">
      <dsp:nvSpPr>
        <dsp:cNvPr id="0" name=""/>
        <dsp:cNvSpPr/>
      </dsp:nvSpPr>
      <dsp:spPr>
        <a:xfrm>
          <a:off x="4239" y="1810067"/>
          <a:ext cx="2300875" cy="13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3007"/>
                <a:satOff val="-12882"/>
                <a:lumOff val="1415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23007"/>
                <a:satOff val="-12882"/>
                <a:lumOff val="1415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23007"/>
                <a:satOff val="-12882"/>
                <a:lumOff val="141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239" y="1810067"/>
        <a:ext cx="2300875" cy="1380525"/>
      </dsp:txXfrm>
    </dsp:sp>
    <dsp:sp modelId="{22513D11-58B2-4BA2-8B19-9460A8583CA2}">
      <dsp:nvSpPr>
        <dsp:cNvPr id="0" name=""/>
        <dsp:cNvSpPr/>
      </dsp:nvSpPr>
      <dsp:spPr>
        <a:xfrm>
          <a:off x="474240" y="3770724"/>
          <a:ext cx="3050338" cy="207078"/>
        </a:xfrm>
        <a:prstGeom prst="rect">
          <a:avLst/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106C9-DE9E-4706-9801-CA2952399296}">
      <dsp:nvSpPr>
        <dsp:cNvPr id="0" name=""/>
        <dsp:cNvSpPr/>
      </dsp:nvSpPr>
      <dsp:spPr>
        <a:xfrm>
          <a:off x="4239" y="3535724"/>
          <a:ext cx="2300875" cy="13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446015"/>
                <a:satOff val="-25763"/>
                <a:lumOff val="2830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46015"/>
                <a:satOff val="-25763"/>
                <a:lumOff val="2830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46015"/>
                <a:satOff val="-25763"/>
                <a:lumOff val="28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F</a:t>
          </a:r>
          <a:r>
            <a:rPr lang="ru-RU" sz="2000" b="1" kern="1200" baseline="-25000" dirty="0" smtClean="0"/>
            <a:t>1 </a:t>
          </a:r>
          <a:r>
            <a:rPr lang="ru-RU" sz="2000" b="1" i="1" kern="1200" dirty="0" smtClean="0"/>
            <a:t>= </a:t>
          </a:r>
          <a:r>
            <a:rPr lang="en-US" sz="2000" b="1" i="1" kern="1200" dirty="0" smtClean="0"/>
            <a:t>P·S</a:t>
          </a:r>
          <a:r>
            <a:rPr lang="ru-RU" sz="2000" b="1" kern="1200" baseline="-25000" dirty="0" smtClean="0"/>
            <a:t>1</a:t>
          </a:r>
          <a:endParaRPr lang="ru-RU" sz="2000" b="1" kern="1200" dirty="0"/>
        </a:p>
      </dsp:txBody>
      <dsp:txXfrm>
        <a:off x="4239" y="3535724"/>
        <a:ext cx="2300875" cy="1380525"/>
      </dsp:txXfrm>
    </dsp:sp>
    <dsp:sp modelId="{1615B75B-6D23-4391-A0C5-56FF57283248}">
      <dsp:nvSpPr>
        <dsp:cNvPr id="0" name=""/>
        <dsp:cNvSpPr/>
      </dsp:nvSpPr>
      <dsp:spPr>
        <a:xfrm rot="16200000">
          <a:off x="2671577" y="2907896"/>
          <a:ext cx="1715830" cy="207078"/>
        </a:xfrm>
        <a:prstGeom prst="rect">
          <a:avLst/>
        </a:prstGeom>
        <a:solidFill>
          <a:schemeClr val="accent1">
            <a:shade val="90000"/>
            <a:hueOff val="799951"/>
            <a:satOff val="-42523"/>
            <a:lumOff val="419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3ED750-DA93-4DF0-92E7-45DF197873F8}">
      <dsp:nvSpPr>
        <dsp:cNvPr id="0" name=""/>
        <dsp:cNvSpPr/>
      </dsp:nvSpPr>
      <dsp:spPr>
        <a:xfrm>
          <a:off x="3064404" y="3535724"/>
          <a:ext cx="2300875" cy="13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69022"/>
                <a:satOff val="-38645"/>
                <a:lumOff val="4246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69022"/>
                <a:satOff val="-38645"/>
                <a:lumOff val="4246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69022"/>
                <a:satOff val="-38645"/>
                <a:lumOff val="42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а сила давления на поршень </a:t>
          </a:r>
          <a:r>
            <a:rPr lang="ru-RU" sz="2000" i="1" kern="1200" dirty="0" smtClean="0">
              <a:solidFill>
                <a:srgbClr val="002060"/>
              </a:solidFill>
            </a:rPr>
            <a:t>2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064404" y="3535724"/>
        <a:ext cx="2300875" cy="1380525"/>
      </dsp:txXfrm>
    </dsp:sp>
    <dsp:sp modelId="{08B0A028-F656-4D3E-9C29-4043FF06E906}">
      <dsp:nvSpPr>
        <dsp:cNvPr id="0" name=""/>
        <dsp:cNvSpPr/>
      </dsp:nvSpPr>
      <dsp:spPr>
        <a:xfrm rot="16200000">
          <a:off x="2671577" y="1182239"/>
          <a:ext cx="1715830" cy="207078"/>
        </a:xfrm>
        <a:prstGeom prst="rect">
          <a:avLst/>
        </a:prstGeom>
        <a:solidFill>
          <a:schemeClr val="accent1">
            <a:shade val="90000"/>
            <a:hueOff val="533301"/>
            <a:satOff val="-28349"/>
            <a:lumOff val="2798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2C778-34E2-497C-A2E4-828755BA2D3D}">
      <dsp:nvSpPr>
        <dsp:cNvPr id="0" name=""/>
        <dsp:cNvSpPr/>
      </dsp:nvSpPr>
      <dsp:spPr>
        <a:xfrm>
          <a:off x="3064404" y="1810067"/>
          <a:ext cx="2300875" cy="13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669022"/>
                <a:satOff val="-38645"/>
                <a:lumOff val="4246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669022"/>
                <a:satOff val="-38645"/>
                <a:lumOff val="4246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669022"/>
                <a:satOff val="-38645"/>
                <a:lumOff val="424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064404" y="1810067"/>
        <a:ext cx="2300875" cy="1380525"/>
      </dsp:txXfrm>
    </dsp:sp>
    <dsp:sp modelId="{0A8CE3EB-A9BF-4184-9AEB-EC7BD5143BB8}">
      <dsp:nvSpPr>
        <dsp:cNvPr id="0" name=""/>
        <dsp:cNvSpPr/>
      </dsp:nvSpPr>
      <dsp:spPr>
        <a:xfrm>
          <a:off x="3534405" y="319411"/>
          <a:ext cx="3050338" cy="207078"/>
        </a:xfrm>
        <a:prstGeom prst="rect">
          <a:avLst/>
        </a:prstGeom>
        <a:solidFill>
          <a:schemeClr val="accent1">
            <a:shade val="90000"/>
            <a:hueOff val="266650"/>
            <a:satOff val="-14174"/>
            <a:lumOff val="139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1025B-B2B1-4B31-9392-07DB51A4CD85}">
      <dsp:nvSpPr>
        <dsp:cNvPr id="0" name=""/>
        <dsp:cNvSpPr/>
      </dsp:nvSpPr>
      <dsp:spPr>
        <a:xfrm>
          <a:off x="3064404" y="84410"/>
          <a:ext cx="2300875" cy="13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446015"/>
                <a:satOff val="-25763"/>
                <a:lumOff val="2830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446015"/>
                <a:satOff val="-25763"/>
                <a:lumOff val="2830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446015"/>
                <a:satOff val="-25763"/>
                <a:lumOff val="28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/>
            <a:t>F</a:t>
          </a:r>
          <a:r>
            <a:rPr lang="en-US" sz="2000" b="1" kern="1200" baseline="-25000" dirty="0" smtClean="0"/>
            <a:t>2</a:t>
          </a:r>
          <a:r>
            <a:rPr lang="en-US" sz="2000" b="1" i="1" kern="1200" baseline="-25000" dirty="0" smtClean="0"/>
            <a:t> </a:t>
          </a:r>
          <a:r>
            <a:rPr lang="en-US" sz="2000" b="1" i="1" kern="1200" dirty="0" smtClean="0"/>
            <a:t>= P·S</a:t>
          </a:r>
          <a:r>
            <a:rPr lang="en-US" sz="2000" b="1" kern="1200" baseline="-25000" dirty="0" smtClean="0"/>
            <a:t>2</a:t>
          </a:r>
          <a:endParaRPr lang="ru-RU" sz="2000" b="1" kern="1200" baseline="-25000" dirty="0"/>
        </a:p>
      </dsp:txBody>
      <dsp:txXfrm>
        <a:off x="3064404" y="84410"/>
        <a:ext cx="2300875" cy="1380525"/>
      </dsp:txXfrm>
    </dsp:sp>
    <dsp:sp modelId="{7C64C77F-60FE-48A7-9C1C-548E066C43E4}">
      <dsp:nvSpPr>
        <dsp:cNvPr id="0" name=""/>
        <dsp:cNvSpPr/>
      </dsp:nvSpPr>
      <dsp:spPr>
        <a:xfrm>
          <a:off x="6124568" y="84410"/>
          <a:ext cx="2300875" cy="1380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3007"/>
                <a:satOff val="-12882"/>
                <a:lumOff val="1415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23007"/>
                <a:satOff val="-12882"/>
                <a:lumOff val="1415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23007"/>
                <a:satOff val="-12882"/>
                <a:lumOff val="141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124568" y="84410"/>
        <a:ext cx="2300875" cy="13805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ABA02F-16EB-4FB1-857D-BFE4931D0A88}">
      <dsp:nvSpPr>
        <dsp:cNvPr id="0" name=""/>
        <dsp:cNvSpPr/>
      </dsp:nvSpPr>
      <dsp:spPr>
        <a:xfrm>
          <a:off x="0" y="221457"/>
          <a:ext cx="5057810" cy="50578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F1F35-E8A9-48A1-9113-2A838BBC59A8}">
      <dsp:nvSpPr>
        <dsp:cNvPr id="0" name=""/>
        <dsp:cNvSpPr/>
      </dsp:nvSpPr>
      <dsp:spPr>
        <a:xfrm>
          <a:off x="2528905" y="221457"/>
          <a:ext cx="5900778" cy="50578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результате поршень в цилиндре большего диаметра передает силу давления во столько раз большую, чем сила, приложенная к поршню в цилиндре меньшего диаметра, во сколько раз поперечное сечение цилиндра </a:t>
          </a:r>
          <a:r>
            <a:rPr lang="ru-RU" sz="1800" i="1" kern="1200" dirty="0" smtClean="0"/>
            <a:t>2</a:t>
          </a:r>
          <a:r>
            <a:rPr lang="ru-RU" sz="1800" kern="1200" dirty="0" smtClean="0"/>
            <a:t> больше, чем цилиндра </a:t>
          </a:r>
          <a:r>
            <a:rPr lang="ru-RU" sz="1800" i="1" kern="1200" dirty="0" smtClean="0"/>
            <a:t>1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2528905" y="221457"/>
        <a:ext cx="5900778" cy="2402459"/>
      </dsp:txXfrm>
    </dsp:sp>
    <dsp:sp modelId="{F25095C3-1247-4B1C-B996-54133E97CA73}">
      <dsp:nvSpPr>
        <dsp:cNvPr id="0" name=""/>
        <dsp:cNvSpPr/>
      </dsp:nvSpPr>
      <dsp:spPr>
        <a:xfrm>
          <a:off x="1327675" y="2623917"/>
          <a:ext cx="2402459" cy="240245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780526"/>
                <a:satOff val="-45086"/>
                <a:lumOff val="49539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780526"/>
                <a:satOff val="-45086"/>
                <a:lumOff val="49539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780526"/>
                <a:satOff val="-45086"/>
                <a:lumOff val="49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93517-D463-4ADA-8E36-E8EC9494C030}">
      <dsp:nvSpPr>
        <dsp:cNvPr id="0" name=""/>
        <dsp:cNvSpPr/>
      </dsp:nvSpPr>
      <dsp:spPr>
        <a:xfrm>
          <a:off x="2528905" y="2623917"/>
          <a:ext cx="5900778" cy="2402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780526"/>
              <a:satOff val="-45086"/>
              <a:lumOff val="49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Таким способом с помощью сравнительно небольших усилий осуществляют прессование материала </a:t>
          </a:r>
          <a:r>
            <a:rPr lang="ru-RU" sz="2000" i="1" kern="1200" dirty="0" smtClean="0"/>
            <a:t>3</a:t>
          </a:r>
          <a:r>
            <a:rPr lang="ru-RU" sz="2000" kern="1200" dirty="0" smtClean="0"/>
            <a:t>, помещенного между поршнем </a:t>
          </a:r>
          <a:r>
            <a:rPr lang="ru-RU" sz="2000" i="1" kern="1200" dirty="0" smtClean="0"/>
            <a:t>2</a:t>
          </a:r>
          <a:r>
            <a:rPr lang="ru-RU" sz="2000" kern="1200" dirty="0" smtClean="0"/>
            <a:t> и неподвижной плитой </a:t>
          </a:r>
          <a:r>
            <a:rPr lang="ru-RU" sz="2000" i="1" kern="1200" dirty="0" smtClean="0"/>
            <a:t>4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2528905" y="2623917"/>
        <a:ext cx="5900778" cy="240245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CF581C-3105-400F-8FC4-D22267E69ADB}">
      <dsp:nvSpPr>
        <dsp:cNvPr id="0" name=""/>
        <dsp:cNvSpPr/>
      </dsp:nvSpPr>
      <dsp:spPr>
        <a:xfrm>
          <a:off x="0" y="0"/>
          <a:ext cx="2078537" cy="502753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Распределенные по поверхности силы для тела, находящегося в равновесии, могут быть заменены одной равнодействующей Р с составляющими </a:t>
          </a:r>
          <a:r>
            <a:rPr lang="en-US" sz="2000" i="1" kern="1200" dirty="0" smtClean="0"/>
            <a:t>F</a:t>
          </a:r>
          <a:r>
            <a:rPr lang="en-US" sz="2000" i="1" kern="1200" baseline="-25000" dirty="0" smtClean="0"/>
            <a:t>x</a:t>
          </a:r>
          <a:r>
            <a:rPr lang="ru-RU" sz="2000" kern="1200" dirty="0" smtClean="0"/>
            <a:t>, </a:t>
          </a:r>
          <a:r>
            <a:rPr lang="en-US" sz="2000" i="1" kern="1200" dirty="0" smtClean="0"/>
            <a:t>F</a:t>
          </a:r>
          <a:r>
            <a:rPr lang="en-US" sz="2000" i="1" kern="1200" baseline="-25000" dirty="0" smtClean="0"/>
            <a:t>y</a:t>
          </a:r>
          <a:r>
            <a:rPr lang="en-US" sz="2000" i="1" kern="1200" dirty="0" smtClean="0"/>
            <a:t> </a:t>
          </a:r>
          <a:r>
            <a:rPr lang="ru-RU" sz="2000" kern="1200" dirty="0" smtClean="0"/>
            <a:t>и </a:t>
          </a:r>
          <a:r>
            <a:rPr lang="en-US" sz="2000" i="1" kern="1200" dirty="0" smtClean="0"/>
            <a:t>F</a:t>
          </a:r>
          <a:r>
            <a:rPr lang="en-US" sz="2000" i="1" kern="1200" baseline="-25000" dirty="0" smtClean="0"/>
            <a:t>z</a:t>
          </a:r>
          <a:r>
            <a:rPr lang="ru-RU" sz="1300" i="1" kern="1200" dirty="0" smtClean="0"/>
            <a:t>.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0" y="0"/>
        <a:ext cx="2078537" cy="1508261"/>
      </dsp:txXfrm>
    </dsp:sp>
    <dsp:sp modelId="{13A79790-4283-43CB-9C79-B61FF7867698}">
      <dsp:nvSpPr>
        <dsp:cNvPr id="0" name=""/>
        <dsp:cNvSpPr/>
      </dsp:nvSpPr>
      <dsp:spPr>
        <a:xfrm>
          <a:off x="2220909" y="0"/>
          <a:ext cx="1890266" cy="509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этом </a:t>
          </a:r>
        </a:p>
      </dsp:txBody>
      <dsp:txXfrm>
        <a:off x="2220909" y="0"/>
        <a:ext cx="1890266" cy="1528127"/>
      </dsp:txXfrm>
    </dsp:sp>
    <dsp:sp modelId="{2A2563D2-7741-424B-B189-A5992DF9B029}">
      <dsp:nvSpPr>
        <dsp:cNvPr id="0" name=""/>
        <dsp:cNvSpPr/>
      </dsp:nvSpPr>
      <dsp:spPr>
        <a:xfrm>
          <a:off x="2409936" y="1528562"/>
          <a:ext cx="1512213" cy="1000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baseline="-25000" dirty="0" smtClean="0">
              <a:solidFill>
                <a:srgbClr val="002060"/>
              </a:solidFill>
            </a:rPr>
            <a:t>х</a:t>
          </a:r>
          <a:r>
            <a:rPr lang="ru-RU" sz="1900" i="1" kern="1200" dirty="0" smtClean="0">
              <a:solidFill>
                <a:srgbClr val="002060"/>
              </a:solidFill>
            </a:rPr>
            <a:t> = </a:t>
          </a: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dirty="0" smtClean="0">
              <a:solidFill>
                <a:srgbClr val="002060"/>
              </a:solidFill>
            </a:rPr>
            <a:t>'</a:t>
          </a:r>
          <a:r>
            <a:rPr lang="ru-RU" sz="1900" i="1" kern="1200" baseline="-25000" dirty="0" smtClean="0">
              <a:solidFill>
                <a:srgbClr val="002060"/>
              </a:solidFill>
            </a:rPr>
            <a:t>х</a:t>
          </a:r>
          <a:r>
            <a:rPr lang="ru-RU" sz="1900" i="1" kern="1200" dirty="0" smtClean="0">
              <a:solidFill>
                <a:srgbClr val="002060"/>
              </a:solidFill>
            </a:rPr>
            <a:t> – </a:t>
          </a: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dirty="0" smtClean="0">
              <a:solidFill>
                <a:srgbClr val="002060"/>
              </a:solidFill>
            </a:rPr>
            <a:t>''</a:t>
          </a:r>
          <a:r>
            <a:rPr lang="ru-RU" sz="1900" i="1" kern="1200" baseline="-25000" dirty="0" smtClean="0">
              <a:solidFill>
                <a:srgbClr val="002060"/>
              </a:solidFill>
            </a:rPr>
            <a:t>х</a:t>
          </a:r>
          <a:r>
            <a:rPr lang="ru-RU" sz="1900" kern="1200" dirty="0" smtClean="0">
              <a:solidFill>
                <a:srgbClr val="002060"/>
              </a:solidFill>
            </a:rPr>
            <a:t>, </a:t>
          </a:r>
        </a:p>
      </dsp:txBody>
      <dsp:txXfrm>
        <a:off x="2409936" y="1528562"/>
        <a:ext cx="1512213" cy="1000719"/>
      </dsp:txXfrm>
    </dsp:sp>
    <dsp:sp modelId="{1D6A318D-C98B-4969-8167-B8604EF2C24B}">
      <dsp:nvSpPr>
        <dsp:cNvPr id="0" name=""/>
        <dsp:cNvSpPr/>
      </dsp:nvSpPr>
      <dsp:spPr>
        <a:xfrm>
          <a:off x="2409936" y="2683239"/>
          <a:ext cx="1512213" cy="10007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baseline="-25000" dirty="0" smtClean="0">
              <a:solidFill>
                <a:srgbClr val="002060"/>
              </a:solidFill>
            </a:rPr>
            <a:t>у</a:t>
          </a:r>
          <a:r>
            <a:rPr lang="ru-RU" sz="1900" i="1" kern="1200" dirty="0" smtClean="0">
              <a:solidFill>
                <a:srgbClr val="002060"/>
              </a:solidFill>
            </a:rPr>
            <a:t> = </a:t>
          </a: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dirty="0" smtClean="0">
              <a:solidFill>
                <a:srgbClr val="002060"/>
              </a:solidFill>
            </a:rPr>
            <a:t>'</a:t>
          </a:r>
          <a:r>
            <a:rPr lang="ru-RU" sz="1900" i="1" kern="1200" baseline="-25000" dirty="0" smtClean="0">
              <a:solidFill>
                <a:srgbClr val="002060"/>
              </a:solidFill>
            </a:rPr>
            <a:t>у</a:t>
          </a:r>
          <a:r>
            <a:rPr lang="ru-RU" sz="1900" i="1" kern="1200" dirty="0" smtClean="0">
              <a:solidFill>
                <a:srgbClr val="002060"/>
              </a:solidFill>
            </a:rPr>
            <a:t> –</a:t>
          </a: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dirty="0" smtClean="0">
              <a:solidFill>
                <a:srgbClr val="002060"/>
              </a:solidFill>
            </a:rPr>
            <a:t>''</a:t>
          </a:r>
          <a:r>
            <a:rPr lang="en-US" sz="1900" i="1" kern="1200" baseline="-25000" dirty="0" smtClean="0">
              <a:solidFill>
                <a:srgbClr val="002060"/>
              </a:solidFill>
            </a:rPr>
            <a:t>y</a:t>
          </a:r>
          <a:r>
            <a:rPr lang="ru-RU" sz="1900" kern="1200" dirty="0" smtClean="0">
              <a:solidFill>
                <a:srgbClr val="002060"/>
              </a:solidFill>
            </a:rPr>
            <a:t>, </a:t>
          </a:r>
        </a:p>
      </dsp:txBody>
      <dsp:txXfrm>
        <a:off x="2409936" y="2683239"/>
        <a:ext cx="1512213" cy="1000719"/>
      </dsp:txXfrm>
    </dsp:sp>
    <dsp:sp modelId="{5CD1E2D1-79B3-418C-B966-673A0C2A2163}">
      <dsp:nvSpPr>
        <dsp:cNvPr id="0" name=""/>
        <dsp:cNvSpPr/>
      </dsp:nvSpPr>
      <dsp:spPr>
        <a:xfrm>
          <a:off x="2409936" y="3837915"/>
          <a:ext cx="1512213" cy="10007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en-US" sz="1900" i="1" kern="1200" baseline="-25000" dirty="0" smtClean="0">
              <a:solidFill>
                <a:srgbClr val="002060"/>
              </a:solidFill>
            </a:rPr>
            <a:t>z</a:t>
          </a:r>
          <a:r>
            <a:rPr lang="ru-RU" sz="1900" i="1" kern="1200" dirty="0" smtClean="0">
              <a:solidFill>
                <a:srgbClr val="002060"/>
              </a:solidFill>
            </a:rPr>
            <a:t> = </a:t>
          </a: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dirty="0" smtClean="0">
              <a:solidFill>
                <a:srgbClr val="002060"/>
              </a:solidFill>
            </a:rPr>
            <a:t>'</a:t>
          </a:r>
          <a:r>
            <a:rPr lang="en-US" sz="1900" i="1" kern="1200" baseline="-25000" dirty="0" smtClean="0">
              <a:solidFill>
                <a:srgbClr val="002060"/>
              </a:solidFill>
            </a:rPr>
            <a:t>z</a:t>
          </a:r>
          <a:r>
            <a:rPr lang="ru-RU" sz="1900" i="1" kern="1200" dirty="0" smtClean="0">
              <a:solidFill>
                <a:srgbClr val="002060"/>
              </a:solidFill>
            </a:rPr>
            <a:t> – </a:t>
          </a:r>
          <a:r>
            <a:rPr lang="en-US" sz="1900" i="1" kern="1200" dirty="0" smtClean="0">
              <a:solidFill>
                <a:srgbClr val="002060"/>
              </a:solidFill>
            </a:rPr>
            <a:t>F</a:t>
          </a:r>
          <a:r>
            <a:rPr lang="ru-RU" sz="1900" i="1" kern="1200" dirty="0" smtClean="0">
              <a:solidFill>
                <a:srgbClr val="002060"/>
              </a:solidFill>
            </a:rPr>
            <a:t>''</a:t>
          </a:r>
          <a:r>
            <a:rPr lang="en-US" sz="1900" i="1" kern="1200" baseline="-25000" dirty="0" smtClean="0">
              <a:solidFill>
                <a:srgbClr val="002060"/>
              </a:solidFill>
            </a:rPr>
            <a:t>z</a:t>
          </a:r>
          <a:r>
            <a:rPr lang="ru-RU" sz="1900" kern="1200" dirty="0" smtClean="0">
              <a:solidFill>
                <a:srgbClr val="002060"/>
              </a:solidFill>
            </a:rPr>
            <a:t>. 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2409936" y="3837915"/>
        <a:ext cx="1512213" cy="1000719"/>
      </dsp:txXfrm>
    </dsp:sp>
    <dsp:sp modelId="{AE738D7D-86E6-4799-8910-FB9F67CBDA1A}">
      <dsp:nvSpPr>
        <dsp:cNvPr id="0" name=""/>
        <dsp:cNvSpPr/>
      </dsp:nvSpPr>
      <dsp:spPr>
        <a:xfrm>
          <a:off x="4306459" y="0"/>
          <a:ext cx="1890266" cy="5093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 z="-12700" extrusionH="17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Горизонтальные составляющие </a:t>
          </a:r>
          <a:r>
            <a:rPr lang="en-US" sz="1800" i="1" kern="1200" dirty="0" smtClean="0"/>
            <a:t>F</a:t>
          </a:r>
          <a:r>
            <a:rPr lang="ru-RU" sz="1800" i="1" kern="1200" baseline="-25000" dirty="0" smtClean="0"/>
            <a:t>х</a:t>
          </a:r>
          <a:r>
            <a:rPr lang="ru-RU" sz="1800" i="1" kern="1200" dirty="0" smtClean="0"/>
            <a:t> </a:t>
          </a:r>
          <a:r>
            <a:rPr lang="ru-RU" sz="1800" kern="1200" dirty="0" smtClean="0"/>
            <a:t>и </a:t>
          </a:r>
          <a:r>
            <a:rPr lang="en-US" sz="1800" i="1" kern="1200" dirty="0" smtClean="0"/>
            <a:t>F</a:t>
          </a:r>
          <a:r>
            <a:rPr lang="en-US" sz="1800" i="1" kern="1200" baseline="-25000" dirty="0" smtClean="0"/>
            <a:t>y</a:t>
          </a:r>
          <a:r>
            <a:rPr lang="ru-RU" sz="1800" kern="1200" dirty="0" smtClean="0"/>
            <a:t> равны нулю.</a:t>
          </a:r>
          <a:endParaRPr lang="ru-RU" sz="1800" kern="1200" dirty="0"/>
        </a:p>
      </dsp:txBody>
      <dsp:txXfrm>
        <a:off x="4306459" y="0"/>
        <a:ext cx="1890266" cy="1528127"/>
      </dsp:txXfrm>
    </dsp:sp>
    <dsp:sp modelId="{E00FFE56-B32F-4C24-8A5C-8F5404D9B8AB}">
      <dsp:nvSpPr>
        <dsp:cNvPr id="0" name=""/>
        <dsp:cNvSpPr/>
      </dsp:nvSpPr>
      <dsp:spPr>
        <a:xfrm>
          <a:off x="6284982" y="0"/>
          <a:ext cx="1890266" cy="509375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Таким образом, на погруженное твердое тело действуют только две силы:</a:t>
          </a:r>
          <a:endParaRPr lang="ru-RU" sz="1800" kern="1200" dirty="0"/>
        </a:p>
      </dsp:txBody>
      <dsp:txXfrm>
        <a:off x="6284982" y="0"/>
        <a:ext cx="1890266" cy="1528127"/>
      </dsp:txXfrm>
    </dsp:sp>
    <dsp:sp modelId="{1BEC46E6-F944-4DAD-A846-A8BE3F52CCAF}">
      <dsp:nvSpPr>
        <dsp:cNvPr id="0" name=""/>
        <dsp:cNvSpPr/>
      </dsp:nvSpPr>
      <dsp:spPr>
        <a:xfrm>
          <a:off x="6474009" y="1529619"/>
          <a:ext cx="1512213" cy="15358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002060"/>
              </a:solidFill>
            </a:rPr>
            <a:t> сила давления на поверхность </a:t>
          </a:r>
          <a:r>
            <a:rPr lang="ru-RU" sz="1900" i="1" kern="1200" dirty="0" smtClean="0">
              <a:solidFill>
                <a:srgbClr val="002060"/>
              </a:solidFill>
            </a:rPr>
            <a:t>АЕС</a:t>
          </a:r>
          <a:r>
            <a:rPr lang="en-US" sz="1900" i="1" kern="1200" dirty="0" smtClean="0">
              <a:solidFill>
                <a:srgbClr val="002060"/>
              </a:solidFill>
            </a:rPr>
            <a:t>FB</a:t>
          </a:r>
          <a:r>
            <a:rPr lang="ru-RU" sz="1900" kern="1200" dirty="0" smtClean="0">
              <a:solidFill>
                <a:srgbClr val="002060"/>
              </a:solidFill>
            </a:rPr>
            <a:t> и</a:t>
          </a:r>
          <a:endParaRPr lang="ru-RU" sz="1900" kern="1200" dirty="0">
            <a:solidFill>
              <a:srgbClr val="002060"/>
            </a:solidFill>
          </a:endParaRPr>
        </a:p>
      </dsp:txBody>
      <dsp:txXfrm>
        <a:off x="6474009" y="1529619"/>
        <a:ext cx="1512213" cy="1535837"/>
      </dsp:txXfrm>
    </dsp:sp>
    <dsp:sp modelId="{1BD7B5C6-4C0F-4991-8565-8AB386E35CC8}">
      <dsp:nvSpPr>
        <dsp:cNvPr id="0" name=""/>
        <dsp:cNvSpPr/>
      </dsp:nvSpPr>
      <dsp:spPr>
        <a:xfrm>
          <a:off x="6474009" y="3301740"/>
          <a:ext cx="1512213" cy="15358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сила давления на поверхность  </a:t>
          </a:r>
          <a:r>
            <a:rPr lang="en-US" sz="1900" i="1" kern="1200" dirty="0" smtClean="0">
              <a:solidFill>
                <a:schemeClr val="accent6">
                  <a:lumMod val="50000"/>
                </a:schemeClr>
              </a:solidFill>
            </a:rPr>
            <a:t>AECFD</a:t>
          </a: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.</a:t>
          </a:r>
          <a:endParaRPr lang="ru-RU" sz="19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474009" y="3301740"/>
        <a:ext cx="1512213" cy="1535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wmf"/><Relationship Id="rId18" Type="http://schemas.openxmlformats.org/officeDocument/2006/relationships/image" Target="../media/image3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17" Type="http://schemas.openxmlformats.org/officeDocument/2006/relationships/image" Target="../media/image29.wmf"/><Relationship Id="rId2" Type="http://schemas.openxmlformats.org/officeDocument/2006/relationships/image" Target="../media/image14.wmf"/><Relationship Id="rId16" Type="http://schemas.openxmlformats.org/officeDocument/2006/relationships/image" Target="../media/image28.wmf"/><Relationship Id="rId20" Type="http://schemas.openxmlformats.org/officeDocument/2006/relationships/image" Target="../media/image32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5" Type="http://schemas.openxmlformats.org/officeDocument/2006/relationships/image" Target="../media/image27.wmf"/><Relationship Id="rId10" Type="http://schemas.openxmlformats.org/officeDocument/2006/relationships/image" Target="../media/image22.wmf"/><Relationship Id="rId19" Type="http://schemas.openxmlformats.org/officeDocument/2006/relationships/image" Target="../media/image31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Relationship Id="rId1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08466-CF66-4BEB-A562-ECEC4286F033}" type="datetimeFigureOut">
              <a:rPr lang="ru-RU" smtClean="0"/>
              <a:pPr/>
              <a:t>11.12.2017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531FA-E12D-44D0-B1C5-F7ECA1B8A5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531FA-E12D-44D0-B1C5-F7ECA1B8A53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1CB3A-BA52-473B-B97C-A9C5EFC00E5B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7B4F-A9AE-4609-9B60-0965021FE6C6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ADF9-171C-4D09-BDB4-D2177538036F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F364-BA14-4E1F-BE33-C40EB1F2ECB6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2B85-FAB5-49B5-9150-A96C0B7AB147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B730-48F6-4BF4-B938-403EB09DB114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86C-64E0-4973-9C60-8E35D319D6F6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792-5102-4FD6-9BE9-C98195661537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D83F-FCA6-43F1-B724-8B441F7528A6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66B0-AF3E-4147-A548-C266D1A0A82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C12-2435-4360-B2FC-CEB55428C0AB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3FA1-81B6-4581-A544-A7F087C5FA83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498E4-AEC5-42E3-9678-37CEE952DB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3"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1.jpeg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5.png"/><Relationship Id="rId10" Type="http://schemas.microsoft.com/office/2007/relationships/diagramDrawing" Target="../diagrams/drawing9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5.png"/><Relationship Id="rId10" Type="http://schemas.microsoft.com/office/2007/relationships/diagramDrawing" Target="../diagrams/drawing10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5.png"/><Relationship Id="rId10" Type="http://schemas.microsoft.com/office/2007/relationships/diagramDrawing" Target="../diagrams/drawing1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3929066"/>
            <a:ext cx="7016824" cy="86808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Дисциплина «ГИДРОМЕХАНИКА»</a:t>
            </a:r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6215082"/>
            <a:ext cx="390244" cy="390244"/>
          </a:xfrm>
          <a:prstGeom prst="rect">
            <a:avLst/>
          </a:prstGeom>
        </p:spPr>
      </p:pic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83E8-3D58-43E5-925A-22CCB26E3B5B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142984"/>
            <a:ext cx="857255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Тема: «Основные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законы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гидростатики»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332656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ГАПОУ КК</a:t>
            </a:r>
            <a:r>
              <a:rPr lang="ru-RU" dirty="0" smtClean="0"/>
              <a:t> «Новороссийский колледж строительства и экономики»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515719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ru-RU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Преподаватель Брагина Елена Николаевна </a:t>
            </a:r>
            <a:endParaRPr lang="ru-RU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928662" y="714356"/>
          <a:ext cx="7300938" cy="5411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Закон Паскаля и его практическое применение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2400" dirty="0" smtClean="0"/>
              <a:t>В двух произвольных точках полное давление будет равно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P</a:t>
            </a:r>
            <a:r>
              <a:rPr lang="en-US" sz="2400" baseline="-25000" dirty="0" smtClean="0">
                <a:solidFill>
                  <a:srgbClr val="00B0F0"/>
                </a:solidFill>
              </a:rPr>
              <a:t>1</a:t>
            </a:r>
            <a:r>
              <a:rPr lang="en-US" sz="2400" dirty="0" smtClean="0">
                <a:solidFill>
                  <a:srgbClr val="00B0F0"/>
                </a:solidFill>
              </a:rPr>
              <a:t> = P</a:t>
            </a:r>
            <a:r>
              <a:rPr lang="en-US" sz="2400" baseline="-25000" dirty="0" smtClean="0">
                <a:solidFill>
                  <a:srgbClr val="00B0F0"/>
                </a:solidFill>
              </a:rPr>
              <a:t>0</a:t>
            </a:r>
            <a:r>
              <a:rPr lang="en-US" sz="2400" dirty="0" smtClean="0">
                <a:solidFill>
                  <a:srgbClr val="00B0F0"/>
                </a:solidFill>
              </a:rPr>
              <a:t> +ρ·g·h</a:t>
            </a:r>
            <a:r>
              <a:rPr lang="en-US" sz="2400" baseline="-25000" dirty="0" smtClean="0">
                <a:solidFill>
                  <a:srgbClr val="00B0F0"/>
                </a:solidFill>
              </a:rPr>
              <a:t>1</a:t>
            </a:r>
            <a:r>
              <a:rPr lang="en-US" sz="2400" dirty="0" smtClean="0">
                <a:solidFill>
                  <a:srgbClr val="00B0F0"/>
                </a:solidFill>
              </a:rPr>
              <a:t>, </a:t>
            </a:r>
            <a:endParaRPr lang="ru-RU" sz="2400" dirty="0" smtClean="0">
              <a:solidFill>
                <a:srgbClr val="00B0F0"/>
              </a:solidFill>
            </a:endParaRPr>
          </a:p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P</a:t>
            </a:r>
            <a:r>
              <a:rPr lang="en-US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 = P</a:t>
            </a:r>
            <a:r>
              <a:rPr lang="en-US" sz="2400" baseline="-25000" dirty="0" smtClean="0">
                <a:solidFill>
                  <a:srgbClr val="00B0F0"/>
                </a:solidFill>
              </a:rPr>
              <a:t>0</a:t>
            </a:r>
            <a:r>
              <a:rPr lang="en-US" sz="2400" dirty="0" smtClean="0">
                <a:solidFill>
                  <a:srgbClr val="00B0F0"/>
                </a:solidFill>
              </a:rPr>
              <a:t> +ρ·g·h</a:t>
            </a:r>
            <a:r>
              <a:rPr lang="en-US" sz="2400" baseline="-25000" dirty="0" smtClean="0">
                <a:solidFill>
                  <a:srgbClr val="00B0F0"/>
                </a:solidFill>
              </a:rPr>
              <a:t>2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  <a:endParaRPr lang="ru-RU" sz="2400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Разность этих давлений </a:t>
            </a:r>
            <a:r>
              <a:rPr lang="ru-RU" sz="2400" dirty="0" smtClean="0"/>
              <a:t>зависит не от внешнего давления, а лишь от разности выбранных отметок:</a:t>
            </a:r>
          </a:p>
          <a:p>
            <a:pPr algn="ctr"/>
            <a:endParaRPr lang="ru-RU" sz="2400" dirty="0" smtClean="0"/>
          </a:p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P</a:t>
            </a:r>
            <a:r>
              <a:rPr lang="ru-RU" sz="2400" baseline="-25000" dirty="0" smtClean="0">
                <a:solidFill>
                  <a:srgbClr val="00B0F0"/>
                </a:solidFill>
              </a:rPr>
              <a:t>1</a:t>
            </a:r>
            <a:r>
              <a:rPr lang="ru-RU" sz="2400" dirty="0" smtClean="0">
                <a:solidFill>
                  <a:srgbClr val="00B0F0"/>
                </a:solidFill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</a:rPr>
              <a:t>P</a:t>
            </a:r>
            <a:r>
              <a:rPr lang="ru-RU" sz="2400" baseline="-25000" dirty="0" smtClean="0">
                <a:solidFill>
                  <a:srgbClr val="00B0F0"/>
                </a:solidFill>
              </a:rPr>
              <a:t>2</a:t>
            </a:r>
            <a:r>
              <a:rPr lang="ru-RU" sz="2400" dirty="0" smtClean="0">
                <a:solidFill>
                  <a:srgbClr val="00B0F0"/>
                </a:solidFill>
              </a:rPr>
              <a:t> = (</a:t>
            </a:r>
            <a:r>
              <a:rPr lang="en-US" sz="2400" dirty="0" smtClean="0">
                <a:solidFill>
                  <a:srgbClr val="00B0F0"/>
                </a:solidFill>
              </a:rPr>
              <a:t>P</a:t>
            </a:r>
            <a:r>
              <a:rPr lang="ru-RU" sz="2400" baseline="-25000" dirty="0" smtClean="0">
                <a:solidFill>
                  <a:srgbClr val="00B0F0"/>
                </a:solidFill>
              </a:rPr>
              <a:t>0</a:t>
            </a:r>
            <a:r>
              <a:rPr lang="ru-RU" sz="2400" dirty="0" smtClean="0">
                <a:solidFill>
                  <a:srgbClr val="00B0F0"/>
                </a:solidFill>
              </a:rPr>
              <a:t> +</a:t>
            </a:r>
            <a:r>
              <a:rPr lang="en-US" sz="2400" dirty="0" smtClean="0">
                <a:solidFill>
                  <a:srgbClr val="00B0F0"/>
                </a:solidFill>
              </a:rPr>
              <a:t>ρ·g·h</a:t>
            </a:r>
            <a:r>
              <a:rPr lang="ru-RU" sz="2400" baseline="-25000" dirty="0" smtClean="0">
                <a:solidFill>
                  <a:srgbClr val="00B0F0"/>
                </a:solidFill>
              </a:rPr>
              <a:t>1</a:t>
            </a:r>
            <a:r>
              <a:rPr lang="ru-RU" sz="2400" dirty="0" smtClean="0">
                <a:solidFill>
                  <a:srgbClr val="00B0F0"/>
                </a:solidFill>
              </a:rPr>
              <a:t> ) – (</a:t>
            </a:r>
            <a:r>
              <a:rPr lang="en-US" sz="2400" dirty="0" smtClean="0">
                <a:solidFill>
                  <a:srgbClr val="00B0F0"/>
                </a:solidFill>
              </a:rPr>
              <a:t>P</a:t>
            </a:r>
            <a:r>
              <a:rPr lang="ru-RU" sz="2400" baseline="-25000" dirty="0" smtClean="0">
                <a:solidFill>
                  <a:srgbClr val="00B0F0"/>
                </a:solidFill>
              </a:rPr>
              <a:t>0</a:t>
            </a:r>
            <a:r>
              <a:rPr lang="ru-RU" sz="2400" dirty="0" smtClean="0">
                <a:solidFill>
                  <a:srgbClr val="00B0F0"/>
                </a:solidFill>
              </a:rPr>
              <a:t> +</a:t>
            </a:r>
            <a:r>
              <a:rPr lang="en-US" sz="2400" dirty="0" smtClean="0">
                <a:solidFill>
                  <a:srgbClr val="00B0F0"/>
                </a:solidFill>
              </a:rPr>
              <a:t>ρ·g·h</a:t>
            </a:r>
            <a:r>
              <a:rPr lang="ru-RU" sz="2400" baseline="-25000" dirty="0" smtClean="0">
                <a:solidFill>
                  <a:srgbClr val="00B0F0"/>
                </a:solidFill>
              </a:rPr>
              <a:t>2</a:t>
            </a:r>
            <a:r>
              <a:rPr lang="ru-RU" sz="2400" dirty="0" smtClean="0">
                <a:solidFill>
                  <a:srgbClr val="00B0F0"/>
                </a:solidFill>
              </a:rPr>
              <a:t> ) = </a:t>
            </a:r>
            <a:r>
              <a:rPr lang="en-US" sz="2400" dirty="0" smtClean="0">
                <a:solidFill>
                  <a:srgbClr val="00B0F0"/>
                </a:solidFill>
              </a:rPr>
              <a:t>ρ·g</a:t>
            </a:r>
            <a:r>
              <a:rPr lang="ru-RU" sz="2400" dirty="0" smtClean="0">
                <a:solidFill>
                  <a:srgbClr val="00B0F0"/>
                </a:solidFill>
              </a:rPr>
              <a:t>(</a:t>
            </a:r>
            <a:r>
              <a:rPr lang="en-US" sz="2400" dirty="0" smtClean="0">
                <a:solidFill>
                  <a:srgbClr val="00B0F0"/>
                </a:solidFill>
              </a:rPr>
              <a:t>h</a:t>
            </a:r>
            <a:r>
              <a:rPr lang="ru-RU" sz="2400" baseline="-25000" dirty="0" smtClean="0">
                <a:solidFill>
                  <a:srgbClr val="00B0F0"/>
                </a:solidFill>
              </a:rPr>
              <a:t>1</a:t>
            </a:r>
            <a:r>
              <a:rPr lang="ru-RU" sz="2400" dirty="0" smtClean="0">
                <a:solidFill>
                  <a:srgbClr val="00B0F0"/>
                </a:solidFill>
              </a:rPr>
              <a:t> – </a:t>
            </a:r>
            <a:r>
              <a:rPr lang="en-US" sz="2400" dirty="0" smtClean="0">
                <a:solidFill>
                  <a:srgbClr val="00B0F0"/>
                </a:solidFill>
              </a:rPr>
              <a:t>h</a:t>
            </a:r>
            <a:r>
              <a:rPr lang="ru-RU" sz="2400" baseline="-25000" dirty="0" smtClean="0">
                <a:solidFill>
                  <a:srgbClr val="00B0F0"/>
                </a:solidFill>
              </a:rPr>
              <a:t>2</a:t>
            </a:r>
            <a:r>
              <a:rPr lang="ru-RU" sz="2400" dirty="0" smtClean="0">
                <a:solidFill>
                  <a:srgbClr val="00B0F0"/>
                </a:solidFill>
              </a:rPr>
              <a:t>).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Давление на граничной поверхности (в частном случае – на свободной поверхности) передается во все точки покоящейся жидкости по всем направлениям без изменения.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4294967295"/>
          </p:nvPr>
        </p:nvGraphicFramePr>
        <p:xfrm>
          <a:off x="571472" y="642918"/>
          <a:ext cx="8286808" cy="545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Прямоугольник с одним скругленным углом 445"/>
          <p:cNvSpPr/>
          <p:nvPr/>
        </p:nvSpPr>
        <p:spPr>
          <a:xfrm>
            <a:off x="214282" y="642918"/>
            <a:ext cx="6072230" cy="5072098"/>
          </a:xfrm>
          <a:prstGeom prst="round1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286512" y="1285860"/>
            <a:ext cx="2714644" cy="3000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– поршень в цилиндре меньшего диаметра</a:t>
            </a:r>
            <a:br>
              <a:rPr lang="ru-RU" dirty="0" smtClean="0"/>
            </a:br>
            <a:r>
              <a:rPr lang="ru-RU" dirty="0" smtClean="0"/>
              <a:t>2 - поршень в цилиндре большего диаметра</a:t>
            </a:r>
            <a:br>
              <a:rPr lang="ru-RU" dirty="0" smtClean="0"/>
            </a:br>
            <a:r>
              <a:rPr lang="ru-RU" dirty="0" smtClean="0"/>
              <a:t>3 – прессуемый материал</a:t>
            </a:r>
            <a:br>
              <a:rPr lang="ru-RU" dirty="0" smtClean="0"/>
            </a:br>
            <a:r>
              <a:rPr lang="ru-RU" dirty="0" smtClean="0"/>
              <a:t>4 – неподвижная плита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22918" cy="4571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Гидравлический пресс</a:t>
            </a:r>
            <a:endParaRPr lang="ru-RU" sz="1600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grpSp>
        <p:nvGrpSpPr>
          <p:cNvPr id="1026" name="Group 2"/>
          <p:cNvGrpSpPr>
            <a:grpSpLocks noGrp="1" noChangeAspect="1"/>
          </p:cNvGrpSpPr>
          <p:nvPr>
            <p:ph type="pic" idx="1"/>
          </p:nvPr>
        </p:nvGrpSpPr>
        <p:grpSpPr bwMode="auto">
          <a:xfrm>
            <a:off x="357158" y="650033"/>
            <a:ext cx="5572164" cy="4179123"/>
            <a:chOff x="2265" y="7344"/>
            <a:chExt cx="3407" cy="2432"/>
          </a:xfrm>
          <a:solidFill>
            <a:schemeClr val="tx2">
              <a:lumMod val="75000"/>
            </a:schemeClr>
          </a:solidFill>
        </p:grpSpPr>
        <p:sp>
          <p:nvSpPr>
            <p:cNvPr id="1027" name="Freeform 3"/>
            <p:cNvSpPr>
              <a:spLocks noChangeAspect="1"/>
            </p:cNvSpPr>
            <p:nvPr/>
          </p:nvSpPr>
          <p:spPr bwMode="auto">
            <a:xfrm>
              <a:off x="2670" y="8148"/>
              <a:ext cx="26" cy="13"/>
            </a:xfrm>
            <a:custGeom>
              <a:avLst/>
              <a:gdLst/>
              <a:ahLst/>
              <a:cxnLst>
                <a:cxn ang="0">
                  <a:pos x="78" y="77"/>
                </a:cxn>
                <a:cxn ang="0">
                  <a:pos x="0" y="77"/>
                </a:cxn>
                <a:cxn ang="0">
                  <a:pos x="2" y="62"/>
                </a:cxn>
                <a:cxn ang="0">
                  <a:pos x="5" y="49"/>
                </a:cxn>
                <a:cxn ang="0">
                  <a:pos x="12" y="36"/>
                </a:cxn>
                <a:cxn ang="0">
                  <a:pos x="20" y="25"/>
                </a:cxn>
                <a:cxn ang="0">
                  <a:pos x="31" y="15"/>
                </a:cxn>
                <a:cxn ang="0">
                  <a:pos x="43" y="8"/>
                </a:cxn>
                <a:cxn ang="0">
                  <a:pos x="56" y="2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0" y="2"/>
                </a:cxn>
                <a:cxn ang="0">
                  <a:pos x="113" y="8"/>
                </a:cxn>
                <a:cxn ang="0">
                  <a:pos x="125" y="15"/>
                </a:cxn>
                <a:cxn ang="0">
                  <a:pos x="136" y="25"/>
                </a:cxn>
                <a:cxn ang="0">
                  <a:pos x="144" y="36"/>
                </a:cxn>
                <a:cxn ang="0">
                  <a:pos x="151" y="49"/>
                </a:cxn>
                <a:cxn ang="0">
                  <a:pos x="154" y="62"/>
                </a:cxn>
                <a:cxn ang="0">
                  <a:pos x="157" y="77"/>
                </a:cxn>
                <a:cxn ang="0">
                  <a:pos x="78" y="77"/>
                </a:cxn>
              </a:cxnLst>
              <a:rect l="0" t="0" r="r" b="b"/>
              <a:pathLst>
                <a:path w="157" h="77">
                  <a:moveTo>
                    <a:pt x="78" y="77"/>
                  </a:moveTo>
                  <a:lnTo>
                    <a:pt x="0" y="77"/>
                  </a:lnTo>
                  <a:lnTo>
                    <a:pt x="2" y="62"/>
                  </a:lnTo>
                  <a:lnTo>
                    <a:pt x="5" y="49"/>
                  </a:lnTo>
                  <a:lnTo>
                    <a:pt x="12" y="36"/>
                  </a:lnTo>
                  <a:lnTo>
                    <a:pt x="20" y="25"/>
                  </a:lnTo>
                  <a:lnTo>
                    <a:pt x="31" y="15"/>
                  </a:lnTo>
                  <a:lnTo>
                    <a:pt x="43" y="8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100" y="2"/>
                  </a:lnTo>
                  <a:lnTo>
                    <a:pt x="113" y="8"/>
                  </a:lnTo>
                  <a:lnTo>
                    <a:pt x="125" y="15"/>
                  </a:lnTo>
                  <a:lnTo>
                    <a:pt x="136" y="25"/>
                  </a:lnTo>
                  <a:lnTo>
                    <a:pt x="144" y="36"/>
                  </a:lnTo>
                  <a:lnTo>
                    <a:pt x="151" y="49"/>
                  </a:lnTo>
                  <a:lnTo>
                    <a:pt x="154" y="62"/>
                  </a:lnTo>
                  <a:lnTo>
                    <a:pt x="157" y="77"/>
                  </a:lnTo>
                  <a:lnTo>
                    <a:pt x="78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8" name="Freeform 4"/>
            <p:cNvSpPr>
              <a:spLocks noChangeAspect="1"/>
            </p:cNvSpPr>
            <p:nvPr/>
          </p:nvSpPr>
          <p:spPr bwMode="auto">
            <a:xfrm>
              <a:off x="2670" y="8148"/>
              <a:ext cx="26" cy="13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" y="62"/>
                </a:cxn>
                <a:cxn ang="0">
                  <a:pos x="5" y="49"/>
                </a:cxn>
                <a:cxn ang="0">
                  <a:pos x="12" y="36"/>
                </a:cxn>
                <a:cxn ang="0">
                  <a:pos x="20" y="25"/>
                </a:cxn>
                <a:cxn ang="0">
                  <a:pos x="31" y="15"/>
                </a:cxn>
                <a:cxn ang="0">
                  <a:pos x="43" y="8"/>
                </a:cxn>
                <a:cxn ang="0">
                  <a:pos x="56" y="2"/>
                </a:cxn>
                <a:cxn ang="0">
                  <a:pos x="71" y="0"/>
                </a:cxn>
                <a:cxn ang="0">
                  <a:pos x="85" y="0"/>
                </a:cxn>
                <a:cxn ang="0">
                  <a:pos x="100" y="2"/>
                </a:cxn>
                <a:cxn ang="0">
                  <a:pos x="113" y="8"/>
                </a:cxn>
                <a:cxn ang="0">
                  <a:pos x="125" y="15"/>
                </a:cxn>
                <a:cxn ang="0">
                  <a:pos x="136" y="25"/>
                </a:cxn>
                <a:cxn ang="0">
                  <a:pos x="144" y="36"/>
                </a:cxn>
                <a:cxn ang="0">
                  <a:pos x="151" y="49"/>
                </a:cxn>
                <a:cxn ang="0">
                  <a:pos x="154" y="62"/>
                </a:cxn>
                <a:cxn ang="0">
                  <a:pos x="157" y="77"/>
                </a:cxn>
              </a:cxnLst>
              <a:rect l="0" t="0" r="r" b="b"/>
              <a:pathLst>
                <a:path w="157" h="77">
                  <a:moveTo>
                    <a:pt x="0" y="77"/>
                  </a:moveTo>
                  <a:lnTo>
                    <a:pt x="2" y="62"/>
                  </a:lnTo>
                  <a:lnTo>
                    <a:pt x="5" y="49"/>
                  </a:lnTo>
                  <a:lnTo>
                    <a:pt x="12" y="36"/>
                  </a:lnTo>
                  <a:lnTo>
                    <a:pt x="20" y="25"/>
                  </a:lnTo>
                  <a:lnTo>
                    <a:pt x="31" y="15"/>
                  </a:lnTo>
                  <a:lnTo>
                    <a:pt x="43" y="8"/>
                  </a:lnTo>
                  <a:lnTo>
                    <a:pt x="56" y="2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100" y="2"/>
                  </a:lnTo>
                  <a:lnTo>
                    <a:pt x="113" y="8"/>
                  </a:lnTo>
                  <a:lnTo>
                    <a:pt x="125" y="15"/>
                  </a:lnTo>
                  <a:lnTo>
                    <a:pt x="136" y="25"/>
                  </a:lnTo>
                  <a:lnTo>
                    <a:pt x="144" y="36"/>
                  </a:lnTo>
                  <a:lnTo>
                    <a:pt x="151" y="49"/>
                  </a:lnTo>
                  <a:lnTo>
                    <a:pt x="154" y="62"/>
                  </a:lnTo>
                  <a:lnTo>
                    <a:pt x="157" y="77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9" name="Freeform 5"/>
            <p:cNvSpPr>
              <a:spLocks noChangeAspect="1"/>
            </p:cNvSpPr>
            <p:nvPr/>
          </p:nvSpPr>
          <p:spPr bwMode="auto">
            <a:xfrm>
              <a:off x="2670" y="8161"/>
              <a:ext cx="26" cy="1602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9612"/>
                </a:cxn>
                <a:cxn ang="0">
                  <a:pos x="78" y="9612"/>
                </a:cxn>
                <a:cxn ang="0">
                  <a:pos x="157" y="9612"/>
                </a:cxn>
                <a:cxn ang="0">
                  <a:pos x="157" y="0"/>
                </a:cxn>
              </a:cxnLst>
              <a:rect l="0" t="0" r="r" b="b"/>
              <a:pathLst>
                <a:path w="157" h="9612">
                  <a:moveTo>
                    <a:pt x="157" y="0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9612"/>
                  </a:lnTo>
                  <a:lnTo>
                    <a:pt x="78" y="9612"/>
                  </a:lnTo>
                  <a:lnTo>
                    <a:pt x="157" y="9612"/>
                  </a:lnTo>
                  <a:lnTo>
                    <a:pt x="157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" name="Freeform 6"/>
            <p:cNvSpPr>
              <a:spLocks noChangeAspect="1"/>
            </p:cNvSpPr>
            <p:nvPr/>
          </p:nvSpPr>
          <p:spPr bwMode="auto">
            <a:xfrm>
              <a:off x="2670" y="8161"/>
              <a:ext cx="26" cy="1602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78" y="0"/>
                </a:cxn>
                <a:cxn ang="0">
                  <a:pos x="0" y="0"/>
                </a:cxn>
                <a:cxn ang="0">
                  <a:pos x="0" y="9612"/>
                </a:cxn>
                <a:cxn ang="0">
                  <a:pos x="78" y="9612"/>
                </a:cxn>
                <a:cxn ang="0">
                  <a:pos x="157" y="9612"/>
                </a:cxn>
                <a:cxn ang="0">
                  <a:pos x="157" y="0"/>
                </a:cxn>
              </a:cxnLst>
              <a:rect l="0" t="0" r="r" b="b"/>
              <a:pathLst>
                <a:path w="157" h="9612">
                  <a:moveTo>
                    <a:pt x="157" y="0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9612"/>
                  </a:lnTo>
                  <a:lnTo>
                    <a:pt x="78" y="9612"/>
                  </a:lnTo>
                  <a:lnTo>
                    <a:pt x="157" y="9612"/>
                  </a:lnTo>
                  <a:lnTo>
                    <a:pt x="157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1" name="Freeform 7"/>
            <p:cNvSpPr>
              <a:spLocks noChangeAspect="1"/>
            </p:cNvSpPr>
            <p:nvPr/>
          </p:nvSpPr>
          <p:spPr bwMode="auto">
            <a:xfrm>
              <a:off x="2670" y="9763"/>
              <a:ext cx="26" cy="1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57" y="0"/>
                </a:cxn>
                <a:cxn ang="0">
                  <a:pos x="154" y="15"/>
                </a:cxn>
                <a:cxn ang="0">
                  <a:pos x="151" y="28"/>
                </a:cxn>
                <a:cxn ang="0">
                  <a:pos x="144" y="41"/>
                </a:cxn>
                <a:cxn ang="0">
                  <a:pos x="136" y="52"/>
                </a:cxn>
                <a:cxn ang="0">
                  <a:pos x="125" y="62"/>
                </a:cxn>
                <a:cxn ang="0">
                  <a:pos x="113" y="69"/>
                </a:cxn>
                <a:cxn ang="0">
                  <a:pos x="100" y="75"/>
                </a:cxn>
                <a:cxn ang="0">
                  <a:pos x="85" y="77"/>
                </a:cxn>
                <a:cxn ang="0">
                  <a:pos x="71" y="77"/>
                </a:cxn>
                <a:cxn ang="0">
                  <a:pos x="56" y="75"/>
                </a:cxn>
                <a:cxn ang="0">
                  <a:pos x="43" y="69"/>
                </a:cxn>
                <a:cxn ang="0">
                  <a:pos x="31" y="62"/>
                </a:cxn>
                <a:cxn ang="0">
                  <a:pos x="20" y="52"/>
                </a:cxn>
                <a:cxn ang="0">
                  <a:pos x="12" y="41"/>
                </a:cxn>
                <a:cxn ang="0">
                  <a:pos x="5" y="28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r" b="b"/>
              <a:pathLst>
                <a:path w="157" h="77">
                  <a:moveTo>
                    <a:pt x="78" y="0"/>
                  </a:moveTo>
                  <a:lnTo>
                    <a:pt x="157" y="0"/>
                  </a:lnTo>
                  <a:lnTo>
                    <a:pt x="154" y="15"/>
                  </a:lnTo>
                  <a:lnTo>
                    <a:pt x="151" y="28"/>
                  </a:lnTo>
                  <a:lnTo>
                    <a:pt x="144" y="41"/>
                  </a:lnTo>
                  <a:lnTo>
                    <a:pt x="136" y="52"/>
                  </a:lnTo>
                  <a:lnTo>
                    <a:pt x="125" y="62"/>
                  </a:lnTo>
                  <a:lnTo>
                    <a:pt x="113" y="69"/>
                  </a:lnTo>
                  <a:lnTo>
                    <a:pt x="100" y="75"/>
                  </a:lnTo>
                  <a:lnTo>
                    <a:pt x="85" y="77"/>
                  </a:lnTo>
                  <a:lnTo>
                    <a:pt x="71" y="77"/>
                  </a:lnTo>
                  <a:lnTo>
                    <a:pt x="56" y="75"/>
                  </a:lnTo>
                  <a:lnTo>
                    <a:pt x="43" y="69"/>
                  </a:lnTo>
                  <a:lnTo>
                    <a:pt x="31" y="62"/>
                  </a:lnTo>
                  <a:lnTo>
                    <a:pt x="20" y="52"/>
                  </a:lnTo>
                  <a:lnTo>
                    <a:pt x="12" y="41"/>
                  </a:lnTo>
                  <a:lnTo>
                    <a:pt x="5" y="28"/>
                  </a:lnTo>
                  <a:lnTo>
                    <a:pt x="2" y="15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2" name="Freeform 8"/>
            <p:cNvSpPr>
              <a:spLocks noChangeAspect="1"/>
            </p:cNvSpPr>
            <p:nvPr/>
          </p:nvSpPr>
          <p:spPr bwMode="auto">
            <a:xfrm>
              <a:off x="2670" y="9763"/>
              <a:ext cx="26" cy="13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54" y="15"/>
                </a:cxn>
                <a:cxn ang="0">
                  <a:pos x="151" y="28"/>
                </a:cxn>
                <a:cxn ang="0">
                  <a:pos x="144" y="41"/>
                </a:cxn>
                <a:cxn ang="0">
                  <a:pos x="136" y="52"/>
                </a:cxn>
                <a:cxn ang="0">
                  <a:pos x="125" y="62"/>
                </a:cxn>
                <a:cxn ang="0">
                  <a:pos x="113" y="69"/>
                </a:cxn>
                <a:cxn ang="0">
                  <a:pos x="100" y="75"/>
                </a:cxn>
                <a:cxn ang="0">
                  <a:pos x="85" y="77"/>
                </a:cxn>
                <a:cxn ang="0">
                  <a:pos x="71" y="77"/>
                </a:cxn>
                <a:cxn ang="0">
                  <a:pos x="56" y="75"/>
                </a:cxn>
                <a:cxn ang="0">
                  <a:pos x="43" y="69"/>
                </a:cxn>
                <a:cxn ang="0">
                  <a:pos x="31" y="62"/>
                </a:cxn>
                <a:cxn ang="0">
                  <a:pos x="20" y="52"/>
                </a:cxn>
                <a:cxn ang="0">
                  <a:pos x="12" y="41"/>
                </a:cxn>
                <a:cxn ang="0">
                  <a:pos x="5" y="28"/>
                </a:cxn>
                <a:cxn ang="0">
                  <a:pos x="2" y="15"/>
                </a:cxn>
                <a:cxn ang="0">
                  <a:pos x="0" y="0"/>
                </a:cxn>
              </a:cxnLst>
              <a:rect l="0" t="0" r="r" b="b"/>
              <a:pathLst>
                <a:path w="157" h="77">
                  <a:moveTo>
                    <a:pt x="157" y="0"/>
                  </a:moveTo>
                  <a:lnTo>
                    <a:pt x="154" y="15"/>
                  </a:lnTo>
                  <a:lnTo>
                    <a:pt x="151" y="28"/>
                  </a:lnTo>
                  <a:lnTo>
                    <a:pt x="144" y="41"/>
                  </a:lnTo>
                  <a:lnTo>
                    <a:pt x="136" y="52"/>
                  </a:lnTo>
                  <a:lnTo>
                    <a:pt x="125" y="62"/>
                  </a:lnTo>
                  <a:lnTo>
                    <a:pt x="113" y="69"/>
                  </a:lnTo>
                  <a:lnTo>
                    <a:pt x="100" y="75"/>
                  </a:lnTo>
                  <a:lnTo>
                    <a:pt x="85" y="77"/>
                  </a:lnTo>
                  <a:lnTo>
                    <a:pt x="71" y="77"/>
                  </a:lnTo>
                  <a:lnTo>
                    <a:pt x="56" y="75"/>
                  </a:lnTo>
                  <a:lnTo>
                    <a:pt x="43" y="69"/>
                  </a:lnTo>
                  <a:lnTo>
                    <a:pt x="31" y="62"/>
                  </a:lnTo>
                  <a:lnTo>
                    <a:pt x="20" y="52"/>
                  </a:lnTo>
                  <a:lnTo>
                    <a:pt x="12" y="41"/>
                  </a:lnTo>
                  <a:lnTo>
                    <a:pt x="5" y="28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3" name="Freeform 9"/>
            <p:cNvSpPr>
              <a:spLocks noChangeAspect="1"/>
            </p:cNvSpPr>
            <p:nvPr/>
          </p:nvSpPr>
          <p:spPr bwMode="auto">
            <a:xfrm>
              <a:off x="2670" y="9750"/>
              <a:ext cx="13" cy="26"/>
            </a:xfrm>
            <a:custGeom>
              <a:avLst/>
              <a:gdLst/>
              <a:ahLst/>
              <a:cxnLst>
                <a:cxn ang="0">
                  <a:pos x="78" y="78"/>
                </a:cxn>
                <a:cxn ang="0">
                  <a:pos x="78" y="155"/>
                </a:cxn>
                <a:cxn ang="0">
                  <a:pos x="63" y="154"/>
                </a:cxn>
                <a:cxn ang="0">
                  <a:pos x="49" y="151"/>
                </a:cxn>
                <a:cxn ang="0">
                  <a:pos x="37" y="144"/>
                </a:cxn>
                <a:cxn ang="0">
                  <a:pos x="26" y="136"/>
                </a:cxn>
                <a:cxn ang="0">
                  <a:pos x="15" y="125"/>
                </a:cxn>
                <a:cxn ang="0">
                  <a:pos x="8" y="113"/>
                </a:cxn>
                <a:cxn ang="0">
                  <a:pos x="3" y="100"/>
                </a:cxn>
                <a:cxn ang="0">
                  <a:pos x="0" y="85"/>
                </a:cxn>
                <a:cxn ang="0">
                  <a:pos x="0" y="71"/>
                </a:cxn>
                <a:cxn ang="0">
                  <a:pos x="3" y="57"/>
                </a:cxn>
                <a:cxn ang="0">
                  <a:pos x="8" y="43"/>
                </a:cxn>
                <a:cxn ang="0">
                  <a:pos x="15" y="32"/>
                </a:cxn>
                <a:cxn ang="0">
                  <a:pos x="26" y="20"/>
                </a:cxn>
                <a:cxn ang="0">
                  <a:pos x="37" y="12"/>
                </a:cxn>
                <a:cxn ang="0">
                  <a:pos x="49" y="6"/>
                </a:cxn>
                <a:cxn ang="0">
                  <a:pos x="63" y="2"/>
                </a:cxn>
                <a:cxn ang="0">
                  <a:pos x="78" y="0"/>
                </a:cxn>
                <a:cxn ang="0">
                  <a:pos x="78" y="78"/>
                </a:cxn>
              </a:cxnLst>
              <a:rect l="0" t="0" r="r" b="b"/>
              <a:pathLst>
                <a:path w="78" h="155">
                  <a:moveTo>
                    <a:pt x="78" y="78"/>
                  </a:moveTo>
                  <a:lnTo>
                    <a:pt x="78" y="155"/>
                  </a:lnTo>
                  <a:lnTo>
                    <a:pt x="63" y="154"/>
                  </a:lnTo>
                  <a:lnTo>
                    <a:pt x="49" y="151"/>
                  </a:lnTo>
                  <a:lnTo>
                    <a:pt x="37" y="144"/>
                  </a:lnTo>
                  <a:lnTo>
                    <a:pt x="26" y="136"/>
                  </a:lnTo>
                  <a:lnTo>
                    <a:pt x="15" y="125"/>
                  </a:lnTo>
                  <a:lnTo>
                    <a:pt x="8" y="113"/>
                  </a:lnTo>
                  <a:lnTo>
                    <a:pt x="3" y="100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3" y="57"/>
                  </a:lnTo>
                  <a:lnTo>
                    <a:pt x="8" y="43"/>
                  </a:lnTo>
                  <a:lnTo>
                    <a:pt x="15" y="32"/>
                  </a:lnTo>
                  <a:lnTo>
                    <a:pt x="26" y="20"/>
                  </a:lnTo>
                  <a:lnTo>
                    <a:pt x="37" y="12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8" y="0"/>
                  </a:lnTo>
                  <a:lnTo>
                    <a:pt x="78" y="7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4" name="Freeform 10"/>
            <p:cNvSpPr>
              <a:spLocks noChangeAspect="1"/>
            </p:cNvSpPr>
            <p:nvPr/>
          </p:nvSpPr>
          <p:spPr bwMode="auto">
            <a:xfrm>
              <a:off x="2670" y="9750"/>
              <a:ext cx="13" cy="26"/>
            </a:xfrm>
            <a:custGeom>
              <a:avLst/>
              <a:gdLst/>
              <a:ahLst/>
              <a:cxnLst>
                <a:cxn ang="0">
                  <a:pos x="78" y="155"/>
                </a:cxn>
                <a:cxn ang="0">
                  <a:pos x="63" y="154"/>
                </a:cxn>
                <a:cxn ang="0">
                  <a:pos x="49" y="151"/>
                </a:cxn>
                <a:cxn ang="0">
                  <a:pos x="37" y="144"/>
                </a:cxn>
                <a:cxn ang="0">
                  <a:pos x="26" y="136"/>
                </a:cxn>
                <a:cxn ang="0">
                  <a:pos x="15" y="125"/>
                </a:cxn>
                <a:cxn ang="0">
                  <a:pos x="8" y="113"/>
                </a:cxn>
                <a:cxn ang="0">
                  <a:pos x="3" y="100"/>
                </a:cxn>
                <a:cxn ang="0">
                  <a:pos x="0" y="85"/>
                </a:cxn>
                <a:cxn ang="0">
                  <a:pos x="0" y="71"/>
                </a:cxn>
                <a:cxn ang="0">
                  <a:pos x="3" y="57"/>
                </a:cxn>
                <a:cxn ang="0">
                  <a:pos x="8" y="43"/>
                </a:cxn>
                <a:cxn ang="0">
                  <a:pos x="15" y="32"/>
                </a:cxn>
                <a:cxn ang="0">
                  <a:pos x="26" y="20"/>
                </a:cxn>
                <a:cxn ang="0">
                  <a:pos x="37" y="12"/>
                </a:cxn>
                <a:cxn ang="0">
                  <a:pos x="49" y="6"/>
                </a:cxn>
                <a:cxn ang="0">
                  <a:pos x="63" y="2"/>
                </a:cxn>
                <a:cxn ang="0">
                  <a:pos x="78" y="0"/>
                </a:cxn>
              </a:cxnLst>
              <a:rect l="0" t="0" r="r" b="b"/>
              <a:pathLst>
                <a:path w="78" h="155">
                  <a:moveTo>
                    <a:pt x="78" y="155"/>
                  </a:moveTo>
                  <a:lnTo>
                    <a:pt x="63" y="154"/>
                  </a:lnTo>
                  <a:lnTo>
                    <a:pt x="49" y="151"/>
                  </a:lnTo>
                  <a:lnTo>
                    <a:pt x="37" y="144"/>
                  </a:lnTo>
                  <a:lnTo>
                    <a:pt x="26" y="136"/>
                  </a:lnTo>
                  <a:lnTo>
                    <a:pt x="15" y="125"/>
                  </a:lnTo>
                  <a:lnTo>
                    <a:pt x="8" y="113"/>
                  </a:lnTo>
                  <a:lnTo>
                    <a:pt x="3" y="100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3" y="57"/>
                  </a:lnTo>
                  <a:lnTo>
                    <a:pt x="8" y="43"/>
                  </a:lnTo>
                  <a:lnTo>
                    <a:pt x="15" y="32"/>
                  </a:lnTo>
                  <a:lnTo>
                    <a:pt x="26" y="20"/>
                  </a:lnTo>
                  <a:lnTo>
                    <a:pt x="37" y="12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8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5" name="Freeform 11"/>
            <p:cNvSpPr>
              <a:spLocks noChangeAspect="1"/>
            </p:cNvSpPr>
            <p:nvPr/>
          </p:nvSpPr>
          <p:spPr bwMode="auto">
            <a:xfrm>
              <a:off x="2683" y="9750"/>
              <a:ext cx="2976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155"/>
                </a:cxn>
                <a:cxn ang="0">
                  <a:pos x="17854" y="155"/>
                </a:cxn>
                <a:cxn ang="0">
                  <a:pos x="17854" y="78"/>
                </a:cxn>
                <a:cxn ang="0">
                  <a:pos x="17854" y="0"/>
                </a:cxn>
                <a:cxn ang="0">
                  <a:pos x="0" y="0"/>
                </a:cxn>
              </a:cxnLst>
              <a:rect l="0" t="0" r="r" b="b"/>
              <a:pathLst>
                <a:path w="17854" h="155">
                  <a:moveTo>
                    <a:pt x="0" y="0"/>
                  </a:moveTo>
                  <a:lnTo>
                    <a:pt x="0" y="78"/>
                  </a:lnTo>
                  <a:lnTo>
                    <a:pt x="0" y="155"/>
                  </a:lnTo>
                  <a:lnTo>
                    <a:pt x="17854" y="155"/>
                  </a:lnTo>
                  <a:lnTo>
                    <a:pt x="17854" y="78"/>
                  </a:lnTo>
                  <a:lnTo>
                    <a:pt x="1785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6" name="Freeform 12"/>
            <p:cNvSpPr>
              <a:spLocks noChangeAspect="1"/>
            </p:cNvSpPr>
            <p:nvPr/>
          </p:nvSpPr>
          <p:spPr bwMode="auto">
            <a:xfrm>
              <a:off x="2683" y="9750"/>
              <a:ext cx="2976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0" y="155"/>
                </a:cxn>
                <a:cxn ang="0">
                  <a:pos x="17854" y="155"/>
                </a:cxn>
                <a:cxn ang="0">
                  <a:pos x="17854" y="78"/>
                </a:cxn>
                <a:cxn ang="0">
                  <a:pos x="17854" y="0"/>
                </a:cxn>
                <a:cxn ang="0">
                  <a:pos x="0" y="0"/>
                </a:cxn>
              </a:cxnLst>
              <a:rect l="0" t="0" r="r" b="b"/>
              <a:pathLst>
                <a:path w="17854" h="155">
                  <a:moveTo>
                    <a:pt x="0" y="0"/>
                  </a:moveTo>
                  <a:lnTo>
                    <a:pt x="0" y="78"/>
                  </a:lnTo>
                  <a:lnTo>
                    <a:pt x="0" y="155"/>
                  </a:lnTo>
                  <a:lnTo>
                    <a:pt x="17854" y="155"/>
                  </a:lnTo>
                  <a:lnTo>
                    <a:pt x="17854" y="78"/>
                  </a:lnTo>
                  <a:lnTo>
                    <a:pt x="17854" y="0"/>
                  </a:lnTo>
                  <a:lnTo>
                    <a:pt x="0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7" name="Freeform 13"/>
            <p:cNvSpPr>
              <a:spLocks noChangeAspect="1"/>
            </p:cNvSpPr>
            <p:nvPr/>
          </p:nvSpPr>
          <p:spPr bwMode="auto">
            <a:xfrm>
              <a:off x="5659" y="9750"/>
              <a:ext cx="13" cy="26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15" y="2"/>
                </a:cxn>
                <a:cxn ang="0">
                  <a:pos x="29" y="6"/>
                </a:cxn>
                <a:cxn ang="0">
                  <a:pos x="41" y="12"/>
                </a:cxn>
                <a:cxn ang="0">
                  <a:pos x="53" y="20"/>
                </a:cxn>
                <a:cxn ang="0">
                  <a:pos x="63" y="32"/>
                </a:cxn>
                <a:cxn ang="0">
                  <a:pos x="70" y="43"/>
                </a:cxn>
                <a:cxn ang="0">
                  <a:pos x="75" y="57"/>
                </a:cxn>
                <a:cxn ang="0">
                  <a:pos x="78" y="71"/>
                </a:cxn>
                <a:cxn ang="0">
                  <a:pos x="78" y="85"/>
                </a:cxn>
                <a:cxn ang="0">
                  <a:pos x="75" y="100"/>
                </a:cxn>
                <a:cxn ang="0">
                  <a:pos x="70" y="113"/>
                </a:cxn>
                <a:cxn ang="0">
                  <a:pos x="63" y="125"/>
                </a:cxn>
                <a:cxn ang="0">
                  <a:pos x="53" y="136"/>
                </a:cxn>
                <a:cxn ang="0">
                  <a:pos x="41" y="144"/>
                </a:cxn>
                <a:cxn ang="0">
                  <a:pos x="29" y="151"/>
                </a:cxn>
                <a:cxn ang="0">
                  <a:pos x="15" y="154"/>
                </a:cxn>
                <a:cxn ang="0">
                  <a:pos x="0" y="155"/>
                </a:cxn>
                <a:cxn ang="0">
                  <a:pos x="0" y="78"/>
                </a:cxn>
              </a:cxnLst>
              <a:rect l="0" t="0" r="r" b="b"/>
              <a:pathLst>
                <a:path w="78" h="155">
                  <a:moveTo>
                    <a:pt x="0" y="78"/>
                  </a:moveTo>
                  <a:lnTo>
                    <a:pt x="0" y="0"/>
                  </a:lnTo>
                  <a:lnTo>
                    <a:pt x="15" y="2"/>
                  </a:lnTo>
                  <a:lnTo>
                    <a:pt x="29" y="6"/>
                  </a:lnTo>
                  <a:lnTo>
                    <a:pt x="41" y="12"/>
                  </a:lnTo>
                  <a:lnTo>
                    <a:pt x="53" y="20"/>
                  </a:lnTo>
                  <a:lnTo>
                    <a:pt x="63" y="32"/>
                  </a:lnTo>
                  <a:lnTo>
                    <a:pt x="70" y="43"/>
                  </a:lnTo>
                  <a:lnTo>
                    <a:pt x="75" y="57"/>
                  </a:lnTo>
                  <a:lnTo>
                    <a:pt x="78" y="71"/>
                  </a:lnTo>
                  <a:lnTo>
                    <a:pt x="78" y="85"/>
                  </a:lnTo>
                  <a:lnTo>
                    <a:pt x="75" y="100"/>
                  </a:lnTo>
                  <a:lnTo>
                    <a:pt x="70" y="113"/>
                  </a:lnTo>
                  <a:lnTo>
                    <a:pt x="63" y="125"/>
                  </a:lnTo>
                  <a:lnTo>
                    <a:pt x="53" y="136"/>
                  </a:lnTo>
                  <a:lnTo>
                    <a:pt x="41" y="144"/>
                  </a:lnTo>
                  <a:lnTo>
                    <a:pt x="29" y="151"/>
                  </a:lnTo>
                  <a:lnTo>
                    <a:pt x="15" y="154"/>
                  </a:lnTo>
                  <a:lnTo>
                    <a:pt x="0" y="155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8" name="Freeform 14"/>
            <p:cNvSpPr>
              <a:spLocks noChangeAspect="1"/>
            </p:cNvSpPr>
            <p:nvPr/>
          </p:nvSpPr>
          <p:spPr bwMode="auto">
            <a:xfrm>
              <a:off x="5659" y="9750"/>
              <a:ext cx="13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"/>
                </a:cxn>
                <a:cxn ang="0">
                  <a:pos x="29" y="6"/>
                </a:cxn>
                <a:cxn ang="0">
                  <a:pos x="41" y="12"/>
                </a:cxn>
                <a:cxn ang="0">
                  <a:pos x="53" y="20"/>
                </a:cxn>
                <a:cxn ang="0">
                  <a:pos x="63" y="32"/>
                </a:cxn>
                <a:cxn ang="0">
                  <a:pos x="70" y="43"/>
                </a:cxn>
                <a:cxn ang="0">
                  <a:pos x="75" y="57"/>
                </a:cxn>
                <a:cxn ang="0">
                  <a:pos x="78" y="71"/>
                </a:cxn>
                <a:cxn ang="0">
                  <a:pos x="78" y="85"/>
                </a:cxn>
                <a:cxn ang="0">
                  <a:pos x="75" y="100"/>
                </a:cxn>
                <a:cxn ang="0">
                  <a:pos x="70" y="113"/>
                </a:cxn>
                <a:cxn ang="0">
                  <a:pos x="63" y="125"/>
                </a:cxn>
                <a:cxn ang="0">
                  <a:pos x="53" y="136"/>
                </a:cxn>
                <a:cxn ang="0">
                  <a:pos x="41" y="144"/>
                </a:cxn>
                <a:cxn ang="0">
                  <a:pos x="29" y="151"/>
                </a:cxn>
                <a:cxn ang="0">
                  <a:pos x="15" y="154"/>
                </a:cxn>
                <a:cxn ang="0">
                  <a:pos x="0" y="155"/>
                </a:cxn>
              </a:cxnLst>
              <a:rect l="0" t="0" r="r" b="b"/>
              <a:pathLst>
                <a:path w="78" h="155">
                  <a:moveTo>
                    <a:pt x="0" y="0"/>
                  </a:moveTo>
                  <a:lnTo>
                    <a:pt x="15" y="2"/>
                  </a:lnTo>
                  <a:lnTo>
                    <a:pt x="29" y="6"/>
                  </a:lnTo>
                  <a:lnTo>
                    <a:pt x="41" y="12"/>
                  </a:lnTo>
                  <a:lnTo>
                    <a:pt x="53" y="20"/>
                  </a:lnTo>
                  <a:lnTo>
                    <a:pt x="63" y="32"/>
                  </a:lnTo>
                  <a:lnTo>
                    <a:pt x="70" y="43"/>
                  </a:lnTo>
                  <a:lnTo>
                    <a:pt x="75" y="57"/>
                  </a:lnTo>
                  <a:lnTo>
                    <a:pt x="78" y="71"/>
                  </a:lnTo>
                  <a:lnTo>
                    <a:pt x="78" y="85"/>
                  </a:lnTo>
                  <a:lnTo>
                    <a:pt x="75" y="100"/>
                  </a:lnTo>
                  <a:lnTo>
                    <a:pt x="70" y="113"/>
                  </a:lnTo>
                  <a:lnTo>
                    <a:pt x="63" y="125"/>
                  </a:lnTo>
                  <a:lnTo>
                    <a:pt x="53" y="136"/>
                  </a:lnTo>
                  <a:lnTo>
                    <a:pt x="41" y="144"/>
                  </a:lnTo>
                  <a:lnTo>
                    <a:pt x="29" y="151"/>
                  </a:lnTo>
                  <a:lnTo>
                    <a:pt x="15" y="154"/>
                  </a:lnTo>
                  <a:lnTo>
                    <a:pt x="0" y="155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9" name="Freeform 15"/>
            <p:cNvSpPr>
              <a:spLocks noChangeAspect="1"/>
            </p:cNvSpPr>
            <p:nvPr/>
          </p:nvSpPr>
          <p:spPr bwMode="auto">
            <a:xfrm>
              <a:off x="5646" y="9763"/>
              <a:ext cx="26" cy="1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56" y="0"/>
                </a:cxn>
                <a:cxn ang="0">
                  <a:pos x="154" y="15"/>
                </a:cxn>
                <a:cxn ang="0">
                  <a:pos x="150" y="28"/>
                </a:cxn>
                <a:cxn ang="0">
                  <a:pos x="143" y="41"/>
                </a:cxn>
                <a:cxn ang="0">
                  <a:pos x="135" y="52"/>
                </a:cxn>
                <a:cxn ang="0">
                  <a:pos x="124" y="62"/>
                </a:cxn>
                <a:cxn ang="0">
                  <a:pos x="113" y="69"/>
                </a:cxn>
                <a:cxn ang="0">
                  <a:pos x="99" y="75"/>
                </a:cxn>
                <a:cxn ang="0">
                  <a:pos x="84" y="77"/>
                </a:cxn>
                <a:cxn ang="0">
                  <a:pos x="70" y="77"/>
                </a:cxn>
                <a:cxn ang="0">
                  <a:pos x="56" y="75"/>
                </a:cxn>
                <a:cxn ang="0">
                  <a:pos x="42" y="69"/>
                </a:cxn>
                <a:cxn ang="0">
                  <a:pos x="31" y="62"/>
                </a:cxn>
                <a:cxn ang="0">
                  <a:pos x="19" y="52"/>
                </a:cxn>
                <a:cxn ang="0">
                  <a:pos x="11" y="41"/>
                </a:cxn>
                <a:cxn ang="0">
                  <a:pos x="4" y="28"/>
                </a:cxn>
                <a:cxn ang="0">
                  <a:pos x="1" y="15"/>
                </a:cxn>
                <a:cxn ang="0">
                  <a:pos x="0" y="0"/>
                </a:cxn>
                <a:cxn ang="0">
                  <a:pos x="77" y="0"/>
                </a:cxn>
              </a:cxnLst>
              <a:rect l="0" t="0" r="r" b="b"/>
              <a:pathLst>
                <a:path w="156" h="77">
                  <a:moveTo>
                    <a:pt x="77" y="0"/>
                  </a:moveTo>
                  <a:lnTo>
                    <a:pt x="156" y="0"/>
                  </a:lnTo>
                  <a:lnTo>
                    <a:pt x="154" y="15"/>
                  </a:lnTo>
                  <a:lnTo>
                    <a:pt x="150" y="28"/>
                  </a:lnTo>
                  <a:lnTo>
                    <a:pt x="143" y="41"/>
                  </a:lnTo>
                  <a:lnTo>
                    <a:pt x="135" y="52"/>
                  </a:lnTo>
                  <a:lnTo>
                    <a:pt x="124" y="62"/>
                  </a:lnTo>
                  <a:lnTo>
                    <a:pt x="113" y="69"/>
                  </a:lnTo>
                  <a:lnTo>
                    <a:pt x="99" y="75"/>
                  </a:lnTo>
                  <a:lnTo>
                    <a:pt x="84" y="77"/>
                  </a:lnTo>
                  <a:lnTo>
                    <a:pt x="70" y="77"/>
                  </a:lnTo>
                  <a:lnTo>
                    <a:pt x="56" y="75"/>
                  </a:lnTo>
                  <a:lnTo>
                    <a:pt x="42" y="69"/>
                  </a:lnTo>
                  <a:lnTo>
                    <a:pt x="31" y="62"/>
                  </a:lnTo>
                  <a:lnTo>
                    <a:pt x="19" y="52"/>
                  </a:lnTo>
                  <a:lnTo>
                    <a:pt x="11" y="41"/>
                  </a:lnTo>
                  <a:lnTo>
                    <a:pt x="4" y="2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0" name="Freeform 16"/>
            <p:cNvSpPr>
              <a:spLocks noChangeAspect="1"/>
            </p:cNvSpPr>
            <p:nvPr/>
          </p:nvSpPr>
          <p:spPr bwMode="auto">
            <a:xfrm>
              <a:off x="5646" y="9763"/>
              <a:ext cx="26" cy="1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4" y="15"/>
                </a:cxn>
                <a:cxn ang="0">
                  <a:pos x="150" y="28"/>
                </a:cxn>
                <a:cxn ang="0">
                  <a:pos x="143" y="41"/>
                </a:cxn>
                <a:cxn ang="0">
                  <a:pos x="135" y="52"/>
                </a:cxn>
                <a:cxn ang="0">
                  <a:pos x="124" y="62"/>
                </a:cxn>
                <a:cxn ang="0">
                  <a:pos x="113" y="69"/>
                </a:cxn>
                <a:cxn ang="0">
                  <a:pos x="99" y="75"/>
                </a:cxn>
                <a:cxn ang="0">
                  <a:pos x="84" y="77"/>
                </a:cxn>
                <a:cxn ang="0">
                  <a:pos x="70" y="77"/>
                </a:cxn>
                <a:cxn ang="0">
                  <a:pos x="56" y="75"/>
                </a:cxn>
                <a:cxn ang="0">
                  <a:pos x="42" y="69"/>
                </a:cxn>
                <a:cxn ang="0">
                  <a:pos x="31" y="62"/>
                </a:cxn>
                <a:cxn ang="0">
                  <a:pos x="19" y="52"/>
                </a:cxn>
                <a:cxn ang="0">
                  <a:pos x="11" y="41"/>
                </a:cxn>
                <a:cxn ang="0">
                  <a:pos x="4" y="28"/>
                </a:cxn>
                <a:cxn ang="0">
                  <a:pos x="1" y="15"/>
                </a:cxn>
                <a:cxn ang="0">
                  <a:pos x="0" y="0"/>
                </a:cxn>
              </a:cxnLst>
              <a:rect l="0" t="0" r="r" b="b"/>
              <a:pathLst>
                <a:path w="156" h="77">
                  <a:moveTo>
                    <a:pt x="156" y="0"/>
                  </a:moveTo>
                  <a:lnTo>
                    <a:pt x="154" y="15"/>
                  </a:lnTo>
                  <a:lnTo>
                    <a:pt x="150" y="28"/>
                  </a:lnTo>
                  <a:lnTo>
                    <a:pt x="143" y="41"/>
                  </a:lnTo>
                  <a:lnTo>
                    <a:pt x="135" y="52"/>
                  </a:lnTo>
                  <a:lnTo>
                    <a:pt x="124" y="62"/>
                  </a:lnTo>
                  <a:lnTo>
                    <a:pt x="113" y="69"/>
                  </a:lnTo>
                  <a:lnTo>
                    <a:pt x="99" y="75"/>
                  </a:lnTo>
                  <a:lnTo>
                    <a:pt x="84" y="77"/>
                  </a:lnTo>
                  <a:lnTo>
                    <a:pt x="70" y="77"/>
                  </a:lnTo>
                  <a:lnTo>
                    <a:pt x="56" y="75"/>
                  </a:lnTo>
                  <a:lnTo>
                    <a:pt x="42" y="69"/>
                  </a:lnTo>
                  <a:lnTo>
                    <a:pt x="31" y="62"/>
                  </a:lnTo>
                  <a:lnTo>
                    <a:pt x="19" y="52"/>
                  </a:lnTo>
                  <a:lnTo>
                    <a:pt x="11" y="41"/>
                  </a:lnTo>
                  <a:lnTo>
                    <a:pt x="4" y="28"/>
                  </a:lnTo>
                  <a:lnTo>
                    <a:pt x="1" y="15"/>
                  </a:lnTo>
                  <a:lnTo>
                    <a:pt x="0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1" name="Freeform 17"/>
            <p:cNvSpPr>
              <a:spLocks noChangeAspect="1"/>
            </p:cNvSpPr>
            <p:nvPr/>
          </p:nvSpPr>
          <p:spPr bwMode="auto">
            <a:xfrm>
              <a:off x="5646" y="8558"/>
              <a:ext cx="26" cy="1205"/>
            </a:xfrm>
            <a:custGeom>
              <a:avLst/>
              <a:gdLst/>
              <a:ahLst/>
              <a:cxnLst>
                <a:cxn ang="0">
                  <a:pos x="0" y="7233"/>
                </a:cxn>
                <a:cxn ang="0">
                  <a:pos x="77" y="7233"/>
                </a:cxn>
                <a:cxn ang="0">
                  <a:pos x="156" y="7233"/>
                </a:cxn>
                <a:cxn ang="0">
                  <a:pos x="156" y="0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7233"/>
                </a:cxn>
              </a:cxnLst>
              <a:rect l="0" t="0" r="r" b="b"/>
              <a:pathLst>
                <a:path w="156" h="7233">
                  <a:moveTo>
                    <a:pt x="0" y="7233"/>
                  </a:moveTo>
                  <a:lnTo>
                    <a:pt x="77" y="7233"/>
                  </a:lnTo>
                  <a:lnTo>
                    <a:pt x="156" y="7233"/>
                  </a:lnTo>
                  <a:lnTo>
                    <a:pt x="156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233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2" name="Freeform 18"/>
            <p:cNvSpPr>
              <a:spLocks noChangeAspect="1"/>
            </p:cNvSpPr>
            <p:nvPr/>
          </p:nvSpPr>
          <p:spPr bwMode="auto">
            <a:xfrm>
              <a:off x="5646" y="8558"/>
              <a:ext cx="26" cy="1205"/>
            </a:xfrm>
            <a:custGeom>
              <a:avLst/>
              <a:gdLst/>
              <a:ahLst/>
              <a:cxnLst>
                <a:cxn ang="0">
                  <a:pos x="0" y="7233"/>
                </a:cxn>
                <a:cxn ang="0">
                  <a:pos x="77" y="7233"/>
                </a:cxn>
                <a:cxn ang="0">
                  <a:pos x="156" y="7233"/>
                </a:cxn>
                <a:cxn ang="0">
                  <a:pos x="156" y="0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7233"/>
                </a:cxn>
              </a:cxnLst>
              <a:rect l="0" t="0" r="r" b="b"/>
              <a:pathLst>
                <a:path w="156" h="7233">
                  <a:moveTo>
                    <a:pt x="0" y="7233"/>
                  </a:moveTo>
                  <a:lnTo>
                    <a:pt x="77" y="7233"/>
                  </a:lnTo>
                  <a:lnTo>
                    <a:pt x="156" y="7233"/>
                  </a:lnTo>
                  <a:lnTo>
                    <a:pt x="156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233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3" name="Freeform 19"/>
            <p:cNvSpPr>
              <a:spLocks noChangeAspect="1"/>
            </p:cNvSpPr>
            <p:nvPr/>
          </p:nvSpPr>
          <p:spPr bwMode="auto">
            <a:xfrm>
              <a:off x="5646" y="8545"/>
              <a:ext cx="26" cy="13"/>
            </a:xfrm>
            <a:custGeom>
              <a:avLst/>
              <a:gdLst/>
              <a:ahLst/>
              <a:cxnLst>
                <a:cxn ang="0">
                  <a:pos x="77" y="77"/>
                </a:cxn>
                <a:cxn ang="0">
                  <a:pos x="0" y="77"/>
                </a:cxn>
                <a:cxn ang="0">
                  <a:pos x="1" y="62"/>
                </a:cxn>
                <a:cxn ang="0">
                  <a:pos x="4" y="49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2" y="8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9" y="2"/>
                </a:cxn>
                <a:cxn ang="0">
                  <a:pos x="113" y="8"/>
                </a:cxn>
                <a:cxn ang="0">
                  <a:pos x="124" y="15"/>
                </a:cxn>
                <a:cxn ang="0">
                  <a:pos x="135" y="25"/>
                </a:cxn>
                <a:cxn ang="0">
                  <a:pos x="143" y="36"/>
                </a:cxn>
                <a:cxn ang="0">
                  <a:pos x="150" y="49"/>
                </a:cxn>
                <a:cxn ang="0">
                  <a:pos x="154" y="62"/>
                </a:cxn>
                <a:cxn ang="0">
                  <a:pos x="156" y="77"/>
                </a:cxn>
                <a:cxn ang="0">
                  <a:pos x="77" y="77"/>
                </a:cxn>
              </a:cxnLst>
              <a:rect l="0" t="0" r="r" b="b"/>
              <a:pathLst>
                <a:path w="156" h="77">
                  <a:moveTo>
                    <a:pt x="77" y="77"/>
                  </a:moveTo>
                  <a:lnTo>
                    <a:pt x="0" y="77"/>
                  </a:lnTo>
                  <a:lnTo>
                    <a:pt x="1" y="62"/>
                  </a:lnTo>
                  <a:lnTo>
                    <a:pt x="4" y="49"/>
                  </a:lnTo>
                  <a:lnTo>
                    <a:pt x="11" y="36"/>
                  </a:lnTo>
                  <a:lnTo>
                    <a:pt x="19" y="25"/>
                  </a:lnTo>
                  <a:lnTo>
                    <a:pt x="31" y="15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2"/>
                  </a:lnTo>
                  <a:lnTo>
                    <a:pt x="113" y="8"/>
                  </a:lnTo>
                  <a:lnTo>
                    <a:pt x="124" y="15"/>
                  </a:lnTo>
                  <a:lnTo>
                    <a:pt x="135" y="25"/>
                  </a:lnTo>
                  <a:lnTo>
                    <a:pt x="143" y="36"/>
                  </a:lnTo>
                  <a:lnTo>
                    <a:pt x="150" y="49"/>
                  </a:lnTo>
                  <a:lnTo>
                    <a:pt x="154" y="62"/>
                  </a:lnTo>
                  <a:lnTo>
                    <a:pt x="156" y="77"/>
                  </a:lnTo>
                  <a:lnTo>
                    <a:pt x="77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4" name="Freeform 20"/>
            <p:cNvSpPr>
              <a:spLocks noChangeAspect="1"/>
            </p:cNvSpPr>
            <p:nvPr/>
          </p:nvSpPr>
          <p:spPr bwMode="auto">
            <a:xfrm>
              <a:off x="5646" y="8545"/>
              <a:ext cx="26" cy="13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" y="62"/>
                </a:cxn>
                <a:cxn ang="0">
                  <a:pos x="4" y="49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1" y="15"/>
                </a:cxn>
                <a:cxn ang="0">
                  <a:pos x="42" y="8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9" y="2"/>
                </a:cxn>
                <a:cxn ang="0">
                  <a:pos x="113" y="8"/>
                </a:cxn>
                <a:cxn ang="0">
                  <a:pos x="124" y="15"/>
                </a:cxn>
                <a:cxn ang="0">
                  <a:pos x="135" y="25"/>
                </a:cxn>
                <a:cxn ang="0">
                  <a:pos x="143" y="36"/>
                </a:cxn>
                <a:cxn ang="0">
                  <a:pos x="150" y="49"/>
                </a:cxn>
                <a:cxn ang="0">
                  <a:pos x="154" y="62"/>
                </a:cxn>
                <a:cxn ang="0">
                  <a:pos x="156" y="77"/>
                </a:cxn>
              </a:cxnLst>
              <a:rect l="0" t="0" r="r" b="b"/>
              <a:pathLst>
                <a:path w="156" h="77">
                  <a:moveTo>
                    <a:pt x="0" y="77"/>
                  </a:moveTo>
                  <a:lnTo>
                    <a:pt x="1" y="62"/>
                  </a:lnTo>
                  <a:lnTo>
                    <a:pt x="4" y="49"/>
                  </a:lnTo>
                  <a:lnTo>
                    <a:pt x="11" y="36"/>
                  </a:lnTo>
                  <a:lnTo>
                    <a:pt x="19" y="25"/>
                  </a:lnTo>
                  <a:lnTo>
                    <a:pt x="31" y="15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2"/>
                  </a:lnTo>
                  <a:lnTo>
                    <a:pt x="113" y="8"/>
                  </a:lnTo>
                  <a:lnTo>
                    <a:pt x="124" y="15"/>
                  </a:lnTo>
                  <a:lnTo>
                    <a:pt x="135" y="25"/>
                  </a:lnTo>
                  <a:lnTo>
                    <a:pt x="143" y="36"/>
                  </a:lnTo>
                  <a:lnTo>
                    <a:pt x="150" y="49"/>
                  </a:lnTo>
                  <a:lnTo>
                    <a:pt x="154" y="62"/>
                  </a:lnTo>
                  <a:lnTo>
                    <a:pt x="156" y="77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5" name="Freeform 21"/>
            <p:cNvSpPr>
              <a:spLocks noChangeAspect="1"/>
            </p:cNvSpPr>
            <p:nvPr/>
          </p:nvSpPr>
          <p:spPr bwMode="auto">
            <a:xfrm>
              <a:off x="5047" y="8545"/>
              <a:ext cx="26" cy="13"/>
            </a:xfrm>
            <a:custGeom>
              <a:avLst/>
              <a:gdLst/>
              <a:ahLst/>
              <a:cxnLst>
                <a:cxn ang="0">
                  <a:pos x="77" y="77"/>
                </a:cxn>
                <a:cxn ang="0">
                  <a:pos x="0" y="77"/>
                </a:cxn>
                <a:cxn ang="0">
                  <a:pos x="1" y="62"/>
                </a:cxn>
                <a:cxn ang="0">
                  <a:pos x="4" y="49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2" y="8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9" y="2"/>
                </a:cxn>
                <a:cxn ang="0">
                  <a:pos x="113" y="8"/>
                </a:cxn>
                <a:cxn ang="0">
                  <a:pos x="124" y="15"/>
                </a:cxn>
                <a:cxn ang="0">
                  <a:pos x="135" y="25"/>
                </a:cxn>
                <a:cxn ang="0">
                  <a:pos x="143" y="36"/>
                </a:cxn>
                <a:cxn ang="0">
                  <a:pos x="150" y="49"/>
                </a:cxn>
                <a:cxn ang="0">
                  <a:pos x="154" y="62"/>
                </a:cxn>
                <a:cxn ang="0">
                  <a:pos x="156" y="77"/>
                </a:cxn>
                <a:cxn ang="0">
                  <a:pos x="77" y="77"/>
                </a:cxn>
              </a:cxnLst>
              <a:rect l="0" t="0" r="r" b="b"/>
              <a:pathLst>
                <a:path w="156" h="77">
                  <a:moveTo>
                    <a:pt x="77" y="77"/>
                  </a:moveTo>
                  <a:lnTo>
                    <a:pt x="0" y="77"/>
                  </a:lnTo>
                  <a:lnTo>
                    <a:pt x="1" y="62"/>
                  </a:lnTo>
                  <a:lnTo>
                    <a:pt x="4" y="49"/>
                  </a:lnTo>
                  <a:lnTo>
                    <a:pt x="11" y="36"/>
                  </a:lnTo>
                  <a:lnTo>
                    <a:pt x="19" y="25"/>
                  </a:lnTo>
                  <a:lnTo>
                    <a:pt x="30" y="15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2"/>
                  </a:lnTo>
                  <a:lnTo>
                    <a:pt x="113" y="8"/>
                  </a:lnTo>
                  <a:lnTo>
                    <a:pt x="124" y="15"/>
                  </a:lnTo>
                  <a:lnTo>
                    <a:pt x="135" y="25"/>
                  </a:lnTo>
                  <a:lnTo>
                    <a:pt x="143" y="36"/>
                  </a:lnTo>
                  <a:lnTo>
                    <a:pt x="150" y="49"/>
                  </a:lnTo>
                  <a:lnTo>
                    <a:pt x="154" y="62"/>
                  </a:lnTo>
                  <a:lnTo>
                    <a:pt x="156" y="77"/>
                  </a:lnTo>
                  <a:lnTo>
                    <a:pt x="77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5047" y="8545"/>
              <a:ext cx="26" cy="13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" y="62"/>
                </a:cxn>
                <a:cxn ang="0">
                  <a:pos x="4" y="49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2" y="8"/>
                </a:cxn>
                <a:cxn ang="0">
                  <a:pos x="56" y="2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9" y="2"/>
                </a:cxn>
                <a:cxn ang="0">
                  <a:pos x="113" y="8"/>
                </a:cxn>
                <a:cxn ang="0">
                  <a:pos x="124" y="15"/>
                </a:cxn>
                <a:cxn ang="0">
                  <a:pos x="135" y="25"/>
                </a:cxn>
                <a:cxn ang="0">
                  <a:pos x="143" y="36"/>
                </a:cxn>
                <a:cxn ang="0">
                  <a:pos x="150" y="49"/>
                </a:cxn>
                <a:cxn ang="0">
                  <a:pos x="154" y="62"/>
                </a:cxn>
                <a:cxn ang="0">
                  <a:pos x="156" y="77"/>
                </a:cxn>
              </a:cxnLst>
              <a:rect l="0" t="0" r="r" b="b"/>
              <a:pathLst>
                <a:path w="156" h="77">
                  <a:moveTo>
                    <a:pt x="0" y="77"/>
                  </a:moveTo>
                  <a:lnTo>
                    <a:pt x="1" y="62"/>
                  </a:lnTo>
                  <a:lnTo>
                    <a:pt x="4" y="49"/>
                  </a:lnTo>
                  <a:lnTo>
                    <a:pt x="11" y="36"/>
                  </a:lnTo>
                  <a:lnTo>
                    <a:pt x="19" y="25"/>
                  </a:lnTo>
                  <a:lnTo>
                    <a:pt x="30" y="15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2"/>
                  </a:lnTo>
                  <a:lnTo>
                    <a:pt x="113" y="8"/>
                  </a:lnTo>
                  <a:lnTo>
                    <a:pt x="124" y="15"/>
                  </a:lnTo>
                  <a:lnTo>
                    <a:pt x="135" y="25"/>
                  </a:lnTo>
                  <a:lnTo>
                    <a:pt x="143" y="36"/>
                  </a:lnTo>
                  <a:lnTo>
                    <a:pt x="150" y="49"/>
                  </a:lnTo>
                  <a:lnTo>
                    <a:pt x="154" y="62"/>
                  </a:lnTo>
                  <a:lnTo>
                    <a:pt x="156" y="77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5047" y="8558"/>
              <a:ext cx="26" cy="966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5800"/>
                </a:cxn>
                <a:cxn ang="0">
                  <a:pos x="77" y="5800"/>
                </a:cxn>
                <a:cxn ang="0">
                  <a:pos x="156" y="5800"/>
                </a:cxn>
                <a:cxn ang="0">
                  <a:pos x="156" y="0"/>
                </a:cxn>
              </a:cxnLst>
              <a:rect l="0" t="0" r="r" b="b"/>
              <a:pathLst>
                <a:path w="156" h="5800">
                  <a:moveTo>
                    <a:pt x="156" y="0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5800"/>
                  </a:lnTo>
                  <a:lnTo>
                    <a:pt x="77" y="5800"/>
                  </a:lnTo>
                  <a:lnTo>
                    <a:pt x="156" y="580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8" name="Freeform 24"/>
            <p:cNvSpPr>
              <a:spLocks noChangeAspect="1"/>
            </p:cNvSpPr>
            <p:nvPr/>
          </p:nvSpPr>
          <p:spPr bwMode="auto">
            <a:xfrm>
              <a:off x="5047" y="8558"/>
              <a:ext cx="26" cy="966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5800"/>
                </a:cxn>
                <a:cxn ang="0">
                  <a:pos x="77" y="5800"/>
                </a:cxn>
                <a:cxn ang="0">
                  <a:pos x="156" y="5800"/>
                </a:cxn>
                <a:cxn ang="0">
                  <a:pos x="156" y="0"/>
                </a:cxn>
              </a:cxnLst>
              <a:rect l="0" t="0" r="r" b="b"/>
              <a:pathLst>
                <a:path w="156" h="5800">
                  <a:moveTo>
                    <a:pt x="156" y="0"/>
                  </a:moveTo>
                  <a:lnTo>
                    <a:pt x="77" y="0"/>
                  </a:lnTo>
                  <a:lnTo>
                    <a:pt x="0" y="0"/>
                  </a:lnTo>
                  <a:lnTo>
                    <a:pt x="0" y="5800"/>
                  </a:lnTo>
                  <a:lnTo>
                    <a:pt x="77" y="5800"/>
                  </a:lnTo>
                  <a:lnTo>
                    <a:pt x="156" y="5800"/>
                  </a:lnTo>
                  <a:lnTo>
                    <a:pt x="156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9" name="Freeform 25"/>
            <p:cNvSpPr>
              <a:spLocks noChangeAspect="1"/>
            </p:cNvSpPr>
            <p:nvPr/>
          </p:nvSpPr>
          <p:spPr bwMode="auto">
            <a:xfrm>
              <a:off x="5047" y="9524"/>
              <a:ext cx="26" cy="1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56" y="0"/>
                </a:cxn>
                <a:cxn ang="0">
                  <a:pos x="154" y="15"/>
                </a:cxn>
                <a:cxn ang="0">
                  <a:pos x="150" y="28"/>
                </a:cxn>
                <a:cxn ang="0">
                  <a:pos x="143" y="41"/>
                </a:cxn>
                <a:cxn ang="0">
                  <a:pos x="135" y="52"/>
                </a:cxn>
                <a:cxn ang="0">
                  <a:pos x="124" y="62"/>
                </a:cxn>
                <a:cxn ang="0">
                  <a:pos x="113" y="69"/>
                </a:cxn>
                <a:cxn ang="0">
                  <a:pos x="99" y="75"/>
                </a:cxn>
                <a:cxn ang="0">
                  <a:pos x="84" y="77"/>
                </a:cxn>
                <a:cxn ang="0">
                  <a:pos x="70" y="77"/>
                </a:cxn>
                <a:cxn ang="0">
                  <a:pos x="56" y="75"/>
                </a:cxn>
                <a:cxn ang="0">
                  <a:pos x="42" y="69"/>
                </a:cxn>
                <a:cxn ang="0">
                  <a:pos x="30" y="62"/>
                </a:cxn>
                <a:cxn ang="0">
                  <a:pos x="19" y="52"/>
                </a:cxn>
                <a:cxn ang="0">
                  <a:pos x="11" y="41"/>
                </a:cxn>
                <a:cxn ang="0">
                  <a:pos x="4" y="28"/>
                </a:cxn>
                <a:cxn ang="0">
                  <a:pos x="1" y="15"/>
                </a:cxn>
                <a:cxn ang="0">
                  <a:pos x="0" y="0"/>
                </a:cxn>
                <a:cxn ang="0">
                  <a:pos x="77" y="0"/>
                </a:cxn>
              </a:cxnLst>
              <a:rect l="0" t="0" r="r" b="b"/>
              <a:pathLst>
                <a:path w="156" h="77">
                  <a:moveTo>
                    <a:pt x="77" y="0"/>
                  </a:moveTo>
                  <a:lnTo>
                    <a:pt x="156" y="0"/>
                  </a:lnTo>
                  <a:lnTo>
                    <a:pt x="154" y="15"/>
                  </a:lnTo>
                  <a:lnTo>
                    <a:pt x="150" y="28"/>
                  </a:lnTo>
                  <a:lnTo>
                    <a:pt x="143" y="41"/>
                  </a:lnTo>
                  <a:lnTo>
                    <a:pt x="135" y="52"/>
                  </a:lnTo>
                  <a:lnTo>
                    <a:pt x="124" y="62"/>
                  </a:lnTo>
                  <a:lnTo>
                    <a:pt x="113" y="69"/>
                  </a:lnTo>
                  <a:lnTo>
                    <a:pt x="99" y="75"/>
                  </a:lnTo>
                  <a:lnTo>
                    <a:pt x="84" y="77"/>
                  </a:lnTo>
                  <a:lnTo>
                    <a:pt x="70" y="77"/>
                  </a:lnTo>
                  <a:lnTo>
                    <a:pt x="56" y="75"/>
                  </a:lnTo>
                  <a:lnTo>
                    <a:pt x="42" y="69"/>
                  </a:lnTo>
                  <a:lnTo>
                    <a:pt x="30" y="62"/>
                  </a:lnTo>
                  <a:lnTo>
                    <a:pt x="19" y="52"/>
                  </a:lnTo>
                  <a:lnTo>
                    <a:pt x="11" y="41"/>
                  </a:lnTo>
                  <a:lnTo>
                    <a:pt x="4" y="2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0" name="Freeform 26"/>
            <p:cNvSpPr>
              <a:spLocks noChangeAspect="1"/>
            </p:cNvSpPr>
            <p:nvPr/>
          </p:nvSpPr>
          <p:spPr bwMode="auto">
            <a:xfrm>
              <a:off x="5047" y="9524"/>
              <a:ext cx="26" cy="1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4" y="15"/>
                </a:cxn>
                <a:cxn ang="0">
                  <a:pos x="150" y="28"/>
                </a:cxn>
                <a:cxn ang="0">
                  <a:pos x="143" y="41"/>
                </a:cxn>
                <a:cxn ang="0">
                  <a:pos x="135" y="52"/>
                </a:cxn>
                <a:cxn ang="0">
                  <a:pos x="124" y="62"/>
                </a:cxn>
                <a:cxn ang="0">
                  <a:pos x="113" y="69"/>
                </a:cxn>
                <a:cxn ang="0">
                  <a:pos x="99" y="75"/>
                </a:cxn>
                <a:cxn ang="0">
                  <a:pos x="84" y="77"/>
                </a:cxn>
                <a:cxn ang="0">
                  <a:pos x="70" y="77"/>
                </a:cxn>
                <a:cxn ang="0">
                  <a:pos x="56" y="75"/>
                </a:cxn>
                <a:cxn ang="0">
                  <a:pos x="42" y="69"/>
                </a:cxn>
                <a:cxn ang="0">
                  <a:pos x="30" y="62"/>
                </a:cxn>
                <a:cxn ang="0">
                  <a:pos x="19" y="52"/>
                </a:cxn>
                <a:cxn ang="0">
                  <a:pos x="11" y="41"/>
                </a:cxn>
                <a:cxn ang="0">
                  <a:pos x="4" y="28"/>
                </a:cxn>
                <a:cxn ang="0">
                  <a:pos x="1" y="15"/>
                </a:cxn>
                <a:cxn ang="0">
                  <a:pos x="0" y="0"/>
                </a:cxn>
              </a:cxnLst>
              <a:rect l="0" t="0" r="r" b="b"/>
              <a:pathLst>
                <a:path w="156" h="77">
                  <a:moveTo>
                    <a:pt x="156" y="0"/>
                  </a:moveTo>
                  <a:lnTo>
                    <a:pt x="154" y="15"/>
                  </a:lnTo>
                  <a:lnTo>
                    <a:pt x="150" y="28"/>
                  </a:lnTo>
                  <a:lnTo>
                    <a:pt x="143" y="41"/>
                  </a:lnTo>
                  <a:lnTo>
                    <a:pt x="135" y="52"/>
                  </a:lnTo>
                  <a:lnTo>
                    <a:pt x="124" y="62"/>
                  </a:lnTo>
                  <a:lnTo>
                    <a:pt x="113" y="69"/>
                  </a:lnTo>
                  <a:lnTo>
                    <a:pt x="99" y="75"/>
                  </a:lnTo>
                  <a:lnTo>
                    <a:pt x="84" y="77"/>
                  </a:lnTo>
                  <a:lnTo>
                    <a:pt x="70" y="77"/>
                  </a:lnTo>
                  <a:lnTo>
                    <a:pt x="56" y="75"/>
                  </a:lnTo>
                  <a:lnTo>
                    <a:pt x="42" y="69"/>
                  </a:lnTo>
                  <a:lnTo>
                    <a:pt x="30" y="62"/>
                  </a:lnTo>
                  <a:lnTo>
                    <a:pt x="19" y="52"/>
                  </a:lnTo>
                  <a:lnTo>
                    <a:pt x="11" y="41"/>
                  </a:lnTo>
                  <a:lnTo>
                    <a:pt x="4" y="28"/>
                  </a:lnTo>
                  <a:lnTo>
                    <a:pt x="1" y="15"/>
                  </a:lnTo>
                  <a:lnTo>
                    <a:pt x="0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1" name="Freeform 27"/>
            <p:cNvSpPr>
              <a:spLocks noChangeAspect="1"/>
            </p:cNvSpPr>
            <p:nvPr/>
          </p:nvSpPr>
          <p:spPr bwMode="auto">
            <a:xfrm>
              <a:off x="5060" y="9511"/>
              <a:ext cx="13" cy="26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15" y="2"/>
                </a:cxn>
                <a:cxn ang="0">
                  <a:pos x="29" y="5"/>
                </a:cxn>
                <a:cxn ang="0">
                  <a:pos x="41" y="12"/>
                </a:cxn>
                <a:cxn ang="0">
                  <a:pos x="53" y="20"/>
                </a:cxn>
                <a:cxn ang="0">
                  <a:pos x="63" y="31"/>
                </a:cxn>
                <a:cxn ang="0">
                  <a:pos x="70" y="43"/>
                </a:cxn>
                <a:cxn ang="0">
                  <a:pos x="75" y="56"/>
                </a:cxn>
                <a:cxn ang="0">
                  <a:pos x="78" y="71"/>
                </a:cxn>
                <a:cxn ang="0">
                  <a:pos x="78" y="85"/>
                </a:cxn>
                <a:cxn ang="0">
                  <a:pos x="75" y="99"/>
                </a:cxn>
                <a:cxn ang="0">
                  <a:pos x="70" y="113"/>
                </a:cxn>
                <a:cxn ang="0">
                  <a:pos x="63" y="124"/>
                </a:cxn>
                <a:cxn ang="0">
                  <a:pos x="53" y="136"/>
                </a:cxn>
                <a:cxn ang="0">
                  <a:pos x="41" y="144"/>
                </a:cxn>
                <a:cxn ang="0">
                  <a:pos x="29" y="150"/>
                </a:cxn>
                <a:cxn ang="0">
                  <a:pos x="15" y="154"/>
                </a:cxn>
                <a:cxn ang="0">
                  <a:pos x="0" y="155"/>
                </a:cxn>
                <a:cxn ang="0">
                  <a:pos x="0" y="78"/>
                </a:cxn>
              </a:cxnLst>
              <a:rect l="0" t="0" r="r" b="b"/>
              <a:pathLst>
                <a:path w="78" h="155">
                  <a:moveTo>
                    <a:pt x="0" y="78"/>
                  </a:moveTo>
                  <a:lnTo>
                    <a:pt x="0" y="0"/>
                  </a:lnTo>
                  <a:lnTo>
                    <a:pt x="15" y="2"/>
                  </a:lnTo>
                  <a:lnTo>
                    <a:pt x="29" y="5"/>
                  </a:lnTo>
                  <a:lnTo>
                    <a:pt x="41" y="12"/>
                  </a:lnTo>
                  <a:lnTo>
                    <a:pt x="53" y="20"/>
                  </a:lnTo>
                  <a:lnTo>
                    <a:pt x="63" y="31"/>
                  </a:lnTo>
                  <a:lnTo>
                    <a:pt x="70" y="43"/>
                  </a:lnTo>
                  <a:lnTo>
                    <a:pt x="75" y="56"/>
                  </a:lnTo>
                  <a:lnTo>
                    <a:pt x="78" y="71"/>
                  </a:lnTo>
                  <a:lnTo>
                    <a:pt x="78" y="85"/>
                  </a:lnTo>
                  <a:lnTo>
                    <a:pt x="75" y="99"/>
                  </a:lnTo>
                  <a:lnTo>
                    <a:pt x="70" y="113"/>
                  </a:lnTo>
                  <a:lnTo>
                    <a:pt x="63" y="124"/>
                  </a:lnTo>
                  <a:lnTo>
                    <a:pt x="53" y="136"/>
                  </a:lnTo>
                  <a:lnTo>
                    <a:pt x="41" y="144"/>
                  </a:lnTo>
                  <a:lnTo>
                    <a:pt x="29" y="150"/>
                  </a:lnTo>
                  <a:lnTo>
                    <a:pt x="15" y="154"/>
                  </a:lnTo>
                  <a:lnTo>
                    <a:pt x="0" y="155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2" name="Freeform 28"/>
            <p:cNvSpPr>
              <a:spLocks noChangeAspect="1"/>
            </p:cNvSpPr>
            <p:nvPr/>
          </p:nvSpPr>
          <p:spPr bwMode="auto">
            <a:xfrm>
              <a:off x="5060" y="9511"/>
              <a:ext cx="13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"/>
                </a:cxn>
                <a:cxn ang="0">
                  <a:pos x="29" y="5"/>
                </a:cxn>
                <a:cxn ang="0">
                  <a:pos x="41" y="12"/>
                </a:cxn>
                <a:cxn ang="0">
                  <a:pos x="53" y="20"/>
                </a:cxn>
                <a:cxn ang="0">
                  <a:pos x="63" y="31"/>
                </a:cxn>
                <a:cxn ang="0">
                  <a:pos x="70" y="43"/>
                </a:cxn>
                <a:cxn ang="0">
                  <a:pos x="75" y="56"/>
                </a:cxn>
                <a:cxn ang="0">
                  <a:pos x="78" y="71"/>
                </a:cxn>
                <a:cxn ang="0">
                  <a:pos x="78" y="85"/>
                </a:cxn>
                <a:cxn ang="0">
                  <a:pos x="75" y="99"/>
                </a:cxn>
                <a:cxn ang="0">
                  <a:pos x="70" y="113"/>
                </a:cxn>
                <a:cxn ang="0">
                  <a:pos x="63" y="124"/>
                </a:cxn>
                <a:cxn ang="0">
                  <a:pos x="53" y="136"/>
                </a:cxn>
                <a:cxn ang="0">
                  <a:pos x="41" y="144"/>
                </a:cxn>
                <a:cxn ang="0">
                  <a:pos x="29" y="150"/>
                </a:cxn>
                <a:cxn ang="0">
                  <a:pos x="15" y="154"/>
                </a:cxn>
                <a:cxn ang="0">
                  <a:pos x="0" y="155"/>
                </a:cxn>
              </a:cxnLst>
              <a:rect l="0" t="0" r="r" b="b"/>
              <a:pathLst>
                <a:path w="78" h="155">
                  <a:moveTo>
                    <a:pt x="0" y="0"/>
                  </a:moveTo>
                  <a:lnTo>
                    <a:pt x="15" y="2"/>
                  </a:lnTo>
                  <a:lnTo>
                    <a:pt x="29" y="5"/>
                  </a:lnTo>
                  <a:lnTo>
                    <a:pt x="41" y="12"/>
                  </a:lnTo>
                  <a:lnTo>
                    <a:pt x="53" y="20"/>
                  </a:lnTo>
                  <a:lnTo>
                    <a:pt x="63" y="31"/>
                  </a:lnTo>
                  <a:lnTo>
                    <a:pt x="70" y="43"/>
                  </a:lnTo>
                  <a:lnTo>
                    <a:pt x="75" y="56"/>
                  </a:lnTo>
                  <a:lnTo>
                    <a:pt x="78" y="71"/>
                  </a:lnTo>
                  <a:lnTo>
                    <a:pt x="78" y="85"/>
                  </a:lnTo>
                  <a:lnTo>
                    <a:pt x="75" y="99"/>
                  </a:lnTo>
                  <a:lnTo>
                    <a:pt x="70" y="113"/>
                  </a:lnTo>
                  <a:lnTo>
                    <a:pt x="63" y="124"/>
                  </a:lnTo>
                  <a:lnTo>
                    <a:pt x="53" y="136"/>
                  </a:lnTo>
                  <a:lnTo>
                    <a:pt x="41" y="144"/>
                  </a:lnTo>
                  <a:lnTo>
                    <a:pt x="29" y="150"/>
                  </a:lnTo>
                  <a:lnTo>
                    <a:pt x="15" y="154"/>
                  </a:lnTo>
                  <a:lnTo>
                    <a:pt x="0" y="155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3" name="Freeform 29"/>
            <p:cNvSpPr>
              <a:spLocks noChangeAspect="1"/>
            </p:cNvSpPr>
            <p:nvPr/>
          </p:nvSpPr>
          <p:spPr bwMode="auto">
            <a:xfrm>
              <a:off x="3891" y="9511"/>
              <a:ext cx="1169" cy="26"/>
            </a:xfrm>
            <a:custGeom>
              <a:avLst/>
              <a:gdLst/>
              <a:ahLst/>
              <a:cxnLst>
                <a:cxn ang="0">
                  <a:pos x="7015" y="155"/>
                </a:cxn>
                <a:cxn ang="0">
                  <a:pos x="7015" y="78"/>
                </a:cxn>
                <a:cxn ang="0">
                  <a:pos x="7015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155"/>
                </a:cxn>
                <a:cxn ang="0">
                  <a:pos x="7015" y="155"/>
                </a:cxn>
              </a:cxnLst>
              <a:rect l="0" t="0" r="r" b="b"/>
              <a:pathLst>
                <a:path w="7015" h="155">
                  <a:moveTo>
                    <a:pt x="7015" y="155"/>
                  </a:moveTo>
                  <a:lnTo>
                    <a:pt x="7015" y="78"/>
                  </a:lnTo>
                  <a:lnTo>
                    <a:pt x="7015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155"/>
                  </a:lnTo>
                  <a:lnTo>
                    <a:pt x="7015" y="155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4" name="Freeform 30"/>
            <p:cNvSpPr>
              <a:spLocks noChangeAspect="1"/>
            </p:cNvSpPr>
            <p:nvPr/>
          </p:nvSpPr>
          <p:spPr bwMode="auto">
            <a:xfrm>
              <a:off x="3891" y="9511"/>
              <a:ext cx="1169" cy="26"/>
            </a:xfrm>
            <a:custGeom>
              <a:avLst/>
              <a:gdLst/>
              <a:ahLst/>
              <a:cxnLst>
                <a:cxn ang="0">
                  <a:pos x="7015" y="155"/>
                </a:cxn>
                <a:cxn ang="0">
                  <a:pos x="7015" y="78"/>
                </a:cxn>
                <a:cxn ang="0">
                  <a:pos x="7015" y="0"/>
                </a:cxn>
                <a:cxn ang="0">
                  <a:pos x="0" y="0"/>
                </a:cxn>
                <a:cxn ang="0">
                  <a:pos x="0" y="78"/>
                </a:cxn>
                <a:cxn ang="0">
                  <a:pos x="0" y="155"/>
                </a:cxn>
                <a:cxn ang="0">
                  <a:pos x="7015" y="155"/>
                </a:cxn>
              </a:cxnLst>
              <a:rect l="0" t="0" r="r" b="b"/>
              <a:pathLst>
                <a:path w="7015" h="155">
                  <a:moveTo>
                    <a:pt x="7015" y="155"/>
                  </a:moveTo>
                  <a:lnTo>
                    <a:pt x="7015" y="78"/>
                  </a:lnTo>
                  <a:lnTo>
                    <a:pt x="7015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155"/>
                  </a:lnTo>
                  <a:lnTo>
                    <a:pt x="7015" y="155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5" name="Freeform 31"/>
            <p:cNvSpPr>
              <a:spLocks noChangeAspect="1"/>
            </p:cNvSpPr>
            <p:nvPr/>
          </p:nvSpPr>
          <p:spPr bwMode="auto">
            <a:xfrm>
              <a:off x="3878" y="9511"/>
              <a:ext cx="13" cy="26"/>
            </a:xfrm>
            <a:custGeom>
              <a:avLst/>
              <a:gdLst/>
              <a:ahLst/>
              <a:cxnLst>
                <a:cxn ang="0">
                  <a:pos x="77" y="78"/>
                </a:cxn>
                <a:cxn ang="0">
                  <a:pos x="77" y="155"/>
                </a:cxn>
                <a:cxn ang="0">
                  <a:pos x="62" y="154"/>
                </a:cxn>
                <a:cxn ang="0">
                  <a:pos x="49" y="150"/>
                </a:cxn>
                <a:cxn ang="0">
                  <a:pos x="36" y="144"/>
                </a:cxn>
                <a:cxn ang="0">
                  <a:pos x="25" y="136"/>
                </a:cxn>
                <a:cxn ang="0">
                  <a:pos x="14" y="124"/>
                </a:cxn>
                <a:cxn ang="0">
                  <a:pos x="8" y="113"/>
                </a:cxn>
                <a:cxn ang="0">
                  <a:pos x="2" y="99"/>
                </a:cxn>
                <a:cxn ang="0">
                  <a:pos x="0" y="85"/>
                </a:cxn>
                <a:cxn ang="0">
                  <a:pos x="0" y="71"/>
                </a:cxn>
                <a:cxn ang="0">
                  <a:pos x="2" y="56"/>
                </a:cxn>
                <a:cxn ang="0">
                  <a:pos x="8" y="43"/>
                </a:cxn>
                <a:cxn ang="0">
                  <a:pos x="14" y="31"/>
                </a:cxn>
                <a:cxn ang="0">
                  <a:pos x="25" y="20"/>
                </a:cxn>
                <a:cxn ang="0">
                  <a:pos x="36" y="12"/>
                </a:cxn>
                <a:cxn ang="0">
                  <a:pos x="49" y="5"/>
                </a:cxn>
                <a:cxn ang="0">
                  <a:pos x="62" y="2"/>
                </a:cxn>
                <a:cxn ang="0">
                  <a:pos x="77" y="0"/>
                </a:cxn>
                <a:cxn ang="0">
                  <a:pos x="77" y="78"/>
                </a:cxn>
              </a:cxnLst>
              <a:rect l="0" t="0" r="r" b="b"/>
              <a:pathLst>
                <a:path w="77" h="155">
                  <a:moveTo>
                    <a:pt x="77" y="78"/>
                  </a:moveTo>
                  <a:lnTo>
                    <a:pt x="77" y="155"/>
                  </a:lnTo>
                  <a:lnTo>
                    <a:pt x="62" y="154"/>
                  </a:lnTo>
                  <a:lnTo>
                    <a:pt x="49" y="150"/>
                  </a:lnTo>
                  <a:lnTo>
                    <a:pt x="36" y="144"/>
                  </a:lnTo>
                  <a:lnTo>
                    <a:pt x="25" y="136"/>
                  </a:lnTo>
                  <a:lnTo>
                    <a:pt x="14" y="124"/>
                  </a:lnTo>
                  <a:lnTo>
                    <a:pt x="8" y="113"/>
                  </a:lnTo>
                  <a:lnTo>
                    <a:pt x="2" y="99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8" y="43"/>
                  </a:lnTo>
                  <a:lnTo>
                    <a:pt x="14" y="31"/>
                  </a:lnTo>
                  <a:lnTo>
                    <a:pt x="25" y="20"/>
                  </a:lnTo>
                  <a:lnTo>
                    <a:pt x="36" y="12"/>
                  </a:lnTo>
                  <a:lnTo>
                    <a:pt x="49" y="5"/>
                  </a:lnTo>
                  <a:lnTo>
                    <a:pt x="62" y="2"/>
                  </a:lnTo>
                  <a:lnTo>
                    <a:pt x="77" y="0"/>
                  </a:lnTo>
                  <a:lnTo>
                    <a:pt x="77" y="78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6" name="Freeform 32"/>
            <p:cNvSpPr>
              <a:spLocks noChangeAspect="1"/>
            </p:cNvSpPr>
            <p:nvPr/>
          </p:nvSpPr>
          <p:spPr bwMode="auto">
            <a:xfrm>
              <a:off x="3878" y="9511"/>
              <a:ext cx="13" cy="26"/>
            </a:xfrm>
            <a:custGeom>
              <a:avLst/>
              <a:gdLst/>
              <a:ahLst/>
              <a:cxnLst>
                <a:cxn ang="0">
                  <a:pos x="77" y="155"/>
                </a:cxn>
                <a:cxn ang="0">
                  <a:pos x="62" y="154"/>
                </a:cxn>
                <a:cxn ang="0">
                  <a:pos x="49" y="150"/>
                </a:cxn>
                <a:cxn ang="0">
                  <a:pos x="36" y="144"/>
                </a:cxn>
                <a:cxn ang="0">
                  <a:pos x="25" y="136"/>
                </a:cxn>
                <a:cxn ang="0">
                  <a:pos x="14" y="124"/>
                </a:cxn>
                <a:cxn ang="0">
                  <a:pos x="8" y="113"/>
                </a:cxn>
                <a:cxn ang="0">
                  <a:pos x="2" y="99"/>
                </a:cxn>
                <a:cxn ang="0">
                  <a:pos x="0" y="85"/>
                </a:cxn>
                <a:cxn ang="0">
                  <a:pos x="0" y="71"/>
                </a:cxn>
                <a:cxn ang="0">
                  <a:pos x="2" y="56"/>
                </a:cxn>
                <a:cxn ang="0">
                  <a:pos x="8" y="43"/>
                </a:cxn>
                <a:cxn ang="0">
                  <a:pos x="14" y="31"/>
                </a:cxn>
                <a:cxn ang="0">
                  <a:pos x="25" y="20"/>
                </a:cxn>
                <a:cxn ang="0">
                  <a:pos x="36" y="12"/>
                </a:cxn>
                <a:cxn ang="0">
                  <a:pos x="49" y="5"/>
                </a:cxn>
                <a:cxn ang="0">
                  <a:pos x="62" y="2"/>
                </a:cxn>
                <a:cxn ang="0">
                  <a:pos x="77" y="0"/>
                </a:cxn>
              </a:cxnLst>
              <a:rect l="0" t="0" r="r" b="b"/>
              <a:pathLst>
                <a:path w="77" h="155">
                  <a:moveTo>
                    <a:pt x="77" y="155"/>
                  </a:moveTo>
                  <a:lnTo>
                    <a:pt x="62" y="154"/>
                  </a:lnTo>
                  <a:lnTo>
                    <a:pt x="49" y="150"/>
                  </a:lnTo>
                  <a:lnTo>
                    <a:pt x="36" y="144"/>
                  </a:lnTo>
                  <a:lnTo>
                    <a:pt x="25" y="136"/>
                  </a:lnTo>
                  <a:lnTo>
                    <a:pt x="14" y="124"/>
                  </a:lnTo>
                  <a:lnTo>
                    <a:pt x="8" y="113"/>
                  </a:lnTo>
                  <a:lnTo>
                    <a:pt x="2" y="99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2" y="56"/>
                  </a:lnTo>
                  <a:lnTo>
                    <a:pt x="8" y="43"/>
                  </a:lnTo>
                  <a:lnTo>
                    <a:pt x="14" y="31"/>
                  </a:lnTo>
                  <a:lnTo>
                    <a:pt x="25" y="20"/>
                  </a:lnTo>
                  <a:lnTo>
                    <a:pt x="36" y="12"/>
                  </a:lnTo>
                  <a:lnTo>
                    <a:pt x="49" y="5"/>
                  </a:lnTo>
                  <a:lnTo>
                    <a:pt x="62" y="2"/>
                  </a:lnTo>
                  <a:lnTo>
                    <a:pt x="77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7" name="Freeform 33"/>
            <p:cNvSpPr>
              <a:spLocks noChangeAspect="1"/>
            </p:cNvSpPr>
            <p:nvPr/>
          </p:nvSpPr>
          <p:spPr bwMode="auto">
            <a:xfrm>
              <a:off x="3878" y="9524"/>
              <a:ext cx="26" cy="1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56" y="0"/>
                </a:cxn>
                <a:cxn ang="0">
                  <a:pos x="153" y="15"/>
                </a:cxn>
                <a:cxn ang="0">
                  <a:pos x="150" y="28"/>
                </a:cxn>
                <a:cxn ang="0">
                  <a:pos x="143" y="41"/>
                </a:cxn>
                <a:cxn ang="0">
                  <a:pos x="135" y="52"/>
                </a:cxn>
                <a:cxn ang="0">
                  <a:pos x="124" y="62"/>
                </a:cxn>
                <a:cxn ang="0">
                  <a:pos x="112" y="69"/>
                </a:cxn>
                <a:cxn ang="0">
                  <a:pos x="99" y="75"/>
                </a:cxn>
                <a:cxn ang="0">
                  <a:pos x="84" y="77"/>
                </a:cxn>
                <a:cxn ang="0">
                  <a:pos x="70" y="77"/>
                </a:cxn>
                <a:cxn ang="0">
                  <a:pos x="55" y="75"/>
                </a:cxn>
                <a:cxn ang="0">
                  <a:pos x="42" y="69"/>
                </a:cxn>
                <a:cxn ang="0">
                  <a:pos x="30" y="62"/>
                </a:cxn>
                <a:cxn ang="0">
                  <a:pos x="19" y="52"/>
                </a:cxn>
                <a:cxn ang="0">
                  <a:pos x="11" y="41"/>
                </a:cxn>
                <a:cxn ang="0">
                  <a:pos x="4" y="28"/>
                </a:cxn>
                <a:cxn ang="0">
                  <a:pos x="1" y="15"/>
                </a:cxn>
                <a:cxn ang="0">
                  <a:pos x="0" y="0"/>
                </a:cxn>
                <a:cxn ang="0">
                  <a:pos x="77" y="0"/>
                </a:cxn>
              </a:cxnLst>
              <a:rect l="0" t="0" r="r" b="b"/>
              <a:pathLst>
                <a:path w="156" h="77">
                  <a:moveTo>
                    <a:pt x="77" y="0"/>
                  </a:moveTo>
                  <a:lnTo>
                    <a:pt x="156" y="0"/>
                  </a:lnTo>
                  <a:lnTo>
                    <a:pt x="153" y="15"/>
                  </a:lnTo>
                  <a:lnTo>
                    <a:pt x="150" y="28"/>
                  </a:lnTo>
                  <a:lnTo>
                    <a:pt x="143" y="41"/>
                  </a:lnTo>
                  <a:lnTo>
                    <a:pt x="135" y="52"/>
                  </a:lnTo>
                  <a:lnTo>
                    <a:pt x="124" y="62"/>
                  </a:lnTo>
                  <a:lnTo>
                    <a:pt x="112" y="69"/>
                  </a:lnTo>
                  <a:lnTo>
                    <a:pt x="99" y="75"/>
                  </a:lnTo>
                  <a:lnTo>
                    <a:pt x="84" y="77"/>
                  </a:lnTo>
                  <a:lnTo>
                    <a:pt x="70" y="77"/>
                  </a:lnTo>
                  <a:lnTo>
                    <a:pt x="55" y="75"/>
                  </a:lnTo>
                  <a:lnTo>
                    <a:pt x="42" y="69"/>
                  </a:lnTo>
                  <a:lnTo>
                    <a:pt x="30" y="62"/>
                  </a:lnTo>
                  <a:lnTo>
                    <a:pt x="19" y="52"/>
                  </a:lnTo>
                  <a:lnTo>
                    <a:pt x="11" y="41"/>
                  </a:lnTo>
                  <a:lnTo>
                    <a:pt x="4" y="28"/>
                  </a:lnTo>
                  <a:lnTo>
                    <a:pt x="1" y="15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8" name="Freeform 34"/>
            <p:cNvSpPr>
              <a:spLocks noChangeAspect="1"/>
            </p:cNvSpPr>
            <p:nvPr/>
          </p:nvSpPr>
          <p:spPr bwMode="auto">
            <a:xfrm>
              <a:off x="3878" y="9524"/>
              <a:ext cx="26" cy="13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53" y="15"/>
                </a:cxn>
                <a:cxn ang="0">
                  <a:pos x="150" y="28"/>
                </a:cxn>
                <a:cxn ang="0">
                  <a:pos x="143" y="41"/>
                </a:cxn>
                <a:cxn ang="0">
                  <a:pos x="135" y="52"/>
                </a:cxn>
                <a:cxn ang="0">
                  <a:pos x="124" y="62"/>
                </a:cxn>
                <a:cxn ang="0">
                  <a:pos x="112" y="69"/>
                </a:cxn>
                <a:cxn ang="0">
                  <a:pos x="99" y="75"/>
                </a:cxn>
                <a:cxn ang="0">
                  <a:pos x="84" y="77"/>
                </a:cxn>
                <a:cxn ang="0">
                  <a:pos x="70" y="77"/>
                </a:cxn>
                <a:cxn ang="0">
                  <a:pos x="55" y="75"/>
                </a:cxn>
                <a:cxn ang="0">
                  <a:pos x="42" y="69"/>
                </a:cxn>
                <a:cxn ang="0">
                  <a:pos x="30" y="62"/>
                </a:cxn>
                <a:cxn ang="0">
                  <a:pos x="19" y="52"/>
                </a:cxn>
                <a:cxn ang="0">
                  <a:pos x="11" y="41"/>
                </a:cxn>
                <a:cxn ang="0">
                  <a:pos x="4" y="28"/>
                </a:cxn>
                <a:cxn ang="0">
                  <a:pos x="1" y="15"/>
                </a:cxn>
                <a:cxn ang="0">
                  <a:pos x="0" y="0"/>
                </a:cxn>
              </a:cxnLst>
              <a:rect l="0" t="0" r="r" b="b"/>
              <a:pathLst>
                <a:path w="156" h="77">
                  <a:moveTo>
                    <a:pt x="156" y="0"/>
                  </a:moveTo>
                  <a:lnTo>
                    <a:pt x="153" y="15"/>
                  </a:lnTo>
                  <a:lnTo>
                    <a:pt x="150" y="28"/>
                  </a:lnTo>
                  <a:lnTo>
                    <a:pt x="143" y="41"/>
                  </a:lnTo>
                  <a:lnTo>
                    <a:pt x="135" y="52"/>
                  </a:lnTo>
                  <a:lnTo>
                    <a:pt x="124" y="62"/>
                  </a:lnTo>
                  <a:lnTo>
                    <a:pt x="112" y="69"/>
                  </a:lnTo>
                  <a:lnTo>
                    <a:pt x="99" y="75"/>
                  </a:lnTo>
                  <a:lnTo>
                    <a:pt x="84" y="77"/>
                  </a:lnTo>
                  <a:lnTo>
                    <a:pt x="70" y="77"/>
                  </a:lnTo>
                  <a:lnTo>
                    <a:pt x="55" y="75"/>
                  </a:lnTo>
                  <a:lnTo>
                    <a:pt x="42" y="69"/>
                  </a:lnTo>
                  <a:lnTo>
                    <a:pt x="30" y="62"/>
                  </a:lnTo>
                  <a:lnTo>
                    <a:pt x="19" y="52"/>
                  </a:lnTo>
                  <a:lnTo>
                    <a:pt x="11" y="41"/>
                  </a:lnTo>
                  <a:lnTo>
                    <a:pt x="4" y="28"/>
                  </a:lnTo>
                  <a:lnTo>
                    <a:pt x="1" y="15"/>
                  </a:lnTo>
                  <a:lnTo>
                    <a:pt x="0" y="0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9" name="Freeform 35"/>
            <p:cNvSpPr>
              <a:spLocks noChangeAspect="1"/>
            </p:cNvSpPr>
            <p:nvPr/>
          </p:nvSpPr>
          <p:spPr bwMode="auto">
            <a:xfrm>
              <a:off x="3878" y="8161"/>
              <a:ext cx="26" cy="1363"/>
            </a:xfrm>
            <a:custGeom>
              <a:avLst/>
              <a:gdLst/>
              <a:ahLst/>
              <a:cxnLst>
                <a:cxn ang="0">
                  <a:pos x="0" y="8179"/>
                </a:cxn>
                <a:cxn ang="0">
                  <a:pos x="77" y="8179"/>
                </a:cxn>
                <a:cxn ang="0">
                  <a:pos x="156" y="8179"/>
                </a:cxn>
                <a:cxn ang="0">
                  <a:pos x="156" y="0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8179"/>
                </a:cxn>
              </a:cxnLst>
              <a:rect l="0" t="0" r="r" b="b"/>
              <a:pathLst>
                <a:path w="156" h="8179">
                  <a:moveTo>
                    <a:pt x="0" y="8179"/>
                  </a:moveTo>
                  <a:lnTo>
                    <a:pt x="77" y="8179"/>
                  </a:lnTo>
                  <a:lnTo>
                    <a:pt x="156" y="8179"/>
                  </a:lnTo>
                  <a:lnTo>
                    <a:pt x="156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8179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0" name="Freeform 36"/>
            <p:cNvSpPr>
              <a:spLocks noChangeAspect="1"/>
            </p:cNvSpPr>
            <p:nvPr/>
          </p:nvSpPr>
          <p:spPr bwMode="auto">
            <a:xfrm>
              <a:off x="3878" y="8161"/>
              <a:ext cx="26" cy="1363"/>
            </a:xfrm>
            <a:custGeom>
              <a:avLst/>
              <a:gdLst/>
              <a:ahLst/>
              <a:cxnLst>
                <a:cxn ang="0">
                  <a:pos x="0" y="8179"/>
                </a:cxn>
                <a:cxn ang="0">
                  <a:pos x="77" y="8179"/>
                </a:cxn>
                <a:cxn ang="0">
                  <a:pos x="156" y="8179"/>
                </a:cxn>
                <a:cxn ang="0">
                  <a:pos x="156" y="0"/>
                </a:cxn>
                <a:cxn ang="0">
                  <a:pos x="77" y="0"/>
                </a:cxn>
                <a:cxn ang="0">
                  <a:pos x="0" y="0"/>
                </a:cxn>
                <a:cxn ang="0">
                  <a:pos x="0" y="8179"/>
                </a:cxn>
              </a:cxnLst>
              <a:rect l="0" t="0" r="r" b="b"/>
              <a:pathLst>
                <a:path w="156" h="8179">
                  <a:moveTo>
                    <a:pt x="0" y="8179"/>
                  </a:moveTo>
                  <a:lnTo>
                    <a:pt x="77" y="8179"/>
                  </a:lnTo>
                  <a:lnTo>
                    <a:pt x="156" y="8179"/>
                  </a:lnTo>
                  <a:lnTo>
                    <a:pt x="156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8179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1" name="Freeform 37"/>
            <p:cNvSpPr>
              <a:spLocks noChangeAspect="1"/>
            </p:cNvSpPr>
            <p:nvPr/>
          </p:nvSpPr>
          <p:spPr bwMode="auto">
            <a:xfrm>
              <a:off x="3878" y="8148"/>
              <a:ext cx="26" cy="13"/>
            </a:xfrm>
            <a:custGeom>
              <a:avLst/>
              <a:gdLst/>
              <a:ahLst/>
              <a:cxnLst>
                <a:cxn ang="0">
                  <a:pos x="77" y="77"/>
                </a:cxn>
                <a:cxn ang="0">
                  <a:pos x="0" y="77"/>
                </a:cxn>
                <a:cxn ang="0">
                  <a:pos x="1" y="62"/>
                </a:cxn>
                <a:cxn ang="0">
                  <a:pos x="4" y="49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2" y="8"/>
                </a:cxn>
                <a:cxn ang="0">
                  <a:pos x="55" y="2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9" y="2"/>
                </a:cxn>
                <a:cxn ang="0">
                  <a:pos x="112" y="8"/>
                </a:cxn>
                <a:cxn ang="0">
                  <a:pos x="124" y="15"/>
                </a:cxn>
                <a:cxn ang="0">
                  <a:pos x="135" y="25"/>
                </a:cxn>
                <a:cxn ang="0">
                  <a:pos x="143" y="36"/>
                </a:cxn>
                <a:cxn ang="0">
                  <a:pos x="150" y="49"/>
                </a:cxn>
                <a:cxn ang="0">
                  <a:pos x="153" y="62"/>
                </a:cxn>
                <a:cxn ang="0">
                  <a:pos x="156" y="77"/>
                </a:cxn>
                <a:cxn ang="0">
                  <a:pos x="77" y="77"/>
                </a:cxn>
              </a:cxnLst>
              <a:rect l="0" t="0" r="r" b="b"/>
              <a:pathLst>
                <a:path w="156" h="77">
                  <a:moveTo>
                    <a:pt x="77" y="77"/>
                  </a:moveTo>
                  <a:lnTo>
                    <a:pt x="0" y="77"/>
                  </a:lnTo>
                  <a:lnTo>
                    <a:pt x="1" y="62"/>
                  </a:lnTo>
                  <a:lnTo>
                    <a:pt x="4" y="49"/>
                  </a:lnTo>
                  <a:lnTo>
                    <a:pt x="11" y="36"/>
                  </a:lnTo>
                  <a:lnTo>
                    <a:pt x="19" y="25"/>
                  </a:lnTo>
                  <a:lnTo>
                    <a:pt x="30" y="15"/>
                  </a:lnTo>
                  <a:lnTo>
                    <a:pt x="42" y="8"/>
                  </a:lnTo>
                  <a:lnTo>
                    <a:pt x="55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2"/>
                  </a:lnTo>
                  <a:lnTo>
                    <a:pt x="112" y="8"/>
                  </a:lnTo>
                  <a:lnTo>
                    <a:pt x="124" y="15"/>
                  </a:lnTo>
                  <a:lnTo>
                    <a:pt x="135" y="25"/>
                  </a:lnTo>
                  <a:lnTo>
                    <a:pt x="143" y="36"/>
                  </a:lnTo>
                  <a:lnTo>
                    <a:pt x="150" y="49"/>
                  </a:lnTo>
                  <a:lnTo>
                    <a:pt x="153" y="62"/>
                  </a:lnTo>
                  <a:lnTo>
                    <a:pt x="156" y="77"/>
                  </a:lnTo>
                  <a:lnTo>
                    <a:pt x="77" y="77"/>
                  </a:lnTo>
                  <a:close/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2" name="Freeform 38"/>
            <p:cNvSpPr>
              <a:spLocks noChangeAspect="1"/>
            </p:cNvSpPr>
            <p:nvPr/>
          </p:nvSpPr>
          <p:spPr bwMode="auto">
            <a:xfrm>
              <a:off x="3878" y="8148"/>
              <a:ext cx="26" cy="13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" y="62"/>
                </a:cxn>
                <a:cxn ang="0">
                  <a:pos x="4" y="49"/>
                </a:cxn>
                <a:cxn ang="0">
                  <a:pos x="11" y="36"/>
                </a:cxn>
                <a:cxn ang="0">
                  <a:pos x="19" y="25"/>
                </a:cxn>
                <a:cxn ang="0">
                  <a:pos x="30" y="15"/>
                </a:cxn>
                <a:cxn ang="0">
                  <a:pos x="42" y="8"/>
                </a:cxn>
                <a:cxn ang="0">
                  <a:pos x="55" y="2"/>
                </a:cxn>
                <a:cxn ang="0">
                  <a:pos x="70" y="0"/>
                </a:cxn>
                <a:cxn ang="0">
                  <a:pos x="84" y="0"/>
                </a:cxn>
                <a:cxn ang="0">
                  <a:pos x="99" y="2"/>
                </a:cxn>
                <a:cxn ang="0">
                  <a:pos x="112" y="8"/>
                </a:cxn>
                <a:cxn ang="0">
                  <a:pos x="124" y="15"/>
                </a:cxn>
                <a:cxn ang="0">
                  <a:pos x="135" y="25"/>
                </a:cxn>
                <a:cxn ang="0">
                  <a:pos x="143" y="36"/>
                </a:cxn>
                <a:cxn ang="0">
                  <a:pos x="150" y="49"/>
                </a:cxn>
                <a:cxn ang="0">
                  <a:pos x="153" y="62"/>
                </a:cxn>
                <a:cxn ang="0">
                  <a:pos x="156" y="77"/>
                </a:cxn>
              </a:cxnLst>
              <a:rect l="0" t="0" r="r" b="b"/>
              <a:pathLst>
                <a:path w="156" h="77">
                  <a:moveTo>
                    <a:pt x="0" y="77"/>
                  </a:moveTo>
                  <a:lnTo>
                    <a:pt x="1" y="62"/>
                  </a:lnTo>
                  <a:lnTo>
                    <a:pt x="4" y="49"/>
                  </a:lnTo>
                  <a:lnTo>
                    <a:pt x="11" y="36"/>
                  </a:lnTo>
                  <a:lnTo>
                    <a:pt x="19" y="25"/>
                  </a:lnTo>
                  <a:lnTo>
                    <a:pt x="30" y="15"/>
                  </a:lnTo>
                  <a:lnTo>
                    <a:pt x="42" y="8"/>
                  </a:lnTo>
                  <a:lnTo>
                    <a:pt x="55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9" y="2"/>
                  </a:lnTo>
                  <a:lnTo>
                    <a:pt x="112" y="8"/>
                  </a:lnTo>
                  <a:lnTo>
                    <a:pt x="124" y="15"/>
                  </a:lnTo>
                  <a:lnTo>
                    <a:pt x="135" y="25"/>
                  </a:lnTo>
                  <a:lnTo>
                    <a:pt x="143" y="36"/>
                  </a:lnTo>
                  <a:lnTo>
                    <a:pt x="150" y="49"/>
                  </a:lnTo>
                  <a:lnTo>
                    <a:pt x="153" y="62"/>
                  </a:lnTo>
                  <a:lnTo>
                    <a:pt x="156" y="77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3" name="Line 39"/>
            <p:cNvSpPr>
              <a:spLocks noChangeAspect="1" noChangeShapeType="1"/>
            </p:cNvSpPr>
            <p:nvPr/>
          </p:nvSpPr>
          <p:spPr bwMode="auto">
            <a:xfrm>
              <a:off x="5101" y="8663"/>
              <a:ext cx="1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4" name="Line 40"/>
            <p:cNvSpPr>
              <a:spLocks noChangeAspect="1" noChangeShapeType="1"/>
            </p:cNvSpPr>
            <p:nvPr/>
          </p:nvSpPr>
          <p:spPr bwMode="auto">
            <a:xfrm>
              <a:off x="5101" y="8825"/>
              <a:ext cx="517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5" name="Line 41"/>
            <p:cNvSpPr>
              <a:spLocks noChangeAspect="1" noChangeShapeType="1"/>
            </p:cNvSpPr>
            <p:nvPr/>
          </p:nvSpPr>
          <p:spPr bwMode="auto">
            <a:xfrm flipV="1">
              <a:off x="5618" y="8663"/>
              <a:ext cx="1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6" name="Line 42"/>
            <p:cNvSpPr>
              <a:spLocks noChangeAspect="1" noChangeShapeType="1"/>
            </p:cNvSpPr>
            <p:nvPr/>
          </p:nvSpPr>
          <p:spPr bwMode="auto">
            <a:xfrm flipH="1">
              <a:off x="5101" y="8663"/>
              <a:ext cx="517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7" name="Line 43"/>
            <p:cNvSpPr>
              <a:spLocks noChangeAspect="1" noChangeShapeType="1"/>
            </p:cNvSpPr>
            <p:nvPr/>
          </p:nvSpPr>
          <p:spPr bwMode="auto">
            <a:xfrm>
              <a:off x="2724" y="8011"/>
              <a:ext cx="1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8" name="Line 44"/>
            <p:cNvSpPr>
              <a:spLocks noChangeAspect="1" noChangeShapeType="1"/>
            </p:cNvSpPr>
            <p:nvPr/>
          </p:nvSpPr>
          <p:spPr bwMode="auto">
            <a:xfrm>
              <a:off x="2724" y="8518"/>
              <a:ext cx="1126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9" name="Line 45"/>
            <p:cNvSpPr>
              <a:spLocks noChangeAspect="1" noChangeShapeType="1"/>
            </p:cNvSpPr>
            <p:nvPr/>
          </p:nvSpPr>
          <p:spPr bwMode="auto">
            <a:xfrm flipV="1">
              <a:off x="3850" y="8011"/>
              <a:ext cx="1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0" name="Line 46"/>
            <p:cNvSpPr>
              <a:spLocks noChangeAspect="1" noChangeShapeType="1"/>
            </p:cNvSpPr>
            <p:nvPr/>
          </p:nvSpPr>
          <p:spPr bwMode="auto">
            <a:xfrm flipH="1">
              <a:off x="2724" y="8011"/>
              <a:ext cx="1126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1" name="Line 47"/>
            <p:cNvSpPr>
              <a:spLocks noChangeAspect="1" noChangeShapeType="1"/>
            </p:cNvSpPr>
            <p:nvPr/>
          </p:nvSpPr>
          <p:spPr bwMode="auto">
            <a:xfrm flipV="1">
              <a:off x="2724" y="8011"/>
              <a:ext cx="84" cy="84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2" name="Line 48"/>
            <p:cNvSpPr>
              <a:spLocks noChangeAspect="1" noChangeShapeType="1"/>
            </p:cNvSpPr>
            <p:nvPr/>
          </p:nvSpPr>
          <p:spPr bwMode="auto">
            <a:xfrm flipV="1">
              <a:off x="2724" y="8011"/>
              <a:ext cx="176" cy="175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3" name="Line 49"/>
            <p:cNvSpPr>
              <a:spLocks noChangeAspect="1" noChangeShapeType="1"/>
            </p:cNvSpPr>
            <p:nvPr/>
          </p:nvSpPr>
          <p:spPr bwMode="auto">
            <a:xfrm flipV="1">
              <a:off x="2724" y="8011"/>
              <a:ext cx="267" cy="266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4" name="Line 50"/>
            <p:cNvSpPr>
              <a:spLocks noChangeAspect="1" noChangeShapeType="1"/>
            </p:cNvSpPr>
            <p:nvPr/>
          </p:nvSpPr>
          <p:spPr bwMode="auto">
            <a:xfrm flipV="1">
              <a:off x="2724" y="8011"/>
              <a:ext cx="358" cy="35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5" name="Line 51"/>
            <p:cNvSpPr>
              <a:spLocks noChangeAspect="1" noChangeShapeType="1"/>
            </p:cNvSpPr>
            <p:nvPr/>
          </p:nvSpPr>
          <p:spPr bwMode="auto">
            <a:xfrm flipV="1">
              <a:off x="2724" y="8011"/>
              <a:ext cx="450" cy="448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6" name="Line 52"/>
            <p:cNvSpPr>
              <a:spLocks noChangeAspect="1" noChangeShapeType="1"/>
            </p:cNvSpPr>
            <p:nvPr/>
          </p:nvSpPr>
          <p:spPr bwMode="auto">
            <a:xfrm flipV="1">
              <a:off x="2757" y="8011"/>
              <a:ext cx="508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7" name="Line 53"/>
            <p:cNvSpPr>
              <a:spLocks noChangeAspect="1" noChangeShapeType="1"/>
            </p:cNvSpPr>
            <p:nvPr/>
          </p:nvSpPr>
          <p:spPr bwMode="auto">
            <a:xfrm flipV="1">
              <a:off x="2848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8" name="Line 54"/>
            <p:cNvSpPr>
              <a:spLocks noChangeAspect="1" noChangeShapeType="1"/>
            </p:cNvSpPr>
            <p:nvPr/>
          </p:nvSpPr>
          <p:spPr bwMode="auto">
            <a:xfrm flipV="1">
              <a:off x="2939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9" name="Line 55"/>
            <p:cNvSpPr>
              <a:spLocks noChangeAspect="1" noChangeShapeType="1"/>
            </p:cNvSpPr>
            <p:nvPr/>
          </p:nvSpPr>
          <p:spPr bwMode="auto">
            <a:xfrm flipV="1">
              <a:off x="3031" y="8011"/>
              <a:ext cx="508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0" name="Line 56"/>
            <p:cNvSpPr>
              <a:spLocks noChangeAspect="1" noChangeShapeType="1"/>
            </p:cNvSpPr>
            <p:nvPr/>
          </p:nvSpPr>
          <p:spPr bwMode="auto">
            <a:xfrm flipV="1">
              <a:off x="3122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1" name="Line 57"/>
            <p:cNvSpPr>
              <a:spLocks noChangeAspect="1" noChangeShapeType="1"/>
            </p:cNvSpPr>
            <p:nvPr/>
          </p:nvSpPr>
          <p:spPr bwMode="auto">
            <a:xfrm flipV="1">
              <a:off x="3213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2" name="Line 58"/>
            <p:cNvSpPr>
              <a:spLocks noChangeAspect="1" noChangeShapeType="1"/>
            </p:cNvSpPr>
            <p:nvPr/>
          </p:nvSpPr>
          <p:spPr bwMode="auto">
            <a:xfrm flipV="1">
              <a:off x="3305" y="8011"/>
              <a:ext cx="508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3" name="Line 59"/>
            <p:cNvSpPr>
              <a:spLocks noChangeAspect="1" noChangeShapeType="1"/>
            </p:cNvSpPr>
            <p:nvPr/>
          </p:nvSpPr>
          <p:spPr bwMode="auto">
            <a:xfrm flipV="1">
              <a:off x="3396" y="8065"/>
              <a:ext cx="454" cy="453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4" name="Line 60"/>
            <p:cNvSpPr>
              <a:spLocks noChangeAspect="1" noChangeShapeType="1"/>
            </p:cNvSpPr>
            <p:nvPr/>
          </p:nvSpPr>
          <p:spPr bwMode="auto">
            <a:xfrm flipV="1">
              <a:off x="3487" y="8156"/>
              <a:ext cx="363" cy="3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5" name="Line 61"/>
            <p:cNvSpPr>
              <a:spLocks noChangeAspect="1" noChangeShapeType="1"/>
            </p:cNvSpPr>
            <p:nvPr/>
          </p:nvSpPr>
          <p:spPr bwMode="auto">
            <a:xfrm flipV="1">
              <a:off x="3579" y="8247"/>
              <a:ext cx="271" cy="27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6" name="Line 62"/>
            <p:cNvSpPr>
              <a:spLocks noChangeAspect="1" noChangeShapeType="1"/>
            </p:cNvSpPr>
            <p:nvPr/>
          </p:nvSpPr>
          <p:spPr bwMode="auto">
            <a:xfrm flipV="1">
              <a:off x="3670" y="8338"/>
              <a:ext cx="180" cy="18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7" name="Line 63"/>
            <p:cNvSpPr>
              <a:spLocks noChangeAspect="1" noChangeShapeType="1"/>
            </p:cNvSpPr>
            <p:nvPr/>
          </p:nvSpPr>
          <p:spPr bwMode="auto">
            <a:xfrm flipV="1">
              <a:off x="3762" y="8430"/>
              <a:ext cx="88" cy="88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8" name="Line 64"/>
            <p:cNvSpPr>
              <a:spLocks noChangeAspect="1" noChangeShapeType="1"/>
            </p:cNvSpPr>
            <p:nvPr/>
          </p:nvSpPr>
          <p:spPr bwMode="auto">
            <a:xfrm flipH="1" flipV="1">
              <a:off x="2724" y="8450"/>
              <a:ext cx="68" cy="68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9" name="Line 65"/>
            <p:cNvSpPr>
              <a:spLocks noChangeAspect="1" noChangeShapeType="1"/>
            </p:cNvSpPr>
            <p:nvPr/>
          </p:nvSpPr>
          <p:spPr bwMode="auto">
            <a:xfrm flipH="1" flipV="1">
              <a:off x="2724" y="8359"/>
              <a:ext cx="160" cy="159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0" name="Line 66"/>
            <p:cNvSpPr>
              <a:spLocks noChangeAspect="1" noChangeShapeType="1"/>
            </p:cNvSpPr>
            <p:nvPr/>
          </p:nvSpPr>
          <p:spPr bwMode="auto">
            <a:xfrm flipH="1" flipV="1">
              <a:off x="2724" y="8268"/>
              <a:ext cx="251" cy="25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1" name="Line 67"/>
            <p:cNvSpPr>
              <a:spLocks noChangeAspect="1" noChangeShapeType="1"/>
            </p:cNvSpPr>
            <p:nvPr/>
          </p:nvSpPr>
          <p:spPr bwMode="auto">
            <a:xfrm flipH="1" flipV="1">
              <a:off x="2724" y="8177"/>
              <a:ext cx="342" cy="34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2" name="Line 68"/>
            <p:cNvSpPr>
              <a:spLocks noChangeAspect="1" noChangeShapeType="1"/>
            </p:cNvSpPr>
            <p:nvPr/>
          </p:nvSpPr>
          <p:spPr bwMode="auto">
            <a:xfrm flipH="1" flipV="1">
              <a:off x="2724" y="8086"/>
              <a:ext cx="434" cy="43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3" name="Line 69"/>
            <p:cNvSpPr>
              <a:spLocks noChangeAspect="1" noChangeShapeType="1"/>
            </p:cNvSpPr>
            <p:nvPr/>
          </p:nvSpPr>
          <p:spPr bwMode="auto">
            <a:xfrm flipH="1" flipV="1">
              <a:off x="2740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4" name="Line 70"/>
            <p:cNvSpPr>
              <a:spLocks noChangeAspect="1" noChangeShapeType="1"/>
            </p:cNvSpPr>
            <p:nvPr/>
          </p:nvSpPr>
          <p:spPr bwMode="auto">
            <a:xfrm flipH="1" flipV="1">
              <a:off x="2832" y="8011"/>
              <a:ext cx="508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5" name="Line 71"/>
            <p:cNvSpPr>
              <a:spLocks noChangeAspect="1" noChangeShapeType="1"/>
            </p:cNvSpPr>
            <p:nvPr/>
          </p:nvSpPr>
          <p:spPr bwMode="auto">
            <a:xfrm flipH="1" flipV="1">
              <a:off x="2923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6" name="Line 72"/>
            <p:cNvSpPr>
              <a:spLocks noChangeAspect="1" noChangeShapeType="1"/>
            </p:cNvSpPr>
            <p:nvPr/>
          </p:nvSpPr>
          <p:spPr bwMode="auto">
            <a:xfrm flipH="1" flipV="1">
              <a:off x="3014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7" name="Line 73"/>
            <p:cNvSpPr>
              <a:spLocks noChangeAspect="1" noChangeShapeType="1"/>
            </p:cNvSpPr>
            <p:nvPr/>
          </p:nvSpPr>
          <p:spPr bwMode="auto">
            <a:xfrm flipH="1" flipV="1">
              <a:off x="3106" y="8011"/>
              <a:ext cx="508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8" name="Line 74"/>
            <p:cNvSpPr>
              <a:spLocks noChangeAspect="1" noChangeShapeType="1"/>
            </p:cNvSpPr>
            <p:nvPr/>
          </p:nvSpPr>
          <p:spPr bwMode="auto">
            <a:xfrm flipH="1" flipV="1">
              <a:off x="3197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9" name="Line 75"/>
            <p:cNvSpPr>
              <a:spLocks noChangeAspect="1" noChangeShapeType="1"/>
            </p:cNvSpPr>
            <p:nvPr/>
          </p:nvSpPr>
          <p:spPr bwMode="auto">
            <a:xfrm flipH="1" flipV="1">
              <a:off x="3288" y="8011"/>
              <a:ext cx="509" cy="50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0" name="Line 76"/>
            <p:cNvSpPr>
              <a:spLocks noChangeAspect="1" noChangeShapeType="1"/>
            </p:cNvSpPr>
            <p:nvPr/>
          </p:nvSpPr>
          <p:spPr bwMode="auto">
            <a:xfrm flipH="1" flipV="1">
              <a:off x="3380" y="8011"/>
              <a:ext cx="470" cy="468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1" name="Line 77"/>
            <p:cNvSpPr>
              <a:spLocks noChangeAspect="1" noChangeShapeType="1"/>
            </p:cNvSpPr>
            <p:nvPr/>
          </p:nvSpPr>
          <p:spPr bwMode="auto">
            <a:xfrm flipH="1" flipV="1">
              <a:off x="3471" y="8011"/>
              <a:ext cx="379" cy="3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2" name="Line 78"/>
            <p:cNvSpPr>
              <a:spLocks noChangeAspect="1" noChangeShapeType="1"/>
            </p:cNvSpPr>
            <p:nvPr/>
          </p:nvSpPr>
          <p:spPr bwMode="auto">
            <a:xfrm flipH="1" flipV="1">
              <a:off x="3563" y="8011"/>
              <a:ext cx="287" cy="286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3" name="Line 79"/>
            <p:cNvSpPr>
              <a:spLocks noChangeAspect="1" noChangeShapeType="1"/>
            </p:cNvSpPr>
            <p:nvPr/>
          </p:nvSpPr>
          <p:spPr bwMode="auto">
            <a:xfrm flipH="1" flipV="1">
              <a:off x="3654" y="8011"/>
              <a:ext cx="196" cy="195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4" name="Line 80"/>
            <p:cNvSpPr>
              <a:spLocks noChangeAspect="1" noChangeShapeType="1"/>
            </p:cNvSpPr>
            <p:nvPr/>
          </p:nvSpPr>
          <p:spPr bwMode="auto">
            <a:xfrm flipH="1" flipV="1">
              <a:off x="3745" y="8011"/>
              <a:ext cx="105" cy="104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5" name="Line 81"/>
            <p:cNvSpPr>
              <a:spLocks noChangeAspect="1" noChangeShapeType="1"/>
            </p:cNvSpPr>
            <p:nvPr/>
          </p:nvSpPr>
          <p:spPr bwMode="auto">
            <a:xfrm flipH="1" flipV="1">
              <a:off x="3837" y="8011"/>
              <a:ext cx="13" cy="13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6" name="Line 82"/>
            <p:cNvSpPr>
              <a:spLocks noChangeAspect="1" noChangeShapeType="1"/>
            </p:cNvSpPr>
            <p:nvPr/>
          </p:nvSpPr>
          <p:spPr bwMode="auto">
            <a:xfrm flipV="1">
              <a:off x="5101" y="8663"/>
              <a:ext cx="50" cy="50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7" name="Line 83"/>
            <p:cNvSpPr>
              <a:spLocks noChangeAspect="1" noChangeShapeType="1"/>
            </p:cNvSpPr>
            <p:nvPr/>
          </p:nvSpPr>
          <p:spPr bwMode="auto">
            <a:xfrm flipV="1">
              <a:off x="5101" y="8663"/>
              <a:ext cx="105" cy="104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8" name="Line 84"/>
            <p:cNvSpPr>
              <a:spLocks noChangeAspect="1" noChangeShapeType="1"/>
            </p:cNvSpPr>
            <p:nvPr/>
          </p:nvSpPr>
          <p:spPr bwMode="auto">
            <a:xfrm flipV="1">
              <a:off x="5101" y="8663"/>
              <a:ext cx="160" cy="159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9" name="Line 85"/>
            <p:cNvSpPr>
              <a:spLocks noChangeAspect="1" noChangeShapeType="1"/>
            </p:cNvSpPr>
            <p:nvPr/>
          </p:nvSpPr>
          <p:spPr bwMode="auto">
            <a:xfrm flipV="1">
              <a:off x="5152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0" name="Line 86"/>
            <p:cNvSpPr>
              <a:spLocks noChangeAspect="1" noChangeShapeType="1"/>
            </p:cNvSpPr>
            <p:nvPr/>
          </p:nvSpPr>
          <p:spPr bwMode="auto">
            <a:xfrm flipV="1">
              <a:off x="5207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1" name="Line 87"/>
            <p:cNvSpPr>
              <a:spLocks noChangeAspect="1" noChangeShapeType="1"/>
            </p:cNvSpPr>
            <p:nvPr/>
          </p:nvSpPr>
          <p:spPr bwMode="auto">
            <a:xfrm flipV="1">
              <a:off x="5262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2" name="Line 88"/>
            <p:cNvSpPr>
              <a:spLocks noChangeAspect="1" noChangeShapeType="1"/>
            </p:cNvSpPr>
            <p:nvPr/>
          </p:nvSpPr>
          <p:spPr bwMode="auto">
            <a:xfrm flipV="1">
              <a:off x="5317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3" name="Line 89"/>
            <p:cNvSpPr>
              <a:spLocks noChangeAspect="1" noChangeShapeType="1"/>
            </p:cNvSpPr>
            <p:nvPr/>
          </p:nvSpPr>
          <p:spPr bwMode="auto">
            <a:xfrm flipV="1">
              <a:off x="5372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4" name="Line 90"/>
            <p:cNvSpPr>
              <a:spLocks noChangeAspect="1" noChangeShapeType="1"/>
            </p:cNvSpPr>
            <p:nvPr/>
          </p:nvSpPr>
          <p:spPr bwMode="auto">
            <a:xfrm flipV="1">
              <a:off x="5427" y="8663"/>
              <a:ext cx="162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5" name="Line 91"/>
            <p:cNvSpPr>
              <a:spLocks noChangeAspect="1" noChangeShapeType="1"/>
            </p:cNvSpPr>
            <p:nvPr/>
          </p:nvSpPr>
          <p:spPr bwMode="auto">
            <a:xfrm flipV="1">
              <a:off x="5482" y="8689"/>
              <a:ext cx="136" cy="136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6" name="Line 92"/>
            <p:cNvSpPr>
              <a:spLocks noChangeAspect="1" noChangeShapeType="1"/>
            </p:cNvSpPr>
            <p:nvPr/>
          </p:nvSpPr>
          <p:spPr bwMode="auto">
            <a:xfrm flipV="1">
              <a:off x="5536" y="8743"/>
              <a:ext cx="82" cy="8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7" name="Line 93"/>
            <p:cNvSpPr>
              <a:spLocks noChangeAspect="1" noChangeShapeType="1"/>
            </p:cNvSpPr>
            <p:nvPr/>
          </p:nvSpPr>
          <p:spPr bwMode="auto">
            <a:xfrm flipV="1">
              <a:off x="5591" y="8798"/>
              <a:ext cx="27" cy="2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8" name="Line 94"/>
            <p:cNvSpPr>
              <a:spLocks noChangeAspect="1" noChangeShapeType="1"/>
            </p:cNvSpPr>
            <p:nvPr/>
          </p:nvSpPr>
          <p:spPr bwMode="auto">
            <a:xfrm flipH="1" flipV="1">
              <a:off x="5101" y="8797"/>
              <a:ext cx="28" cy="28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9" name="Line 95"/>
            <p:cNvSpPr>
              <a:spLocks noChangeAspect="1" noChangeShapeType="1"/>
            </p:cNvSpPr>
            <p:nvPr/>
          </p:nvSpPr>
          <p:spPr bwMode="auto">
            <a:xfrm flipH="1" flipV="1">
              <a:off x="5101" y="8742"/>
              <a:ext cx="83" cy="83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0" name="Line 96"/>
            <p:cNvSpPr>
              <a:spLocks noChangeAspect="1" noChangeShapeType="1"/>
            </p:cNvSpPr>
            <p:nvPr/>
          </p:nvSpPr>
          <p:spPr bwMode="auto">
            <a:xfrm flipH="1" flipV="1">
              <a:off x="5101" y="8688"/>
              <a:ext cx="138" cy="13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1" name="Line 97"/>
            <p:cNvSpPr>
              <a:spLocks noChangeAspect="1" noChangeShapeType="1"/>
            </p:cNvSpPr>
            <p:nvPr/>
          </p:nvSpPr>
          <p:spPr bwMode="auto">
            <a:xfrm flipH="1" flipV="1">
              <a:off x="5131" y="8663"/>
              <a:ext cx="162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2" name="Line 98"/>
            <p:cNvSpPr>
              <a:spLocks noChangeAspect="1" noChangeShapeType="1"/>
            </p:cNvSpPr>
            <p:nvPr/>
          </p:nvSpPr>
          <p:spPr bwMode="auto">
            <a:xfrm flipH="1" flipV="1">
              <a:off x="5185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3" name="Line 99"/>
            <p:cNvSpPr>
              <a:spLocks noChangeAspect="1" noChangeShapeType="1"/>
            </p:cNvSpPr>
            <p:nvPr/>
          </p:nvSpPr>
          <p:spPr bwMode="auto">
            <a:xfrm flipH="1" flipV="1">
              <a:off x="5240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4" name="Line 100"/>
            <p:cNvSpPr>
              <a:spLocks noChangeAspect="1" noChangeShapeType="1"/>
            </p:cNvSpPr>
            <p:nvPr/>
          </p:nvSpPr>
          <p:spPr bwMode="auto">
            <a:xfrm flipH="1" flipV="1">
              <a:off x="5295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5" name="Line 101"/>
            <p:cNvSpPr>
              <a:spLocks noChangeAspect="1" noChangeShapeType="1"/>
            </p:cNvSpPr>
            <p:nvPr/>
          </p:nvSpPr>
          <p:spPr bwMode="auto">
            <a:xfrm flipH="1" flipV="1">
              <a:off x="5350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6" name="Line 102"/>
            <p:cNvSpPr>
              <a:spLocks noChangeAspect="1" noChangeShapeType="1"/>
            </p:cNvSpPr>
            <p:nvPr/>
          </p:nvSpPr>
          <p:spPr bwMode="auto">
            <a:xfrm flipH="1" flipV="1">
              <a:off x="5405" y="8663"/>
              <a:ext cx="163" cy="162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7" name="Line 103"/>
            <p:cNvSpPr>
              <a:spLocks noChangeAspect="1" noChangeShapeType="1"/>
            </p:cNvSpPr>
            <p:nvPr/>
          </p:nvSpPr>
          <p:spPr bwMode="auto">
            <a:xfrm flipH="1" flipV="1">
              <a:off x="5460" y="8663"/>
              <a:ext cx="158" cy="158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8" name="Line 104"/>
            <p:cNvSpPr>
              <a:spLocks noChangeAspect="1" noChangeShapeType="1"/>
            </p:cNvSpPr>
            <p:nvPr/>
          </p:nvSpPr>
          <p:spPr bwMode="auto">
            <a:xfrm flipH="1" flipV="1">
              <a:off x="5514" y="8663"/>
              <a:ext cx="104" cy="104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9" name="Line 105"/>
            <p:cNvSpPr>
              <a:spLocks noChangeAspect="1" noChangeShapeType="1"/>
            </p:cNvSpPr>
            <p:nvPr/>
          </p:nvSpPr>
          <p:spPr bwMode="auto">
            <a:xfrm flipH="1" flipV="1">
              <a:off x="5569" y="8663"/>
              <a:ext cx="49" cy="49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0" name="Line 106"/>
            <p:cNvSpPr>
              <a:spLocks noChangeAspect="1" noChangeShapeType="1"/>
            </p:cNvSpPr>
            <p:nvPr/>
          </p:nvSpPr>
          <p:spPr bwMode="auto">
            <a:xfrm>
              <a:off x="2687" y="8544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1" name="Line 107"/>
            <p:cNvSpPr>
              <a:spLocks noChangeAspect="1" noChangeShapeType="1"/>
            </p:cNvSpPr>
            <p:nvPr/>
          </p:nvSpPr>
          <p:spPr bwMode="auto">
            <a:xfrm>
              <a:off x="2817" y="8544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2" name="Line 108"/>
            <p:cNvSpPr>
              <a:spLocks noChangeAspect="1" noChangeShapeType="1"/>
            </p:cNvSpPr>
            <p:nvPr/>
          </p:nvSpPr>
          <p:spPr bwMode="auto">
            <a:xfrm>
              <a:off x="2946" y="8544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3" name="Line 109"/>
            <p:cNvSpPr>
              <a:spLocks noChangeAspect="1" noChangeShapeType="1"/>
            </p:cNvSpPr>
            <p:nvPr/>
          </p:nvSpPr>
          <p:spPr bwMode="auto">
            <a:xfrm>
              <a:off x="3075" y="8544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4" name="Line 110"/>
            <p:cNvSpPr>
              <a:spLocks noChangeAspect="1" noChangeShapeType="1"/>
            </p:cNvSpPr>
            <p:nvPr/>
          </p:nvSpPr>
          <p:spPr bwMode="auto">
            <a:xfrm>
              <a:off x="3204" y="8544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5" name="Line 111"/>
            <p:cNvSpPr>
              <a:spLocks noChangeAspect="1" noChangeShapeType="1"/>
            </p:cNvSpPr>
            <p:nvPr/>
          </p:nvSpPr>
          <p:spPr bwMode="auto">
            <a:xfrm>
              <a:off x="3333" y="8544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6" name="Line 112"/>
            <p:cNvSpPr>
              <a:spLocks noChangeAspect="1" noChangeShapeType="1"/>
            </p:cNvSpPr>
            <p:nvPr/>
          </p:nvSpPr>
          <p:spPr bwMode="auto">
            <a:xfrm>
              <a:off x="3463" y="8544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7" name="Line 113"/>
            <p:cNvSpPr>
              <a:spLocks noChangeAspect="1" noChangeShapeType="1"/>
            </p:cNvSpPr>
            <p:nvPr/>
          </p:nvSpPr>
          <p:spPr bwMode="auto">
            <a:xfrm>
              <a:off x="3592" y="8544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8" name="Line 114"/>
            <p:cNvSpPr>
              <a:spLocks noChangeAspect="1" noChangeShapeType="1"/>
            </p:cNvSpPr>
            <p:nvPr/>
          </p:nvSpPr>
          <p:spPr bwMode="auto">
            <a:xfrm>
              <a:off x="3721" y="8544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9" name="Line 115"/>
            <p:cNvSpPr>
              <a:spLocks noChangeAspect="1" noChangeShapeType="1"/>
            </p:cNvSpPr>
            <p:nvPr/>
          </p:nvSpPr>
          <p:spPr bwMode="auto">
            <a:xfrm>
              <a:off x="3850" y="8544"/>
              <a:ext cx="41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0" name="Line 116"/>
            <p:cNvSpPr>
              <a:spLocks noChangeAspect="1" noChangeShapeType="1"/>
            </p:cNvSpPr>
            <p:nvPr/>
          </p:nvSpPr>
          <p:spPr bwMode="auto">
            <a:xfrm>
              <a:off x="2683" y="8609"/>
              <a:ext cx="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1" name="Line 117"/>
            <p:cNvSpPr>
              <a:spLocks noChangeAspect="1" noChangeShapeType="1"/>
            </p:cNvSpPr>
            <p:nvPr/>
          </p:nvSpPr>
          <p:spPr bwMode="auto">
            <a:xfrm>
              <a:off x="2752" y="8609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2" name="Line 118"/>
            <p:cNvSpPr>
              <a:spLocks noChangeAspect="1" noChangeShapeType="1"/>
            </p:cNvSpPr>
            <p:nvPr/>
          </p:nvSpPr>
          <p:spPr bwMode="auto">
            <a:xfrm>
              <a:off x="2881" y="8609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3" name="Line 119"/>
            <p:cNvSpPr>
              <a:spLocks noChangeAspect="1" noChangeShapeType="1"/>
            </p:cNvSpPr>
            <p:nvPr/>
          </p:nvSpPr>
          <p:spPr bwMode="auto">
            <a:xfrm>
              <a:off x="3010" y="8609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4" name="Line 120"/>
            <p:cNvSpPr>
              <a:spLocks noChangeAspect="1" noChangeShapeType="1"/>
            </p:cNvSpPr>
            <p:nvPr/>
          </p:nvSpPr>
          <p:spPr bwMode="auto">
            <a:xfrm>
              <a:off x="3140" y="8609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5" name="Line 121"/>
            <p:cNvSpPr>
              <a:spLocks noChangeAspect="1" noChangeShapeType="1"/>
            </p:cNvSpPr>
            <p:nvPr/>
          </p:nvSpPr>
          <p:spPr bwMode="auto">
            <a:xfrm>
              <a:off x="3269" y="8609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6" name="Line 122"/>
            <p:cNvSpPr>
              <a:spLocks noChangeAspect="1" noChangeShapeType="1"/>
            </p:cNvSpPr>
            <p:nvPr/>
          </p:nvSpPr>
          <p:spPr bwMode="auto">
            <a:xfrm>
              <a:off x="3398" y="8609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7" name="Line 123"/>
            <p:cNvSpPr>
              <a:spLocks noChangeAspect="1" noChangeShapeType="1"/>
            </p:cNvSpPr>
            <p:nvPr/>
          </p:nvSpPr>
          <p:spPr bwMode="auto">
            <a:xfrm>
              <a:off x="3527" y="8609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8" name="Line 124"/>
            <p:cNvSpPr>
              <a:spLocks noChangeAspect="1" noChangeShapeType="1"/>
            </p:cNvSpPr>
            <p:nvPr/>
          </p:nvSpPr>
          <p:spPr bwMode="auto">
            <a:xfrm>
              <a:off x="3656" y="8609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9" name="Line 125"/>
            <p:cNvSpPr>
              <a:spLocks noChangeAspect="1" noChangeShapeType="1"/>
            </p:cNvSpPr>
            <p:nvPr/>
          </p:nvSpPr>
          <p:spPr bwMode="auto">
            <a:xfrm>
              <a:off x="3786" y="8609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0" name="Line 126"/>
            <p:cNvSpPr>
              <a:spLocks noChangeAspect="1" noChangeShapeType="1"/>
            </p:cNvSpPr>
            <p:nvPr/>
          </p:nvSpPr>
          <p:spPr bwMode="auto">
            <a:xfrm>
              <a:off x="2687" y="8673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1" name="Line 127"/>
            <p:cNvSpPr>
              <a:spLocks noChangeAspect="1" noChangeShapeType="1"/>
            </p:cNvSpPr>
            <p:nvPr/>
          </p:nvSpPr>
          <p:spPr bwMode="auto">
            <a:xfrm>
              <a:off x="2817" y="8673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2" name="Line 128"/>
            <p:cNvSpPr>
              <a:spLocks noChangeAspect="1" noChangeShapeType="1"/>
            </p:cNvSpPr>
            <p:nvPr/>
          </p:nvSpPr>
          <p:spPr bwMode="auto">
            <a:xfrm>
              <a:off x="2946" y="8673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3" name="Line 129"/>
            <p:cNvSpPr>
              <a:spLocks noChangeAspect="1" noChangeShapeType="1"/>
            </p:cNvSpPr>
            <p:nvPr/>
          </p:nvSpPr>
          <p:spPr bwMode="auto">
            <a:xfrm>
              <a:off x="3075" y="8673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4" name="Line 130"/>
            <p:cNvSpPr>
              <a:spLocks noChangeAspect="1" noChangeShapeType="1"/>
            </p:cNvSpPr>
            <p:nvPr/>
          </p:nvSpPr>
          <p:spPr bwMode="auto">
            <a:xfrm>
              <a:off x="3204" y="8673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5" name="Line 131"/>
            <p:cNvSpPr>
              <a:spLocks noChangeAspect="1" noChangeShapeType="1"/>
            </p:cNvSpPr>
            <p:nvPr/>
          </p:nvSpPr>
          <p:spPr bwMode="auto">
            <a:xfrm>
              <a:off x="3333" y="8673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6" name="Line 132"/>
            <p:cNvSpPr>
              <a:spLocks noChangeAspect="1" noChangeShapeType="1"/>
            </p:cNvSpPr>
            <p:nvPr/>
          </p:nvSpPr>
          <p:spPr bwMode="auto">
            <a:xfrm>
              <a:off x="3463" y="8673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7" name="Line 133"/>
            <p:cNvSpPr>
              <a:spLocks noChangeAspect="1" noChangeShapeType="1"/>
            </p:cNvSpPr>
            <p:nvPr/>
          </p:nvSpPr>
          <p:spPr bwMode="auto">
            <a:xfrm>
              <a:off x="3592" y="8673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8" name="Line 134"/>
            <p:cNvSpPr>
              <a:spLocks noChangeAspect="1" noChangeShapeType="1"/>
            </p:cNvSpPr>
            <p:nvPr/>
          </p:nvSpPr>
          <p:spPr bwMode="auto">
            <a:xfrm>
              <a:off x="3721" y="8673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Line 135"/>
            <p:cNvSpPr>
              <a:spLocks noChangeAspect="1" noChangeShapeType="1"/>
            </p:cNvSpPr>
            <p:nvPr/>
          </p:nvSpPr>
          <p:spPr bwMode="auto">
            <a:xfrm>
              <a:off x="3850" y="8673"/>
              <a:ext cx="41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Line 136"/>
            <p:cNvSpPr>
              <a:spLocks noChangeAspect="1" noChangeShapeType="1"/>
            </p:cNvSpPr>
            <p:nvPr/>
          </p:nvSpPr>
          <p:spPr bwMode="auto">
            <a:xfrm>
              <a:off x="2683" y="8738"/>
              <a:ext cx="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Line 137"/>
            <p:cNvSpPr>
              <a:spLocks noChangeAspect="1" noChangeShapeType="1"/>
            </p:cNvSpPr>
            <p:nvPr/>
          </p:nvSpPr>
          <p:spPr bwMode="auto">
            <a:xfrm>
              <a:off x="2752" y="8738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Line 138"/>
            <p:cNvSpPr>
              <a:spLocks noChangeAspect="1" noChangeShapeType="1"/>
            </p:cNvSpPr>
            <p:nvPr/>
          </p:nvSpPr>
          <p:spPr bwMode="auto">
            <a:xfrm>
              <a:off x="2881" y="8738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Line 139"/>
            <p:cNvSpPr>
              <a:spLocks noChangeAspect="1" noChangeShapeType="1"/>
            </p:cNvSpPr>
            <p:nvPr/>
          </p:nvSpPr>
          <p:spPr bwMode="auto">
            <a:xfrm>
              <a:off x="3010" y="8738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Line 140"/>
            <p:cNvSpPr>
              <a:spLocks noChangeAspect="1" noChangeShapeType="1"/>
            </p:cNvSpPr>
            <p:nvPr/>
          </p:nvSpPr>
          <p:spPr bwMode="auto">
            <a:xfrm>
              <a:off x="3140" y="8738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Line 141"/>
            <p:cNvSpPr>
              <a:spLocks noChangeAspect="1" noChangeShapeType="1"/>
            </p:cNvSpPr>
            <p:nvPr/>
          </p:nvSpPr>
          <p:spPr bwMode="auto">
            <a:xfrm>
              <a:off x="3269" y="8738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Line 142"/>
            <p:cNvSpPr>
              <a:spLocks noChangeAspect="1" noChangeShapeType="1"/>
            </p:cNvSpPr>
            <p:nvPr/>
          </p:nvSpPr>
          <p:spPr bwMode="auto">
            <a:xfrm>
              <a:off x="3398" y="8738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Line 143"/>
            <p:cNvSpPr>
              <a:spLocks noChangeAspect="1" noChangeShapeType="1"/>
            </p:cNvSpPr>
            <p:nvPr/>
          </p:nvSpPr>
          <p:spPr bwMode="auto">
            <a:xfrm>
              <a:off x="3527" y="8738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Line 144"/>
            <p:cNvSpPr>
              <a:spLocks noChangeAspect="1" noChangeShapeType="1"/>
            </p:cNvSpPr>
            <p:nvPr/>
          </p:nvSpPr>
          <p:spPr bwMode="auto">
            <a:xfrm>
              <a:off x="3656" y="8738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Line 145"/>
            <p:cNvSpPr>
              <a:spLocks noChangeAspect="1" noChangeShapeType="1"/>
            </p:cNvSpPr>
            <p:nvPr/>
          </p:nvSpPr>
          <p:spPr bwMode="auto">
            <a:xfrm>
              <a:off x="3786" y="8738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Line 146"/>
            <p:cNvSpPr>
              <a:spLocks noChangeAspect="1" noChangeShapeType="1"/>
            </p:cNvSpPr>
            <p:nvPr/>
          </p:nvSpPr>
          <p:spPr bwMode="auto">
            <a:xfrm>
              <a:off x="2687" y="8802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Line 147"/>
            <p:cNvSpPr>
              <a:spLocks noChangeAspect="1" noChangeShapeType="1"/>
            </p:cNvSpPr>
            <p:nvPr/>
          </p:nvSpPr>
          <p:spPr bwMode="auto">
            <a:xfrm>
              <a:off x="2817" y="8802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Line 148"/>
            <p:cNvSpPr>
              <a:spLocks noChangeAspect="1" noChangeShapeType="1"/>
            </p:cNvSpPr>
            <p:nvPr/>
          </p:nvSpPr>
          <p:spPr bwMode="auto">
            <a:xfrm>
              <a:off x="2946" y="8802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Line 149"/>
            <p:cNvSpPr>
              <a:spLocks noChangeAspect="1" noChangeShapeType="1"/>
            </p:cNvSpPr>
            <p:nvPr/>
          </p:nvSpPr>
          <p:spPr bwMode="auto">
            <a:xfrm>
              <a:off x="3075" y="8802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Line 150"/>
            <p:cNvSpPr>
              <a:spLocks noChangeAspect="1" noChangeShapeType="1"/>
            </p:cNvSpPr>
            <p:nvPr/>
          </p:nvSpPr>
          <p:spPr bwMode="auto">
            <a:xfrm>
              <a:off x="3204" y="8802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Line 151"/>
            <p:cNvSpPr>
              <a:spLocks noChangeAspect="1" noChangeShapeType="1"/>
            </p:cNvSpPr>
            <p:nvPr/>
          </p:nvSpPr>
          <p:spPr bwMode="auto">
            <a:xfrm>
              <a:off x="3333" y="8802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Line 152"/>
            <p:cNvSpPr>
              <a:spLocks noChangeAspect="1" noChangeShapeType="1"/>
            </p:cNvSpPr>
            <p:nvPr/>
          </p:nvSpPr>
          <p:spPr bwMode="auto">
            <a:xfrm>
              <a:off x="3463" y="8802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Line 153"/>
            <p:cNvSpPr>
              <a:spLocks noChangeAspect="1" noChangeShapeType="1"/>
            </p:cNvSpPr>
            <p:nvPr/>
          </p:nvSpPr>
          <p:spPr bwMode="auto">
            <a:xfrm>
              <a:off x="3592" y="8802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Line 154"/>
            <p:cNvSpPr>
              <a:spLocks noChangeAspect="1" noChangeShapeType="1"/>
            </p:cNvSpPr>
            <p:nvPr/>
          </p:nvSpPr>
          <p:spPr bwMode="auto">
            <a:xfrm>
              <a:off x="3721" y="8802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Line 155"/>
            <p:cNvSpPr>
              <a:spLocks noChangeAspect="1" noChangeShapeType="1"/>
            </p:cNvSpPr>
            <p:nvPr/>
          </p:nvSpPr>
          <p:spPr bwMode="auto">
            <a:xfrm>
              <a:off x="3850" y="8802"/>
              <a:ext cx="41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Line 156"/>
            <p:cNvSpPr>
              <a:spLocks noChangeAspect="1" noChangeShapeType="1"/>
            </p:cNvSpPr>
            <p:nvPr/>
          </p:nvSpPr>
          <p:spPr bwMode="auto">
            <a:xfrm>
              <a:off x="2683" y="8866"/>
              <a:ext cx="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Line 157"/>
            <p:cNvSpPr>
              <a:spLocks noChangeAspect="1" noChangeShapeType="1"/>
            </p:cNvSpPr>
            <p:nvPr/>
          </p:nvSpPr>
          <p:spPr bwMode="auto">
            <a:xfrm>
              <a:off x="2752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Line 158"/>
            <p:cNvSpPr>
              <a:spLocks noChangeAspect="1" noChangeShapeType="1"/>
            </p:cNvSpPr>
            <p:nvPr/>
          </p:nvSpPr>
          <p:spPr bwMode="auto">
            <a:xfrm>
              <a:off x="2881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Line 159"/>
            <p:cNvSpPr>
              <a:spLocks noChangeAspect="1" noChangeShapeType="1"/>
            </p:cNvSpPr>
            <p:nvPr/>
          </p:nvSpPr>
          <p:spPr bwMode="auto">
            <a:xfrm>
              <a:off x="3010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Line 160"/>
            <p:cNvSpPr>
              <a:spLocks noChangeAspect="1" noChangeShapeType="1"/>
            </p:cNvSpPr>
            <p:nvPr/>
          </p:nvSpPr>
          <p:spPr bwMode="auto">
            <a:xfrm>
              <a:off x="3140" y="8866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Line 161"/>
            <p:cNvSpPr>
              <a:spLocks noChangeAspect="1" noChangeShapeType="1"/>
            </p:cNvSpPr>
            <p:nvPr/>
          </p:nvSpPr>
          <p:spPr bwMode="auto">
            <a:xfrm>
              <a:off x="3269" y="8866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Line 162"/>
            <p:cNvSpPr>
              <a:spLocks noChangeAspect="1" noChangeShapeType="1"/>
            </p:cNvSpPr>
            <p:nvPr/>
          </p:nvSpPr>
          <p:spPr bwMode="auto">
            <a:xfrm>
              <a:off x="3398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Line 163"/>
            <p:cNvSpPr>
              <a:spLocks noChangeAspect="1" noChangeShapeType="1"/>
            </p:cNvSpPr>
            <p:nvPr/>
          </p:nvSpPr>
          <p:spPr bwMode="auto">
            <a:xfrm>
              <a:off x="3527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Line 164"/>
            <p:cNvSpPr>
              <a:spLocks noChangeAspect="1" noChangeShapeType="1"/>
            </p:cNvSpPr>
            <p:nvPr/>
          </p:nvSpPr>
          <p:spPr bwMode="auto">
            <a:xfrm>
              <a:off x="3656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Line 165"/>
            <p:cNvSpPr>
              <a:spLocks noChangeAspect="1" noChangeShapeType="1"/>
            </p:cNvSpPr>
            <p:nvPr/>
          </p:nvSpPr>
          <p:spPr bwMode="auto">
            <a:xfrm>
              <a:off x="3786" y="8866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Line 166"/>
            <p:cNvSpPr>
              <a:spLocks noChangeAspect="1" noChangeShapeType="1"/>
            </p:cNvSpPr>
            <p:nvPr/>
          </p:nvSpPr>
          <p:spPr bwMode="auto">
            <a:xfrm>
              <a:off x="5078" y="8866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Line 167"/>
            <p:cNvSpPr>
              <a:spLocks noChangeAspect="1" noChangeShapeType="1"/>
            </p:cNvSpPr>
            <p:nvPr/>
          </p:nvSpPr>
          <p:spPr bwMode="auto">
            <a:xfrm>
              <a:off x="5207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Line 168"/>
            <p:cNvSpPr>
              <a:spLocks noChangeAspect="1" noChangeShapeType="1"/>
            </p:cNvSpPr>
            <p:nvPr/>
          </p:nvSpPr>
          <p:spPr bwMode="auto">
            <a:xfrm>
              <a:off x="5336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Line 169"/>
            <p:cNvSpPr>
              <a:spLocks noChangeAspect="1" noChangeShapeType="1"/>
            </p:cNvSpPr>
            <p:nvPr/>
          </p:nvSpPr>
          <p:spPr bwMode="auto">
            <a:xfrm>
              <a:off x="5465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Line 170"/>
            <p:cNvSpPr>
              <a:spLocks noChangeAspect="1" noChangeShapeType="1"/>
            </p:cNvSpPr>
            <p:nvPr/>
          </p:nvSpPr>
          <p:spPr bwMode="auto">
            <a:xfrm>
              <a:off x="5594" y="8866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Line 171"/>
            <p:cNvSpPr>
              <a:spLocks noChangeAspect="1" noChangeShapeType="1"/>
            </p:cNvSpPr>
            <p:nvPr/>
          </p:nvSpPr>
          <p:spPr bwMode="auto">
            <a:xfrm>
              <a:off x="2687" y="8931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Line 172"/>
            <p:cNvSpPr>
              <a:spLocks noChangeAspect="1" noChangeShapeType="1"/>
            </p:cNvSpPr>
            <p:nvPr/>
          </p:nvSpPr>
          <p:spPr bwMode="auto">
            <a:xfrm>
              <a:off x="2817" y="8931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Line 173"/>
            <p:cNvSpPr>
              <a:spLocks noChangeAspect="1" noChangeShapeType="1"/>
            </p:cNvSpPr>
            <p:nvPr/>
          </p:nvSpPr>
          <p:spPr bwMode="auto">
            <a:xfrm>
              <a:off x="2946" y="8931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Line 174"/>
            <p:cNvSpPr>
              <a:spLocks noChangeAspect="1" noChangeShapeType="1"/>
            </p:cNvSpPr>
            <p:nvPr/>
          </p:nvSpPr>
          <p:spPr bwMode="auto">
            <a:xfrm>
              <a:off x="3075" y="8931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Line 175"/>
            <p:cNvSpPr>
              <a:spLocks noChangeAspect="1" noChangeShapeType="1"/>
            </p:cNvSpPr>
            <p:nvPr/>
          </p:nvSpPr>
          <p:spPr bwMode="auto">
            <a:xfrm>
              <a:off x="3204" y="8931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Line 176"/>
            <p:cNvSpPr>
              <a:spLocks noChangeAspect="1" noChangeShapeType="1"/>
            </p:cNvSpPr>
            <p:nvPr/>
          </p:nvSpPr>
          <p:spPr bwMode="auto">
            <a:xfrm>
              <a:off x="3333" y="8931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Line 177"/>
            <p:cNvSpPr>
              <a:spLocks noChangeAspect="1" noChangeShapeType="1"/>
            </p:cNvSpPr>
            <p:nvPr/>
          </p:nvSpPr>
          <p:spPr bwMode="auto">
            <a:xfrm>
              <a:off x="3463" y="8931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Line 178"/>
            <p:cNvSpPr>
              <a:spLocks noChangeAspect="1" noChangeShapeType="1"/>
            </p:cNvSpPr>
            <p:nvPr/>
          </p:nvSpPr>
          <p:spPr bwMode="auto">
            <a:xfrm>
              <a:off x="3592" y="8931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Line 179"/>
            <p:cNvSpPr>
              <a:spLocks noChangeAspect="1" noChangeShapeType="1"/>
            </p:cNvSpPr>
            <p:nvPr/>
          </p:nvSpPr>
          <p:spPr bwMode="auto">
            <a:xfrm>
              <a:off x="3721" y="8931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Line 180"/>
            <p:cNvSpPr>
              <a:spLocks noChangeAspect="1" noChangeShapeType="1"/>
            </p:cNvSpPr>
            <p:nvPr/>
          </p:nvSpPr>
          <p:spPr bwMode="auto">
            <a:xfrm>
              <a:off x="3850" y="8931"/>
              <a:ext cx="41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Line 181"/>
            <p:cNvSpPr>
              <a:spLocks noChangeAspect="1" noChangeShapeType="1"/>
            </p:cNvSpPr>
            <p:nvPr/>
          </p:nvSpPr>
          <p:spPr bwMode="auto">
            <a:xfrm>
              <a:off x="5060" y="8931"/>
              <a:ext cx="18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Line 182"/>
            <p:cNvSpPr>
              <a:spLocks noChangeAspect="1" noChangeShapeType="1"/>
            </p:cNvSpPr>
            <p:nvPr/>
          </p:nvSpPr>
          <p:spPr bwMode="auto">
            <a:xfrm>
              <a:off x="5142" y="8931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Line 183"/>
            <p:cNvSpPr>
              <a:spLocks noChangeAspect="1" noChangeShapeType="1"/>
            </p:cNvSpPr>
            <p:nvPr/>
          </p:nvSpPr>
          <p:spPr bwMode="auto">
            <a:xfrm>
              <a:off x="5272" y="8931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Line 184"/>
            <p:cNvSpPr>
              <a:spLocks noChangeAspect="1" noChangeShapeType="1"/>
            </p:cNvSpPr>
            <p:nvPr/>
          </p:nvSpPr>
          <p:spPr bwMode="auto">
            <a:xfrm>
              <a:off x="5401" y="8931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Line 185"/>
            <p:cNvSpPr>
              <a:spLocks noChangeAspect="1" noChangeShapeType="1"/>
            </p:cNvSpPr>
            <p:nvPr/>
          </p:nvSpPr>
          <p:spPr bwMode="auto">
            <a:xfrm>
              <a:off x="5530" y="8931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Line 186"/>
            <p:cNvSpPr>
              <a:spLocks noChangeAspect="1" noChangeShapeType="1"/>
            </p:cNvSpPr>
            <p:nvPr/>
          </p:nvSpPr>
          <p:spPr bwMode="auto">
            <a:xfrm>
              <a:off x="2683" y="8995"/>
              <a:ext cx="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Line 187"/>
            <p:cNvSpPr>
              <a:spLocks noChangeAspect="1" noChangeShapeType="1"/>
            </p:cNvSpPr>
            <p:nvPr/>
          </p:nvSpPr>
          <p:spPr bwMode="auto">
            <a:xfrm>
              <a:off x="2752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Line 188"/>
            <p:cNvSpPr>
              <a:spLocks noChangeAspect="1" noChangeShapeType="1"/>
            </p:cNvSpPr>
            <p:nvPr/>
          </p:nvSpPr>
          <p:spPr bwMode="auto">
            <a:xfrm>
              <a:off x="2881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Line 189"/>
            <p:cNvSpPr>
              <a:spLocks noChangeAspect="1" noChangeShapeType="1"/>
            </p:cNvSpPr>
            <p:nvPr/>
          </p:nvSpPr>
          <p:spPr bwMode="auto">
            <a:xfrm>
              <a:off x="3010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Line 190"/>
            <p:cNvSpPr>
              <a:spLocks noChangeAspect="1" noChangeShapeType="1"/>
            </p:cNvSpPr>
            <p:nvPr/>
          </p:nvSpPr>
          <p:spPr bwMode="auto">
            <a:xfrm>
              <a:off x="3140" y="8995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Line 191"/>
            <p:cNvSpPr>
              <a:spLocks noChangeAspect="1" noChangeShapeType="1"/>
            </p:cNvSpPr>
            <p:nvPr/>
          </p:nvSpPr>
          <p:spPr bwMode="auto">
            <a:xfrm>
              <a:off x="3269" y="8995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Line 192"/>
            <p:cNvSpPr>
              <a:spLocks noChangeAspect="1" noChangeShapeType="1"/>
            </p:cNvSpPr>
            <p:nvPr/>
          </p:nvSpPr>
          <p:spPr bwMode="auto">
            <a:xfrm>
              <a:off x="3398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Line 193"/>
            <p:cNvSpPr>
              <a:spLocks noChangeAspect="1" noChangeShapeType="1"/>
            </p:cNvSpPr>
            <p:nvPr/>
          </p:nvSpPr>
          <p:spPr bwMode="auto">
            <a:xfrm>
              <a:off x="3527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Line 194"/>
            <p:cNvSpPr>
              <a:spLocks noChangeAspect="1" noChangeShapeType="1"/>
            </p:cNvSpPr>
            <p:nvPr/>
          </p:nvSpPr>
          <p:spPr bwMode="auto">
            <a:xfrm>
              <a:off x="3656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Line 195"/>
            <p:cNvSpPr>
              <a:spLocks noChangeAspect="1" noChangeShapeType="1"/>
            </p:cNvSpPr>
            <p:nvPr/>
          </p:nvSpPr>
          <p:spPr bwMode="auto">
            <a:xfrm>
              <a:off x="3786" y="8995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Line 196"/>
            <p:cNvSpPr>
              <a:spLocks noChangeAspect="1" noChangeShapeType="1"/>
            </p:cNvSpPr>
            <p:nvPr/>
          </p:nvSpPr>
          <p:spPr bwMode="auto">
            <a:xfrm>
              <a:off x="5078" y="8995"/>
              <a:ext cx="64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Line 197"/>
            <p:cNvSpPr>
              <a:spLocks noChangeAspect="1" noChangeShapeType="1"/>
            </p:cNvSpPr>
            <p:nvPr/>
          </p:nvSpPr>
          <p:spPr bwMode="auto">
            <a:xfrm>
              <a:off x="5207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Line 198"/>
            <p:cNvSpPr>
              <a:spLocks noChangeAspect="1" noChangeShapeType="1"/>
            </p:cNvSpPr>
            <p:nvPr/>
          </p:nvSpPr>
          <p:spPr bwMode="auto">
            <a:xfrm>
              <a:off x="5336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Line 199"/>
            <p:cNvSpPr>
              <a:spLocks noChangeAspect="1" noChangeShapeType="1"/>
            </p:cNvSpPr>
            <p:nvPr/>
          </p:nvSpPr>
          <p:spPr bwMode="auto">
            <a:xfrm>
              <a:off x="5465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Line 200"/>
            <p:cNvSpPr>
              <a:spLocks noChangeAspect="1" noChangeShapeType="1"/>
            </p:cNvSpPr>
            <p:nvPr/>
          </p:nvSpPr>
          <p:spPr bwMode="auto">
            <a:xfrm>
              <a:off x="5594" y="8995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Line 201"/>
            <p:cNvSpPr>
              <a:spLocks noChangeAspect="1" noChangeShapeType="1"/>
            </p:cNvSpPr>
            <p:nvPr/>
          </p:nvSpPr>
          <p:spPr bwMode="auto">
            <a:xfrm>
              <a:off x="2687" y="9059"/>
              <a:ext cx="65" cy="1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6" name="Group 202"/>
            <p:cNvGrpSpPr>
              <a:grpSpLocks noChangeAspect="1"/>
            </p:cNvGrpSpPr>
            <p:nvPr/>
          </p:nvGrpSpPr>
          <p:grpSpPr bwMode="auto">
            <a:xfrm>
              <a:off x="2265" y="7684"/>
              <a:ext cx="3394" cy="2020"/>
              <a:chOff x="8106" y="9277"/>
              <a:chExt cx="3394" cy="2020"/>
            </a:xfrm>
            <a:grpFill/>
          </p:grpSpPr>
          <p:sp>
            <p:nvSpPr>
              <p:cNvPr id="1227" name="Line 203"/>
              <p:cNvSpPr>
                <a:spLocks noChangeAspect="1" noChangeShapeType="1"/>
              </p:cNvSpPr>
              <p:nvPr/>
            </p:nvSpPr>
            <p:spPr bwMode="auto">
              <a:xfrm>
                <a:off x="8658" y="1065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8" name="Line 204"/>
              <p:cNvSpPr>
                <a:spLocks noChangeAspect="1" noChangeShapeType="1"/>
              </p:cNvSpPr>
              <p:nvPr/>
            </p:nvSpPr>
            <p:spPr bwMode="auto">
              <a:xfrm>
                <a:off x="8787" y="1065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9" name="Line 205"/>
              <p:cNvSpPr>
                <a:spLocks noChangeAspect="1" noChangeShapeType="1"/>
              </p:cNvSpPr>
              <p:nvPr/>
            </p:nvSpPr>
            <p:spPr bwMode="auto">
              <a:xfrm>
                <a:off x="8916" y="1065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0" name="Line 206"/>
              <p:cNvSpPr>
                <a:spLocks noChangeAspect="1" noChangeShapeType="1"/>
              </p:cNvSpPr>
              <p:nvPr/>
            </p:nvSpPr>
            <p:spPr bwMode="auto">
              <a:xfrm>
                <a:off x="9045" y="1065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1" name="Line 207"/>
              <p:cNvSpPr>
                <a:spLocks noChangeAspect="1" noChangeShapeType="1"/>
              </p:cNvSpPr>
              <p:nvPr/>
            </p:nvSpPr>
            <p:spPr bwMode="auto">
              <a:xfrm>
                <a:off x="9174" y="1065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2" name="Line 208"/>
              <p:cNvSpPr>
                <a:spLocks noChangeAspect="1" noChangeShapeType="1"/>
              </p:cNvSpPr>
              <p:nvPr/>
            </p:nvSpPr>
            <p:spPr bwMode="auto">
              <a:xfrm>
                <a:off x="9304" y="1065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3" name="Line 209"/>
              <p:cNvSpPr>
                <a:spLocks noChangeAspect="1" noChangeShapeType="1"/>
              </p:cNvSpPr>
              <p:nvPr/>
            </p:nvSpPr>
            <p:spPr bwMode="auto">
              <a:xfrm>
                <a:off x="9433" y="1065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4" name="Line 210"/>
              <p:cNvSpPr>
                <a:spLocks noChangeAspect="1" noChangeShapeType="1"/>
              </p:cNvSpPr>
              <p:nvPr/>
            </p:nvSpPr>
            <p:spPr bwMode="auto">
              <a:xfrm>
                <a:off x="9562" y="1065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5" name="Line 211"/>
              <p:cNvSpPr>
                <a:spLocks noChangeAspect="1" noChangeShapeType="1"/>
              </p:cNvSpPr>
              <p:nvPr/>
            </p:nvSpPr>
            <p:spPr bwMode="auto">
              <a:xfrm>
                <a:off x="9691" y="10652"/>
                <a:ext cx="41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6" name="Line 212"/>
              <p:cNvSpPr>
                <a:spLocks noChangeAspect="1" noChangeShapeType="1"/>
              </p:cNvSpPr>
              <p:nvPr/>
            </p:nvSpPr>
            <p:spPr bwMode="auto">
              <a:xfrm>
                <a:off x="10901" y="10652"/>
                <a:ext cx="18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7" name="Line 213"/>
              <p:cNvSpPr>
                <a:spLocks noChangeAspect="1" noChangeShapeType="1"/>
              </p:cNvSpPr>
              <p:nvPr/>
            </p:nvSpPr>
            <p:spPr bwMode="auto">
              <a:xfrm>
                <a:off x="10983" y="1065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8" name="Line 214"/>
              <p:cNvSpPr>
                <a:spLocks noChangeAspect="1" noChangeShapeType="1"/>
              </p:cNvSpPr>
              <p:nvPr/>
            </p:nvSpPr>
            <p:spPr bwMode="auto">
              <a:xfrm>
                <a:off x="11113" y="1065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9" name="Line 215"/>
              <p:cNvSpPr>
                <a:spLocks noChangeAspect="1" noChangeShapeType="1"/>
              </p:cNvSpPr>
              <p:nvPr/>
            </p:nvSpPr>
            <p:spPr bwMode="auto">
              <a:xfrm>
                <a:off x="11242" y="1065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0" name="Line 216"/>
              <p:cNvSpPr>
                <a:spLocks noChangeAspect="1" noChangeShapeType="1"/>
              </p:cNvSpPr>
              <p:nvPr/>
            </p:nvSpPr>
            <p:spPr bwMode="auto">
              <a:xfrm>
                <a:off x="11371" y="1065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1" name="Line 217"/>
              <p:cNvSpPr>
                <a:spLocks noChangeAspect="1" noChangeShapeType="1"/>
              </p:cNvSpPr>
              <p:nvPr/>
            </p:nvSpPr>
            <p:spPr bwMode="auto">
              <a:xfrm>
                <a:off x="8524" y="10717"/>
                <a:ext cx="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2" name="Line 218"/>
              <p:cNvSpPr>
                <a:spLocks noChangeAspect="1" noChangeShapeType="1"/>
              </p:cNvSpPr>
              <p:nvPr/>
            </p:nvSpPr>
            <p:spPr bwMode="auto">
              <a:xfrm>
                <a:off x="8593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3" name="Line 219"/>
              <p:cNvSpPr>
                <a:spLocks noChangeAspect="1" noChangeShapeType="1"/>
              </p:cNvSpPr>
              <p:nvPr/>
            </p:nvSpPr>
            <p:spPr bwMode="auto">
              <a:xfrm>
                <a:off x="8722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4" name="Line 220"/>
              <p:cNvSpPr>
                <a:spLocks noChangeAspect="1" noChangeShapeType="1"/>
              </p:cNvSpPr>
              <p:nvPr/>
            </p:nvSpPr>
            <p:spPr bwMode="auto">
              <a:xfrm>
                <a:off x="8851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5" name="Line 221"/>
              <p:cNvSpPr>
                <a:spLocks noChangeAspect="1" noChangeShapeType="1"/>
              </p:cNvSpPr>
              <p:nvPr/>
            </p:nvSpPr>
            <p:spPr bwMode="auto">
              <a:xfrm>
                <a:off x="8981" y="10717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6" name="Line 222"/>
              <p:cNvSpPr>
                <a:spLocks noChangeAspect="1" noChangeShapeType="1"/>
              </p:cNvSpPr>
              <p:nvPr/>
            </p:nvSpPr>
            <p:spPr bwMode="auto">
              <a:xfrm>
                <a:off x="9110" y="10717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7" name="Line 223"/>
              <p:cNvSpPr>
                <a:spLocks noChangeAspect="1" noChangeShapeType="1"/>
              </p:cNvSpPr>
              <p:nvPr/>
            </p:nvSpPr>
            <p:spPr bwMode="auto">
              <a:xfrm>
                <a:off x="9239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8" name="Line 224"/>
              <p:cNvSpPr>
                <a:spLocks noChangeAspect="1" noChangeShapeType="1"/>
              </p:cNvSpPr>
              <p:nvPr/>
            </p:nvSpPr>
            <p:spPr bwMode="auto">
              <a:xfrm>
                <a:off x="9368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9" name="Line 225"/>
              <p:cNvSpPr>
                <a:spLocks noChangeAspect="1" noChangeShapeType="1"/>
              </p:cNvSpPr>
              <p:nvPr/>
            </p:nvSpPr>
            <p:spPr bwMode="auto">
              <a:xfrm>
                <a:off x="9497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0" name="Line 226"/>
              <p:cNvSpPr>
                <a:spLocks noChangeAspect="1" noChangeShapeType="1"/>
              </p:cNvSpPr>
              <p:nvPr/>
            </p:nvSpPr>
            <p:spPr bwMode="auto">
              <a:xfrm>
                <a:off x="9627" y="10717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1" name="Line 227"/>
              <p:cNvSpPr>
                <a:spLocks noChangeAspect="1" noChangeShapeType="1"/>
              </p:cNvSpPr>
              <p:nvPr/>
            </p:nvSpPr>
            <p:spPr bwMode="auto">
              <a:xfrm>
                <a:off x="10919" y="10717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2" name="Line 228"/>
              <p:cNvSpPr>
                <a:spLocks noChangeAspect="1" noChangeShapeType="1"/>
              </p:cNvSpPr>
              <p:nvPr/>
            </p:nvSpPr>
            <p:spPr bwMode="auto">
              <a:xfrm>
                <a:off x="11048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3" name="Line 229"/>
              <p:cNvSpPr>
                <a:spLocks noChangeAspect="1" noChangeShapeType="1"/>
              </p:cNvSpPr>
              <p:nvPr/>
            </p:nvSpPr>
            <p:spPr bwMode="auto">
              <a:xfrm>
                <a:off x="11177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4" name="Line 230"/>
              <p:cNvSpPr>
                <a:spLocks noChangeAspect="1" noChangeShapeType="1"/>
              </p:cNvSpPr>
              <p:nvPr/>
            </p:nvSpPr>
            <p:spPr bwMode="auto">
              <a:xfrm>
                <a:off x="11306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5" name="Line 231"/>
              <p:cNvSpPr>
                <a:spLocks noChangeAspect="1" noChangeShapeType="1"/>
              </p:cNvSpPr>
              <p:nvPr/>
            </p:nvSpPr>
            <p:spPr bwMode="auto">
              <a:xfrm>
                <a:off x="11435" y="10717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6" name="Line 232"/>
              <p:cNvSpPr>
                <a:spLocks noChangeAspect="1" noChangeShapeType="1"/>
              </p:cNvSpPr>
              <p:nvPr/>
            </p:nvSpPr>
            <p:spPr bwMode="auto">
              <a:xfrm>
                <a:off x="8528" y="10781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7" name="Line 233"/>
              <p:cNvSpPr>
                <a:spLocks noChangeAspect="1" noChangeShapeType="1"/>
              </p:cNvSpPr>
              <p:nvPr/>
            </p:nvSpPr>
            <p:spPr bwMode="auto">
              <a:xfrm>
                <a:off x="8658" y="10781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8" name="Line 234"/>
              <p:cNvSpPr>
                <a:spLocks noChangeAspect="1" noChangeShapeType="1"/>
              </p:cNvSpPr>
              <p:nvPr/>
            </p:nvSpPr>
            <p:spPr bwMode="auto">
              <a:xfrm>
                <a:off x="8787" y="10781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9" name="Line 235"/>
              <p:cNvSpPr>
                <a:spLocks noChangeAspect="1" noChangeShapeType="1"/>
              </p:cNvSpPr>
              <p:nvPr/>
            </p:nvSpPr>
            <p:spPr bwMode="auto">
              <a:xfrm>
                <a:off x="8916" y="10781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0" name="Line 236"/>
              <p:cNvSpPr>
                <a:spLocks noChangeAspect="1" noChangeShapeType="1"/>
              </p:cNvSpPr>
              <p:nvPr/>
            </p:nvSpPr>
            <p:spPr bwMode="auto">
              <a:xfrm>
                <a:off x="9045" y="10781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1" name="Line 237"/>
              <p:cNvSpPr>
                <a:spLocks noChangeAspect="1" noChangeShapeType="1"/>
              </p:cNvSpPr>
              <p:nvPr/>
            </p:nvSpPr>
            <p:spPr bwMode="auto">
              <a:xfrm>
                <a:off x="9174" y="10781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2" name="Line 238"/>
              <p:cNvSpPr>
                <a:spLocks noChangeAspect="1" noChangeShapeType="1"/>
              </p:cNvSpPr>
              <p:nvPr/>
            </p:nvSpPr>
            <p:spPr bwMode="auto">
              <a:xfrm>
                <a:off x="9304" y="10781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3" name="Line 239"/>
              <p:cNvSpPr>
                <a:spLocks noChangeAspect="1" noChangeShapeType="1"/>
              </p:cNvSpPr>
              <p:nvPr/>
            </p:nvSpPr>
            <p:spPr bwMode="auto">
              <a:xfrm>
                <a:off x="9433" y="10781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4" name="Line 240"/>
              <p:cNvSpPr>
                <a:spLocks noChangeAspect="1" noChangeShapeType="1"/>
              </p:cNvSpPr>
              <p:nvPr/>
            </p:nvSpPr>
            <p:spPr bwMode="auto">
              <a:xfrm>
                <a:off x="9562" y="10781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5" name="Line 241"/>
              <p:cNvSpPr>
                <a:spLocks noChangeAspect="1" noChangeShapeType="1"/>
              </p:cNvSpPr>
              <p:nvPr/>
            </p:nvSpPr>
            <p:spPr bwMode="auto">
              <a:xfrm>
                <a:off x="9691" y="10781"/>
                <a:ext cx="41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6" name="Line 242"/>
              <p:cNvSpPr>
                <a:spLocks noChangeAspect="1" noChangeShapeType="1"/>
              </p:cNvSpPr>
              <p:nvPr/>
            </p:nvSpPr>
            <p:spPr bwMode="auto">
              <a:xfrm>
                <a:off x="10901" y="10781"/>
                <a:ext cx="18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7" name="Line 243"/>
              <p:cNvSpPr>
                <a:spLocks noChangeAspect="1" noChangeShapeType="1"/>
              </p:cNvSpPr>
              <p:nvPr/>
            </p:nvSpPr>
            <p:spPr bwMode="auto">
              <a:xfrm>
                <a:off x="10983" y="10781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8" name="Line 244"/>
              <p:cNvSpPr>
                <a:spLocks noChangeAspect="1" noChangeShapeType="1"/>
              </p:cNvSpPr>
              <p:nvPr/>
            </p:nvSpPr>
            <p:spPr bwMode="auto">
              <a:xfrm>
                <a:off x="11113" y="10781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9" name="Line 245"/>
              <p:cNvSpPr>
                <a:spLocks noChangeAspect="1" noChangeShapeType="1"/>
              </p:cNvSpPr>
              <p:nvPr/>
            </p:nvSpPr>
            <p:spPr bwMode="auto">
              <a:xfrm>
                <a:off x="11242" y="10781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0" name="Line 246"/>
              <p:cNvSpPr>
                <a:spLocks noChangeAspect="1" noChangeShapeType="1"/>
              </p:cNvSpPr>
              <p:nvPr/>
            </p:nvSpPr>
            <p:spPr bwMode="auto">
              <a:xfrm>
                <a:off x="11371" y="10781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1" name="Line 247"/>
              <p:cNvSpPr>
                <a:spLocks noChangeAspect="1" noChangeShapeType="1"/>
              </p:cNvSpPr>
              <p:nvPr/>
            </p:nvSpPr>
            <p:spPr bwMode="auto">
              <a:xfrm>
                <a:off x="8524" y="10846"/>
                <a:ext cx="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2" name="Line 248"/>
              <p:cNvSpPr>
                <a:spLocks noChangeAspect="1" noChangeShapeType="1"/>
              </p:cNvSpPr>
              <p:nvPr/>
            </p:nvSpPr>
            <p:spPr bwMode="auto">
              <a:xfrm>
                <a:off x="8593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3" name="Line 249"/>
              <p:cNvSpPr>
                <a:spLocks noChangeAspect="1" noChangeShapeType="1"/>
              </p:cNvSpPr>
              <p:nvPr/>
            </p:nvSpPr>
            <p:spPr bwMode="auto">
              <a:xfrm>
                <a:off x="8722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4" name="Line 250"/>
              <p:cNvSpPr>
                <a:spLocks noChangeAspect="1" noChangeShapeType="1"/>
              </p:cNvSpPr>
              <p:nvPr/>
            </p:nvSpPr>
            <p:spPr bwMode="auto">
              <a:xfrm>
                <a:off x="8851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5" name="Line 251"/>
              <p:cNvSpPr>
                <a:spLocks noChangeAspect="1" noChangeShapeType="1"/>
              </p:cNvSpPr>
              <p:nvPr/>
            </p:nvSpPr>
            <p:spPr bwMode="auto">
              <a:xfrm>
                <a:off x="8981" y="1084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6" name="Line 252"/>
              <p:cNvSpPr>
                <a:spLocks noChangeAspect="1" noChangeShapeType="1"/>
              </p:cNvSpPr>
              <p:nvPr/>
            </p:nvSpPr>
            <p:spPr bwMode="auto">
              <a:xfrm>
                <a:off x="9110" y="1084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7" name="Line 253"/>
              <p:cNvSpPr>
                <a:spLocks noChangeAspect="1" noChangeShapeType="1"/>
              </p:cNvSpPr>
              <p:nvPr/>
            </p:nvSpPr>
            <p:spPr bwMode="auto">
              <a:xfrm>
                <a:off x="9239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8" name="Line 254"/>
              <p:cNvSpPr>
                <a:spLocks noChangeAspect="1" noChangeShapeType="1"/>
              </p:cNvSpPr>
              <p:nvPr/>
            </p:nvSpPr>
            <p:spPr bwMode="auto">
              <a:xfrm>
                <a:off x="9368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9" name="Line 255"/>
              <p:cNvSpPr>
                <a:spLocks noChangeAspect="1" noChangeShapeType="1"/>
              </p:cNvSpPr>
              <p:nvPr/>
            </p:nvSpPr>
            <p:spPr bwMode="auto">
              <a:xfrm>
                <a:off x="9497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0" name="Line 256"/>
              <p:cNvSpPr>
                <a:spLocks noChangeAspect="1" noChangeShapeType="1"/>
              </p:cNvSpPr>
              <p:nvPr/>
            </p:nvSpPr>
            <p:spPr bwMode="auto">
              <a:xfrm>
                <a:off x="9627" y="1084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1" name="Line 257"/>
              <p:cNvSpPr>
                <a:spLocks noChangeAspect="1" noChangeShapeType="1"/>
              </p:cNvSpPr>
              <p:nvPr/>
            </p:nvSpPr>
            <p:spPr bwMode="auto">
              <a:xfrm>
                <a:off x="10919" y="1084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2" name="Line 258"/>
              <p:cNvSpPr>
                <a:spLocks noChangeAspect="1" noChangeShapeType="1"/>
              </p:cNvSpPr>
              <p:nvPr/>
            </p:nvSpPr>
            <p:spPr bwMode="auto">
              <a:xfrm>
                <a:off x="11048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3" name="Line 259"/>
              <p:cNvSpPr>
                <a:spLocks noChangeAspect="1" noChangeShapeType="1"/>
              </p:cNvSpPr>
              <p:nvPr/>
            </p:nvSpPr>
            <p:spPr bwMode="auto">
              <a:xfrm>
                <a:off x="11177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4" name="Line 260"/>
              <p:cNvSpPr>
                <a:spLocks noChangeAspect="1" noChangeShapeType="1"/>
              </p:cNvSpPr>
              <p:nvPr/>
            </p:nvSpPr>
            <p:spPr bwMode="auto">
              <a:xfrm>
                <a:off x="11306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5" name="Line 261"/>
              <p:cNvSpPr>
                <a:spLocks noChangeAspect="1" noChangeShapeType="1"/>
              </p:cNvSpPr>
              <p:nvPr/>
            </p:nvSpPr>
            <p:spPr bwMode="auto">
              <a:xfrm>
                <a:off x="11435" y="1084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6" name="Line 262"/>
              <p:cNvSpPr>
                <a:spLocks noChangeAspect="1" noChangeShapeType="1"/>
              </p:cNvSpPr>
              <p:nvPr/>
            </p:nvSpPr>
            <p:spPr bwMode="auto">
              <a:xfrm>
                <a:off x="8528" y="10910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7" name="Line 263"/>
              <p:cNvSpPr>
                <a:spLocks noChangeAspect="1" noChangeShapeType="1"/>
              </p:cNvSpPr>
              <p:nvPr/>
            </p:nvSpPr>
            <p:spPr bwMode="auto">
              <a:xfrm>
                <a:off x="8658" y="10910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8" name="Line 264"/>
              <p:cNvSpPr>
                <a:spLocks noChangeAspect="1" noChangeShapeType="1"/>
              </p:cNvSpPr>
              <p:nvPr/>
            </p:nvSpPr>
            <p:spPr bwMode="auto">
              <a:xfrm>
                <a:off x="8787" y="10910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9" name="Line 265"/>
              <p:cNvSpPr>
                <a:spLocks noChangeAspect="1" noChangeShapeType="1"/>
              </p:cNvSpPr>
              <p:nvPr/>
            </p:nvSpPr>
            <p:spPr bwMode="auto">
              <a:xfrm>
                <a:off x="8916" y="10910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0" name="Line 266"/>
              <p:cNvSpPr>
                <a:spLocks noChangeAspect="1" noChangeShapeType="1"/>
              </p:cNvSpPr>
              <p:nvPr/>
            </p:nvSpPr>
            <p:spPr bwMode="auto">
              <a:xfrm>
                <a:off x="9045" y="10910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1" name="Line 267"/>
              <p:cNvSpPr>
                <a:spLocks noChangeAspect="1" noChangeShapeType="1"/>
              </p:cNvSpPr>
              <p:nvPr/>
            </p:nvSpPr>
            <p:spPr bwMode="auto">
              <a:xfrm>
                <a:off x="9174" y="10910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2" name="Line 268"/>
              <p:cNvSpPr>
                <a:spLocks noChangeAspect="1" noChangeShapeType="1"/>
              </p:cNvSpPr>
              <p:nvPr/>
            </p:nvSpPr>
            <p:spPr bwMode="auto">
              <a:xfrm>
                <a:off x="9304" y="10910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3" name="Line 269"/>
              <p:cNvSpPr>
                <a:spLocks noChangeAspect="1" noChangeShapeType="1"/>
              </p:cNvSpPr>
              <p:nvPr/>
            </p:nvSpPr>
            <p:spPr bwMode="auto">
              <a:xfrm>
                <a:off x="9433" y="10910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4" name="Line 270"/>
              <p:cNvSpPr>
                <a:spLocks noChangeAspect="1" noChangeShapeType="1"/>
              </p:cNvSpPr>
              <p:nvPr/>
            </p:nvSpPr>
            <p:spPr bwMode="auto">
              <a:xfrm>
                <a:off x="9562" y="10910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5" name="Line 271"/>
              <p:cNvSpPr>
                <a:spLocks noChangeAspect="1" noChangeShapeType="1"/>
              </p:cNvSpPr>
              <p:nvPr/>
            </p:nvSpPr>
            <p:spPr bwMode="auto">
              <a:xfrm>
                <a:off x="9691" y="10910"/>
                <a:ext cx="41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6" name="Line 272"/>
              <p:cNvSpPr>
                <a:spLocks noChangeAspect="1" noChangeShapeType="1"/>
              </p:cNvSpPr>
              <p:nvPr/>
            </p:nvSpPr>
            <p:spPr bwMode="auto">
              <a:xfrm>
                <a:off x="10901" y="10910"/>
                <a:ext cx="18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7" name="Line 273"/>
              <p:cNvSpPr>
                <a:spLocks noChangeAspect="1" noChangeShapeType="1"/>
              </p:cNvSpPr>
              <p:nvPr/>
            </p:nvSpPr>
            <p:spPr bwMode="auto">
              <a:xfrm>
                <a:off x="10983" y="10910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8" name="Line 274"/>
              <p:cNvSpPr>
                <a:spLocks noChangeAspect="1" noChangeShapeType="1"/>
              </p:cNvSpPr>
              <p:nvPr/>
            </p:nvSpPr>
            <p:spPr bwMode="auto">
              <a:xfrm>
                <a:off x="11113" y="10910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9" name="Line 275"/>
              <p:cNvSpPr>
                <a:spLocks noChangeAspect="1" noChangeShapeType="1"/>
              </p:cNvSpPr>
              <p:nvPr/>
            </p:nvSpPr>
            <p:spPr bwMode="auto">
              <a:xfrm>
                <a:off x="11242" y="10910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0" name="Line 276"/>
              <p:cNvSpPr>
                <a:spLocks noChangeAspect="1" noChangeShapeType="1"/>
              </p:cNvSpPr>
              <p:nvPr/>
            </p:nvSpPr>
            <p:spPr bwMode="auto">
              <a:xfrm>
                <a:off x="11371" y="10910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1" name="Line 277"/>
              <p:cNvSpPr>
                <a:spLocks noChangeAspect="1" noChangeShapeType="1"/>
              </p:cNvSpPr>
              <p:nvPr/>
            </p:nvSpPr>
            <p:spPr bwMode="auto">
              <a:xfrm>
                <a:off x="8524" y="10974"/>
                <a:ext cx="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2" name="Line 278"/>
              <p:cNvSpPr>
                <a:spLocks noChangeAspect="1" noChangeShapeType="1"/>
              </p:cNvSpPr>
              <p:nvPr/>
            </p:nvSpPr>
            <p:spPr bwMode="auto">
              <a:xfrm>
                <a:off x="8593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3" name="Line 279"/>
              <p:cNvSpPr>
                <a:spLocks noChangeAspect="1" noChangeShapeType="1"/>
              </p:cNvSpPr>
              <p:nvPr/>
            </p:nvSpPr>
            <p:spPr bwMode="auto">
              <a:xfrm>
                <a:off x="8722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4" name="Line 280"/>
              <p:cNvSpPr>
                <a:spLocks noChangeAspect="1" noChangeShapeType="1"/>
              </p:cNvSpPr>
              <p:nvPr/>
            </p:nvSpPr>
            <p:spPr bwMode="auto">
              <a:xfrm>
                <a:off x="8851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5" name="Line 281"/>
              <p:cNvSpPr>
                <a:spLocks noChangeAspect="1" noChangeShapeType="1"/>
              </p:cNvSpPr>
              <p:nvPr/>
            </p:nvSpPr>
            <p:spPr bwMode="auto">
              <a:xfrm>
                <a:off x="8981" y="10974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6" name="Line 282"/>
              <p:cNvSpPr>
                <a:spLocks noChangeAspect="1" noChangeShapeType="1"/>
              </p:cNvSpPr>
              <p:nvPr/>
            </p:nvSpPr>
            <p:spPr bwMode="auto">
              <a:xfrm>
                <a:off x="9110" y="10974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7" name="Line 283"/>
              <p:cNvSpPr>
                <a:spLocks noChangeAspect="1" noChangeShapeType="1"/>
              </p:cNvSpPr>
              <p:nvPr/>
            </p:nvSpPr>
            <p:spPr bwMode="auto">
              <a:xfrm>
                <a:off x="9239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8" name="Line 284"/>
              <p:cNvSpPr>
                <a:spLocks noChangeAspect="1" noChangeShapeType="1"/>
              </p:cNvSpPr>
              <p:nvPr/>
            </p:nvSpPr>
            <p:spPr bwMode="auto">
              <a:xfrm>
                <a:off x="9368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9" name="Line 285"/>
              <p:cNvSpPr>
                <a:spLocks noChangeAspect="1" noChangeShapeType="1"/>
              </p:cNvSpPr>
              <p:nvPr/>
            </p:nvSpPr>
            <p:spPr bwMode="auto">
              <a:xfrm>
                <a:off x="9497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0" name="Line 286"/>
              <p:cNvSpPr>
                <a:spLocks noChangeAspect="1" noChangeShapeType="1"/>
              </p:cNvSpPr>
              <p:nvPr/>
            </p:nvSpPr>
            <p:spPr bwMode="auto">
              <a:xfrm>
                <a:off x="9627" y="10974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1" name="Line 287"/>
              <p:cNvSpPr>
                <a:spLocks noChangeAspect="1" noChangeShapeType="1"/>
              </p:cNvSpPr>
              <p:nvPr/>
            </p:nvSpPr>
            <p:spPr bwMode="auto">
              <a:xfrm>
                <a:off x="10919" y="10974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2" name="Line 288"/>
              <p:cNvSpPr>
                <a:spLocks noChangeAspect="1" noChangeShapeType="1"/>
              </p:cNvSpPr>
              <p:nvPr/>
            </p:nvSpPr>
            <p:spPr bwMode="auto">
              <a:xfrm>
                <a:off x="11048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3" name="Line 289"/>
              <p:cNvSpPr>
                <a:spLocks noChangeAspect="1" noChangeShapeType="1"/>
              </p:cNvSpPr>
              <p:nvPr/>
            </p:nvSpPr>
            <p:spPr bwMode="auto">
              <a:xfrm>
                <a:off x="11177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4" name="Line 290"/>
              <p:cNvSpPr>
                <a:spLocks noChangeAspect="1" noChangeShapeType="1"/>
              </p:cNvSpPr>
              <p:nvPr/>
            </p:nvSpPr>
            <p:spPr bwMode="auto">
              <a:xfrm>
                <a:off x="11306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5" name="Line 291"/>
              <p:cNvSpPr>
                <a:spLocks noChangeAspect="1" noChangeShapeType="1"/>
              </p:cNvSpPr>
              <p:nvPr/>
            </p:nvSpPr>
            <p:spPr bwMode="auto">
              <a:xfrm>
                <a:off x="11435" y="10974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6" name="Line 292"/>
              <p:cNvSpPr>
                <a:spLocks noChangeAspect="1" noChangeShapeType="1"/>
              </p:cNvSpPr>
              <p:nvPr/>
            </p:nvSpPr>
            <p:spPr bwMode="auto">
              <a:xfrm>
                <a:off x="8528" y="11039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7" name="Line 293"/>
              <p:cNvSpPr>
                <a:spLocks noChangeAspect="1" noChangeShapeType="1"/>
              </p:cNvSpPr>
              <p:nvPr/>
            </p:nvSpPr>
            <p:spPr bwMode="auto">
              <a:xfrm>
                <a:off x="8658" y="11039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8" name="Line 294"/>
              <p:cNvSpPr>
                <a:spLocks noChangeAspect="1" noChangeShapeType="1"/>
              </p:cNvSpPr>
              <p:nvPr/>
            </p:nvSpPr>
            <p:spPr bwMode="auto">
              <a:xfrm>
                <a:off x="8787" y="11039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9" name="Line 295"/>
              <p:cNvSpPr>
                <a:spLocks noChangeAspect="1" noChangeShapeType="1"/>
              </p:cNvSpPr>
              <p:nvPr/>
            </p:nvSpPr>
            <p:spPr bwMode="auto">
              <a:xfrm>
                <a:off x="8916" y="11039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0" name="Line 296"/>
              <p:cNvSpPr>
                <a:spLocks noChangeAspect="1" noChangeShapeType="1"/>
              </p:cNvSpPr>
              <p:nvPr/>
            </p:nvSpPr>
            <p:spPr bwMode="auto">
              <a:xfrm>
                <a:off x="9045" y="11039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1" name="Line 297"/>
              <p:cNvSpPr>
                <a:spLocks noChangeAspect="1" noChangeShapeType="1"/>
              </p:cNvSpPr>
              <p:nvPr/>
            </p:nvSpPr>
            <p:spPr bwMode="auto">
              <a:xfrm>
                <a:off x="9174" y="11039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2" name="Line 298"/>
              <p:cNvSpPr>
                <a:spLocks noChangeAspect="1" noChangeShapeType="1"/>
              </p:cNvSpPr>
              <p:nvPr/>
            </p:nvSpPr>
            <p:spPr bwMode="auto">
              <a:xfrm>
                <a:off x="9304" y="11039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3" name="Line 299"/>
              <p:cNvSpPr>
                <a:spLocks noChangeAspect="1" noChangeShapeType="1"/>
              </p:cNvSpPr>
              <p:nvPr/>
            </p:nvSpPr>
            <p:spPr bwMode="auto">
              <a:xfrm>
                <a:off x="9433" y="11039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4" name="Line 300"/>
              <p:cNvSpPr>
                <a:spLocks noChangeAspect="1" noChangeShapeType="1"/>
              </p:cNvSpPr>
              <p:nvPr/>
            </p:nvSpPr>
            <p:spPr bwMode="auto">
              <a:xfrm>
                <a:off x="9562" y="11039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5" name="Line 301"/>
              <p:cNvSpPr>
                <a:spLocks noChangeAspect="1" noChangeShapeType="1"/>
              </p:cNvSpPr>
              <p:nvPr/>
            </p:nvSpPr>
            <p:spPr bwMode="auto">
              <a:xfrm>
                <a:off x="9691" y="11039"/>
                <a:ext cx="41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6" name="Line 302"/>
              <p:cNvSpPr>
                <a:spLocks noChangeAspect="1" noChangeShapeType="1"/>
              </p:cNvSpPr>
              <p:nvPr/>
            </p:nvSpPr>
            <p:spPr bwMode="auto">
              <a:xfrm>
                <a:off x="10901" y="11039"/>
                <a:ext cx="18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7" name="Line 303"/>
              <p:cNvSpPr>
                <a:spLocks noChangeAspect="1" noChangeShapeType="1"/>
              </p:cNvSpPr>
              <p:nvPr/>
            </p:nvSpPr>
            <p:spPr bwMode="auto">
              <a:xfrm>
                <a:off x="10983" y="11039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8" name="Line 304"/>
              <p:cNvSpPr>
                <a:spLocks noChangeAspect="1" noChangeShapeType="1"/>
              </p:cNvSpPr>
              <p:nvPr/>
            </p:nvSpPr>
            <p:spPr bwMode="auto">
              <a:xfrm>
                <a:off x="11113" y="11039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9" name="Line 305"/>
              <p:cNvSpPr>
                <a:spLocks noChangeAspect="1" noChangeShapeType="1"/>
              </p:cNvSpPr>
              <p:nvPr/>
            </p:nvSpPr>
            <p:spPr bwMode="auto">
              <a:xfrm>
                <a:off x="11242" y="11039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0" name="Line 306"/>
              <p:cNvSpPr>
                <a:spLocks noChangeAspect="1" noChangeShapeType="1"/>
              </p:cNvSpPr>
              <p:nvPr/>
            </p:nvSpPr>
            <p:spPr bwMode="auto">
              <a:xfrm>
                <a:off x="11371" y="11039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1" name="Line 307"/>
              <p:cNvSpPr>
                <a:spLocks noChangeAspect="1" noChangeShapeType="1"/>
              </p:cNvSpPr>
              <p:nvPr/>
            </p:nvSpPr>
            <p:spPr bwMode="auto">
              <a:xfrm>
                <a:off x="8524" y="11103"/>
                <a:ext cx="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2" name="Line 308"/>
              <p:cNvSpPr>
                <a:spLocks noChangeAspect="1" noChangeShapeType="1"/>
              </p:cNvSpPr>
              <p:nvPr/>
            </p:nvSpPr>
            <p:spPr bwMode="auto">
              <a:xfrm>
                <a:off x="8593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3" name="Line 309"/>
              <p:cNvSpPr>
                <a:spLocks noChangeAspect="1" noChangeShapeType="1"/>
              </p:cNvSpPr>
              <p:nvPr/>
            </p:nvSpPr>
            <p:spPr bwMode="auto">
              <a:xfrm>
                <a:off x="8722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4" name="Line 310"/>
              <p:cNvSpPr>
                <a:spLocks noChangeAspect="1" noChangeShapeType="1"/>
              </p:cNvSpPr>
              <p:nvPr/>
            </p:nvSpPr>
            <p:spPr bwMode="auto">
              <a:xfrm>
                <a:off x="8851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5" name="Line 311"/>
              <p:cNvSpPr>
                <a:spLocks noChangeAspect="1" noChangeShapeType="1"/>
              </p:cNvSpPr>
              <p:nvPr/>
            </p:nvSpPr>
            <p:spPr bwMode="auto">
              <a:xfrm>
                <a:off x="8981" y="11103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6" name="Line 312"/>
              <p:cNvSpPr>
                <a:spLocks noChangeAspect="1" noChangeShapeType="1"/>
              </p:cNvSpPr>
              <p:nvPr/>
            </p:nvSpPr>
            <p:spPr bwMode="auto">
              <a:xfrm>
                <a:off x="9110" y="11103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7" name="Line 313"/>
              <p:cNvSpPr>
                <a:spLocks noChangeAspect="1" noChangeShapeType="1"/>
              </p:cNvSpPr>
              <p:nvPr/>
            </p:nvSpPr>
            <p:spPr bwMode="auto">
              <a:xfrm>
                <a:off x="9239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8" name="Line 314"/>
              <p:cNvSpPr>
                <a:spLocks noChangeAspect="1" noChangeShapeType="1"/>
              </p:cNvSpPr>
              <p:nvPr/>
            </p:nvSpPr>
            <p:spPr bwMode="auto">
              <a:xfrm>
                <a:off x="9368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39" name="Line 315"/>
              <p:cNvSpPr>
                <a:spLocks noChangeAspect="1" noChangeShapeType="1"/>
              </p:cNvSpPr>
              <p:nvPr/>
            </p:nvSpPr>
            <p:spPr bwMode="auto">
              <a:xfrm>
                <a:off x="9497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0" name="Line 316"/>
              <p:cNvSpPr>
                <a:spLocks noChangeAspect="1" noChangeShapeType="1"/>
              </p:cNvSpPr>
              <p:nvPr/>
            </p:nvSpPr>
            <p:spPr bwMode="auto">
              <a:xfrm>
                <a:off x="9627" y="11103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1" name="Line 317"/>
              <p:cNvSpPr>
                <a:spLocks noChangeAspect="1" noChangeShapeType="1"/>
              </p:cNvSpPr>
              <p:nvPr/>
            </p:nvSpPr>
            <p:spPr bwMode="auto">
              <a:xfrm>
                <a:off x="10919" y="11103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2" name="Line 318"/>
              <p:cNvSpPr>
                <a:spLocks noChangeAspect="1" noChangeShapeType="1"/>
              </p:cNvSpPr>
              <p:nvPr/>
            </p:nvSpPr>
            <p:spPr bwMode="auto">
              <a:xfrm>
                <a:off x="11048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3" name="Line 319"/>
              <p:cNvSpPr>
                <a:spLocks noChangeAspect="1" noChangeShapeType="1"/>
              </p:cNvSpPr>
              <p:nvPr/>
            </p:nvSpPr>
            <p:spPr bwMode="auto">
              <a:xfrm>
                <a:off x="11177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4" name="Line 320"/>
              <p:cNvSpPr>
                <a:spLocks noChangeAspect="1" noChangeShapeType="1"/>
              </p:cNvSpPr>
              <p:nvPr/>
            </p:nvSpPr>
            <p:spPr bwMode="auto">
              <a:xfrm>
                <a:off x="11306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5" name="Line 321"/>
              <p:cNvSpPr>
                <a:spLocks noChangeAspect="1" noChangeShapeType="1"/>
              </p:cNvSpPr>
              <p:nvPr/>
            </p:nvSpPr>
            <p:spPr bwMode="auto">
              <a:xfrm>
                <a:off x="11435" y="11103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6" name="Line 322"/>
              <p:cNvSpPr>
                <a:spLocks noChangeAspect="1" noChangeShapeType="1"/>
              </p:cNvSpPr>
              <p:nvPr/>
            </p:nvSpPr>
            <p:spPr bwMode="auto">
              <a:xfrm>
                <a:off x="8528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7" name="Line 323"/>
              <p:cNvSpPr>
                <a:spLocks noChangeAspect="1" noChangeShapeType="1"/>
              </p:cNvSpPr>
              <p:nvPr/>
            </p:nvSpPr>
            <p:spPr bwMode="auto">
              <a:xfrm>
                <a:off x="8658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8" name="Line 324"/>
              <p:cNvSpPr>
                <a:spLocks noChangeAspect="1" noChangeShapeType="1"/>
              </p:cNvSpPr>
              <p:nvPr/>
            </p:nvSpPr>
            <p:spPr bwMode="auto">
              <a:xfrm>
                <a:off x="8787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9" name="Line 325"/>
              <p:cNvSpPr>
                <a:spLocks noChangeAspect="1" noChangeShapeType="1"/>
              </p:cNvSpPr>
              <p:nvPr/>
            </p:nvSpPr>
            <p:spPr bwMode="auto">
              <a:xfrm>
                <a:off x="8916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0" name="Line 326"/>
              <p:cNvSpPr>
                <a:spLocks noChangeAspect="1" noChangeShapeType="1"/>
              </p:cNvSpPr>
              <p:nvPr/>
            </p:nvSpPr>
            <p:spPr bwMode="auto">
              <a:xfrm>
                <a:off x="9045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1" name="Line 327"/>
              <p:cNvSpPr>
                <a:spLocks noChangeAspect="1" noChangeShapeType="1"/>
              </p:cNvSpPr>
              <p:nvPr/>
            </p:nvSpPr>
            <p:spPr bwMode="auto">
              <a:xfrm>
                <a:off x="9174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2" name="Line 328"/>
              <p:cNvSpPr>
                <a:spLocks noChangeAspect="1" noChangeShapeType="1"/>
              </p:cNvSpPr>
              <p:nvPr/>
            </p:nvSpPr>
            <p:spPr bwMode="auto">
              <a:xfrm>
                <a:off x="9304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3" name="Line 329"/>
              <p:cNvSpPr>
                <a:spLocks noChangeAspect="1" noChangeShapeType="1"/>
              </p:cNvSpPr>
              <p:nvPr/>
            </p:nvSpPr>
            <p:spPr bwMode="auto">
              <a:xfrm>
                <a:off x="9433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4" name="Line 330"/>
              <p:cNvSpPr>
                <a:spLocks noChangeAspect="1" noChangeShapeType="1"/>
              </p:cNvSpPr>
              <p:nvPr/>
            </p:nvSpPr>
            <p:spPr bwMode="auto">
              <a:xfrm>
                <a:off x="9562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5" name="Line 331"/>
              <p:cNvSpPr>
                <a:spLocks noChangeAspect="1" noChangeShapeType="1"/>
              </p:cNvSpPr>
              <p:nvPr/>
            </p:nvSpPr>
            <p:spPr bwMode="auto">
              <a:xfrm>
                <a:off x="9691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6" name="Line 332"/>
              <p:cNvSpPr>
                <a:spLocks noChangeAspect="1" noChangeShapeType="1"/>
              </p:cNvSpPr>
              <p:nvPr/>
            </p:nvSpPr>
            <p:spPr bwMode="auto">
              <a:xfrm>
                <a:off x="9820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7" name="Line 333"/>
              <p:cNvSpPr>
                <a:spLocks noChangeAspect="1" noChangeShapeType="1"/>
              </p:cNvSpPr>
              <p:nvPr/>
            </p:nvSpPr>
            <p:spPr bwMode="auto">
              <a:xfrm>
                <a:off x="9950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8" name="Line 334"/>
              <p:cNvSpPr>
                <a:spLocks noChangeAspect="1" noChangeShapeType="1"/>
              </p:cNvSpPr>
              <p:nvPr/>
            </p:nvSpPr>
            <p:spPr bwMode="auto">
              <a:xfrm>
                <a:off x="10079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9" name="Line 335"/>
              <p:cNvSpPr>
                <a:spLocks noChangeAspect="1" noChangeShapeType="1"/>
              </p:cNvSpPr>
              <p:nvPr/>
            </p:nvSpPr>
            <p:spPr bwMode="auto">
              <a:xfrm>
                <a:off x="10208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0" name="Line 336"/>
              <p:cNvSpPr>
                <a:spLocks noChangeAspect="1" noChangeShapeType="1"/>
              </p:cNvSpPr>
              <p:nvPr/>
            </p:nvSpPr>
            <p:spPr bwMode="auto">
              <a:xfrm>
                <a:off x="10337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1" name="Line 337"/>
              <p:cNvSpPr>
                <a:spLocks noChangeAspect="1" noChangeShapeType="1"/>
              </p:cNvSpPr>
              <p:nvPr/>
            </p:nvSpPr>
            <p:spPr bwMode="auto">
              <a:xfrm>
                <a:off x="10466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2" name="Line 338"/>
              <p:cNvSpPr>
                <a:spLocks noChangeAspect="1" noChangeShapeType="1"/>
              </p:cNvSpPr>
              <p:nvPr/>
            </p:nvSpPr>
            <p:spPr bwMode="auto">
              <a:xfrm>
                <a:off x="10596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3" name="Line 339"/>
              <p:cNvSpPr>
                <a:spLocks noChangeAspect="1" noChangeShapeType="1"/>
              </p:cNvSpPr>
              <p:nvPr/>
            </p:nvSpPr>
            <p:spPr bwMode="auto">
              <a:xfrm>
                <a:off x="10725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4" name="Line 340"/>
              <p:cNvSpPr>
                <a:spLocks noChangeAspect="1" noChangeShapeType="1"/>
              </p:cNvSpPr>
              <p:nvPr/>
            </p:nvSpPr>
            <p:spPr bwMode="auto">
              <a:xfrm>
                <a:off x="10854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5" name="Line 341"/>
              <p:cNvSpPr>
                <a:spLocks noChangeAspect="1" noChangeShapeType="1"/>
              </p:cNvSpPr>
              <p:nvPr/>
            </p:nvSpPr>
            <p:spPr bwMode="auto">
              <a:xfrm>
                <a:off x="10983" y="11168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6" name="Line 342"/>
              <p:cNvSpPr>
                <a:spLocks noChangeAspect="1" noChangeShapeType="1"/>
              </p:cNvSpPr>
              <p:nvPr/>
            </p:nvSpPr>
            <p:spPr bwMode="auto">
              <a:xfrm>
                <a:off x="11113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7" name="Line 343"/>
              <p:cNvSpPr>
                <a:spLocks noChangeAspect="1" noChangeShapeType="1"/>
              </p:cNvSpPr>
              <p:nvPr/>
            </p:nvSpPr>
            <p:spPr bwMode="auto">
              <a:xfrm>
                <a:off x="11242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8" name="Line 344"/>
              <p:cNvSpPr>
                <a:spLocks noChangeAspect="1" noChangeShapeType="1"/>
              </p:cNvSpPr>
              <p:nvPr/>
            </p:nvSpPr>
            <p:spPr bwMode="auto">
              <a:xfrm>
                <a:off x="11371" y="11168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9" name="Line 345"/>
              <p:cNvSpPr>
                <a:spLocks noChangeAspect="1" noChangeShapeType="1"/>
              </p:cNvSpPr>
              <p:nvPr/>
            </p:nvSpPr>
            <p:spPr bwMode="auto">
              <a:xfrm>
                <a:off x="8524" y="11232"/>
                <a:ext cx="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0" name="Line 346"/>
              <p:cNvSpPr>
                <a:spLocks noChangeAspect="1" noChangeShapeType="1"/>
              </p:cNvSpPr>
              <p:nvPr/>
            </p:nvSpPr>
            <p:spPr bwMode="auto">
              <a:xfrm>
                <a:off x="8593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1" name="Line 347"/>
              <p:cNvSpPr>
                <a:spLocks noChangeAspect="1" noChangeShapeType="1"/>
              </p:cNvSpPr>
              <p:nvPr/>
            </p:nvSpPr>
            <p:spPr bwMode="auto">
              <a:xfrm>
                <a:off x="8722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2" name="Line 348"/>
              <p:cNvSpPr>
                <a:spLocks noChangeAspect="1" noChangeShapeType="1"/>
              </p:cNvSpPr>
              <p:nvPr/>
            </p:nvSpPr>
            <p:spPr bwMode="auto">
              <a:xfrm>
                <a:off x="8851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3" name="Line 349"/>
              <p:cNvSpPr>
                <a:spLocks noChangeAspect="1" noChangeShapeType="1"/>
              </p:cNvSpPr>
              <p:nvPr/>
            </p:nvSpPr>
            <p:spPr bwMode="auto">
              <a:xfrm>
                <a:off x="8981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4" name="Line 350"/>
              <p:cNvSpPr>
                <a:spLocks noChangeAspect="1" noChangeShapeType="1"/>
              </p:cNvSpPr>
              <p:nvPr/>
            </p:nvSpPr>
            <p:spPr bwMode="auto">
              <a:xfrm>
                <a:off x="9110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5" name="Line 351"/>
              <p:cNvSpPr>
                <a:spLocks noChangeAspect="1" noChangeShapeType="1"/>
              </p:cNvSpPr>
              <p:nvPr/>
            </p:nvSpPr>
            <p:spPr bwMode="auto">
              <a:xfrm>
                <a:off x="9239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6" name="Line 352"/>
              <p:cNvSpPr>
                <a:spLocks noChangeAspect="1" noChangeShapeType="1"/>
              </p:cNvSpPr>
              <p:nvPr/>
            </p:nvSpPr>
            <p:spPr bwMode="auto">
              <a:xfrm>
                <a:off x="9368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7" name="Line 353"/>
              <p:cNvSpPr>
                <a:spLocks noChangeAspect="1" noChangeShapeType="1"/>
              </p:cNvSpPr>
              <p:nvPr/>
            </p:nvSpPr>
            <p:spPr bwMode="auto">
              <a:xfrm>
                <a:off x="9497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8" name="Line 354"/>
              <p:cNvSpPr>
                <a:spLocks noChangeAspect="1" noChangeShapeType="1"/>
              </p:cNvSpPr>
              <p:nvPr/>
            </p:nvSpPr>
            <p:spPr bwMode="auto">
              <a:xfrm>
                <a:off x="9627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9" name="Line 355"/>
              <p:cNvSpPr>
                <a:spLocks noChangeAspect="1" noChangeShapeType="1"/>
              </p:cNvSpPr>
              <p:nvPr/>
            </p:nvSpPr>
            <p:spPr bwMode="auto">
              <a:xfrm>
                <a:off x="9756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0" name="Line 356"/>
              <p:cNvSpPr>
                <a:spLocks noChangeAspect="1" noChangeShapeType="1"/>
              </p:cNvSpPr>
              <p:nvPr/>
            </p:nvSpPr>
            <p:spPr bwMode="auto">
              <a:xfrm>
                <a:off x="9885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1" name="Line 357"/>
              <p:cNvSpPr>
                <a:spLocks noChangeAspect="1" noChangeShapeType="1"/>
              </p:cNvSpPr>
              <p:nvPr/>
            </p:nvSpPr>
            <p:spPr bwMode="auto">
              <a:xfrm>
                <a:off x="10014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2" name="Line 358"/>
              <p:cNvSpPr>
                <a:spLocks noChangeAspect="1" noChangeShapeType="1"/>
              </p:cNvSpPr>
              <p:nvPr/>
            </p:nvSpPr>
            <p:spPr bwMode="auto">
              <a:xfrm>
                <a:off x="10143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3" name="Line 359"/>
              <p:cNvSpPr>
                <a:spLocks noChangeAspect="1" noChangeShapeType="1"/>
              </p:cNvSpPr>
              <p:nvPr/>
            </p:nvSpPr>
            <p:spPr bwMode="auto">
              <a:xfrm>
                <a:off x="10273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4" name="Line 360"/>
              <p:cNvSpPr>
                <a:spLocks noChangeAspect="1" noChangeShapeType="1"/>
              </p:cNvSpPr>
              <p:nvPr/>
            </p:nvSpPr>
            <p:spPr bwMode="auto">
              <a:xfrm>
                <a:off x="10402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5" name="Line 361"/>
              <p:cNvSpPr>
                <a:spLocks noChangeAspect="1" noChangeShapeType="1"/>
              </p:cNvSpPr>
              <p:nvPr/>
            </p:nvSpPr>
            <p:spPr bwMode="auto">
              <a:xfrm>
                <a:off x="10531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6" name="Line 362"/>
              <p:cNvSpPr>
                <a:spLocks noChangeAspect="1" noChangeShapeType="1"/>
              </p:cNvSpPr>
              <p:nvPr/>
            </p:nvSpPr>
            <p:spPr bwMode="auto">
              <a:xfrm>
                <a:off x="10660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7" name="Line 363"/>
              <p:cNvSpPr>
                <a:spLocks noChangeAspect="1" noChangeShapeType="1"/>
              </p:cNvSpPr>
              <p:nvPr/>
            </p:nvSpPr>
            <p:spPr bwMode="auto">
              <a:xfrm>
                <a:off x="10790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8" name="Line 364"/>
              <p:cNvSpPr>
                <a:spLocks noChangeAspect="1" noChangeShapeType="1"/>
              </p:cNvSpPr>
              <p:nvPr/>
            </p:nvSpPr>
            <p:spPr bwMode="auto">
              <a:xfrm>
                <a:off x="10919" y="11232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9" name="Line 365"/>
              <p:cNvSpPr>
                <a:spLocks noChangeAspect="1" noChangeShapeType="1"/>
              </p:cNvSpPr>
              <p:nvPr/>
            </p:nvSpPr>
            <p:spPr bwMode="auto">
              <a:xfrm>
                <a:off x="11048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0" name="Line 366"/>
              <p:cNvSpPr>
                <a:spLocks noChangeAspect="1" noChangeShapeType="1"/>
              </p:cNvSpPr>
              <p:nvPr/>
            </p:nvSpPr>
            <p:spPr bwMode="auto">
              <a:xfrm>
                <a:off x="11177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1" name="Line 367"/>
              <p:cNvSpPr>
                <a:spLocks noChangeAspect="1" noChangeShapeType="1"/>
              </p:cNvSpPr>
              <p:nvPr/>
            </p:nvSpPr>
            <p:spPr bwMode="auto">
              <a:xfrm>
                <a:off x="11306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2" name="Line 368"/>
              <p:cNvSpPr>
                <a:spLocks noChangeAspect="1" noChangeShapeType="1"/>
              </p:cNvSpPr>
              <p:nvPr/>
            </p:nvSpPr>
            <p:spPr bwMode="auto">
              <a:xfrm>
                <a:off x="11435" y="11232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3" name="Line 369"/>
              <p:cNvSpPr>
                <a:spLocks noChangeAspect="1" noChangeShapeType="1"/>
              </p:cNvSpPr>
              <p:nvPr/>
            </p:nvSpPr>
            <p:spPr bwMode="auto">
              <a:xfrm>
                <a:off x="8528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4" name="Line 370"/>
              <p:cNvSpPr>
                <a:spLocks noChangeAspect="1" noChangeShapeType="1"/>
              </p:cNvSpPr>
              <p:nvPr/>
            </p:nvSpPr>
            <p:spPr bwMode="auto">
              <a:xfrm>
                <a:off x="8658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5" name="Line 371"/>
              <p:cNvSpPr>
                <a:spLocks noChangeAspect="1" noChangeShapeType="1"/>
              </p:cNvSpPr>
              <p:nvPr/>
            </p:nvSpPr>
            <p:spPr bwMode="auto">
              <a:xfrm>
                <a:off x="8787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6" name="Line 372"/>
              <p:cNvSpPr>
                <a:spLocks noChangeAspect="1" noChangeShapeType="1"/>
              </p:cNvSpPr>
              <p:nvPr/>
            </p:nvSpPr>
            <p:spPr bwMode="auto">
              <a:xfrm>
                <a:off x="8916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7" name="Line 373"/>
              <p:cNvSpPr>
                <a:spLocks noChangeAspect="1" noChangeShapeType="1"/>
              </p:cNvSpPr>
              <p:nvPr/>
            </p:nvSpPr>
            <p:spPr bwMode="auto">
              <a:xfrm>
                <a:off x="9045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8" name="Line 374"/>
              <p:cNvSpPr>
                <a:spLocks noChangeAspect="1" noChangeShapeType="1"/>
              </p:cNvSpPr>
              <p:nvPr/>
            </p:nvSpPr>
            <p:spPr bwMode="auto">
              <a:xfrm>
                <a:off x="9174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9" name="Line 375"/>
              <p:cNvSpPr>
                <a:spLocks noChangeAspect="1" noChangeShapeType="1"/>
              </p:cNvSpPr>
              <p:nvPr/>
            </p:nvSpPr>
            <p:spPr bwMode="auto">
              <a:xfrm>
                <a:off x="9304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0" name="Line 376"/>
              <p:cNvSpPr>
                <a:spLocks noChangeAspect="1" noChangeShapeType="1"/>
              </p:cNvSpPr>
              <p:nvPr/>
            </p:nvSpPr>
            <p:spPr bwMode="auto">
              <a:xfrm>
                <a:off x="9433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1" name="Line 377"/>
              <p:cNvSpPr>
                <a:spLocks noChangeAspect="1" noChangeShapeType="1"/>
              </p:cNvSpPr>
              <p:nvPr/>
            </p:nvSpPr>
            <p:spPr bwMode="auto">
              <a:xfrm>
                <a:off x="9562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2" name="Line 378"/>
              <p:cNvSpPr>
                <a:spLocks noChangeAspect="1" noChangeShapeType="1"/>
              </p:cNvSpPr>
              <p:nvPr/>
            </p:nvSpPr>
            <p:spPr bwMode="auto">
              <a:xfrm>
                <a:off x="9691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3" name="Line 379"/>
              <p:cNvSpPr>
                <a:spLocks noChangeAspect="1" noChangeShapeType="1"/>
              </p:cNvSpPr>
              <p:nvPr/>
            </p:nvSpPr>
            <p:spPr bwMode="auto">
              <a:xfrm>
                <a:off x="9820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4" name="Line 380"/>
              <p:cNvSpPr>
                <a:spLocks noChangeAspect="1" noChangeShapeType="1"/>
              </p:cNvSpPr>
              <p:nvPr/>
            </p:nvSpPr>
            <p:spPr bwMode="auto">
              <a:xfrm>
                <a:off x="9950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5" name="Line 381"/>
              <p:cNvSpPr>
                <a:spLocks noChangeAspect="1" noChangeShapeType="1"/>
              </p:cNvSpPr>
              <p:nvPr/>
            </p:nvSpPr>
            <p:spPr bwMode="auto">
              <a:xfrm>
                <a:off x="10079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6" name="Line 382"/>
              <p:cNvSpPr>
                <a:spLocks noChangeAspect="1" noChangeShapeType="1"/>
              </p:cNvSpPr>
              <p:nvPr/>
            </p:nvSpPr>
            <p:spPr bwMode="auto">
              <a:xfrm>
                <a:off x="10208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7" name="Line 383"/>
              <p:cNvSpPr>
                <a:spLocks noChangeAspect="1" noChangeShapeType="1"/>
              </p:cNvSpPr>
              <p:nvPr/>
            </p:nvSpPr>
            <p:spPr bwMode="auto">
              <a:xfrm>
                <a:off x="10337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8" name="Line 384"/>
              <p:cNvSpPr>
                <a:spLocks noChangeAspect="1" noChangeShapeType="1"/>
              </p:cNvSpPr>
              <p:nvPr/>
            </p:nvSpPr>
            <p:spPr bwMode="auto">
              <a:xfrm>
                <a:off x="10466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9" name="Line 385"/>
              <p:cNvSpPr>
                <a:spLocks noChangeAspect="1" noChangeShapeType="1"/>
              </p:cNvSpPr>
              <p:nvPr/>
            </p:nvSpPr>
            <p:spPr bwMode="auto">
              <a:xfrm>
                <a:off x="10596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0" name="Line 386"/>
              <p:cNvSpPr>
                <a:spLocks noChangeAspect="1" noChangeShapeType="1"/>
              </p:cNvSpPr>
              <p:nvPr/>
            </p:nvSpPr>
            <p:spPr bwMode="auto">
              <a:xfrm>
                <a:off x="10725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1" name="Line 387"/>
              <p:cNvSpPr>
                <a:spLocks noChangeAspect="1" noChangeShapeType="1"/>
              </p:cNvSpPr>
              <p:nvPr/>
            </p:nvSpPr>
            <p:spPr bwMode="auto">
              <a:xfrm>
                <a:off x="10854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2" name="Line 388"/>
              <p:cNvSpPr>
                <a:spLocks noChangeAspect="1" noChangeShapeType="1"/>
              </p:cNvSpPr>
              <p:nvPr/>
            </p:nvSpPr>
            <p:spPr bwMode="auto">
              <a:xfrm>
                <a:off x="10983" y="11296"/>
                <a:ext cx="65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3" name="Line 389"/>
              <p:cNvSpPr>
                <a:spLocks noChangeAspect="1" noChangeShapeType="1"/>
              </p:cNvSpPr>
              <p:nvPr/>
            </p:nvSpPr>
            <p:spPr bwMode="auto">
              <a:xfrm>
                <a:off x="11113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4" name="Line 390"/>
              <p:cNvSpPr>
                <a:spLocks noChangeAspect="1" noChangeShapeType="1"/>
              </p:cNvSpPr>
              <p:nvPr/>
            </p:nvSpPr>
            <p:spPr bwMode="auto">
              <a:xfrm>
                <a:off x="11242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5" name="Line 391"/>
              <p:cNvSpPr>
                <a:spLocks noChangeAspect="1" noChangeShapeType="1"/>
              </p:cNvSpPr>
              <p:nvPr/>
            </p:nvSpPr>
            <p:spPr bwMode="auto">
              <a:xfrm>
                <a:off x="11371" y="11296"/>
                <a:ext cx="64" cy="1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6" name="Line 392"/>
              <p:cNvSpPr>
                <a:spLocks noChangeAspect="1" noChangeShapeType="1"/>
              </p:cNvSpPr>
              <p:nvPr/>
            </p:nvSpPr>
            <p:spPr bwMode="auto">
              <a:xfrm>
                <a:off x="9090" y="10149"/>
                <a:ext cx="1" cy="370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7" name="Freeform 393"/>
              <p:cNvSpPr>
                <a:spLocks noChangeAspect="1"/>
              </p:cNvSpPr>
              <p:nvPr/>
            </p:nvSpPr>
            <p:spPr bwMode="auto">
              <a:xfrm>
                <a:off x="9070" y="10149"/>
                <a:ext cx="40" cy="153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245" y="917"/>
                  </a:cxn>
                  <a:cxn ang="0">
                    <a:pos x="0" y="917"/>
                  </a:cxn>
                  <a:cxn ang="0">
                    <a:pos x="122" y="0"/>
                  </a:cxn>
                </a:cxnLst>
                <a:rect l="0" t="0" r="r" b="b"/>
                <a:pathLst>
                  <a:path w="245" h="917">
                    <a:moveTo>
                      <a:pt x="122" y="0"/>
                    </a:moveTo>
                    <a:lnTo>
                      <a:pt x="245" y="917"/>
                    </a:lnTo>
                    <a:lnTo>
                      <a:pt x="0" y="917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8" name="Freeform 394"/>
              <p:cNvSpPr>
                <a:spLocks noChangeAspect="1"/>
              </p:cNvSpPr>
              <p:nvPr/>
            </p:nvSpPr>
            <p:spPr bwMode="auto">
              <a:xfrm>
                <a:off x="9070" y="10149"/>
                <a:ext cx="40" cy="153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245" y="917"/>
                  </a:cxn>
                  <a:cxn ang="0">
                    <a:pos x="0" y="917"/>
                  </a:cxn>
                  <a:cxn ang="0">
                    <a:pos x="122" y="0"/>
                  </a:cxn>
                </a:cxnLst>
                <a:rect l="0" t="0" r="r" b="b"/>
                <a:pathLst>
                  <a:path w="245" h="917">
                    <a:moveTo>
                      <a:pt x="122" y="0"/>
                    </a:moveTo>
                    <a:lnTo>
                      <a:pt x="245" y="917"/>
                    </a:lnTo>
                    <a:lnTo>
                      <a:pt x="0" y="917"/>
                    </a:lnTo>
                    <a:lnTo>
                      <a:pt x="122" y="0"/>
                    </a:lnTo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9" name="Line 395"/>
              <p:cNvSpPr>
                <a:spLocks noChangeAspect="1" noChangeShapeType="1"/>
              </p:cNvSpPr>
              <p:nvPr/>
            </p:nvSpPr>
            <p:spPr bwMode="auto">
              <a:xfrm>
                <a:off x="11201" y="9593"/>
                <a:ext cx="1" cy="595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0" name="Freeform 396"/>
              <p:cNvSpPr>
                <a:spLocks noChangeAspect="1"/>
              </p:cNvSpPr>
              <p:nvPr/>
            </p:nvSpPr>
            <p:spPr bwMode="auto">
              <a:xfrm>
                <a:off x="11180" y="10035"/>
                <a:ext cx="41" cy="153"/>
              </a:xfrm>
              <a:custGeom>
                <a:avLst/>
                <a:gdLst/>
                <a:ahLst/>
                <a:cxnLst>
                  <a:cxn ang="0">
                    <a:pos x="123" y="918"/>
                  </a:cxn>
                  <a:cxn ang="0">
                    <a:pos x="0" y="0"/>
                  </a:cxn>
                  <a:cxn ang="0">
                    <a:pos x="245" y="0"/>
                  </a:cxn>
                  <a:cxn ang="0">
                    <a:pos x="123" y="918"/>
                  </a:cxn>
                </a:cxnLst>
                <a:rect l="0" t="0" r="r" b="b"/>
                <a:pathLst>
                  <a:path w="245" h="918">
                    <a:moveTo>
                      <a:pt x="123" y="918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123" y="918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1" name="Freeform 397"/>
              <p:cNvSpPr>
                <a:spLocks noChangeAspect="1"/>
              </p:cNvSpPr>
              <p:nvPr/>
            </p:nvSpPr>
            <p:spPr bwMode="auto">
              <a:xfrm>
                <a:off x="11180" y="10035"/>
                <a:ext cx="41" cy="153"/>
              </a:xfrm>
              <a:custGeom>
                <a:avLst/>
                <a:gdLst/>
                <a:ahLst/>
                <a:cxnLst>
                  <a:cxn ang="0">
                    <a:pos x="123" y="918"/>
                  </a:cxn>
                  <a:cxn ang="0">
                    <a:pos x="0" y="0"/>
                  </a:cxn>
                  <a:cxn ang="0">
                    <a:pos x="245" y="0"/>
                  </a:cxn>
                  <a:cxn ang="0">
                    <a:pos x="123" y="918"/>
                  </a:cxn>
                </a:cxnLst>
                <a:rect l="0" t="0" r="r" b="b"/>
                <a:pathLst>
                  <a:path w="245" h="918">
                    <a:moveTo>
                      <a:pt x="123" y="918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123" y="918"/>
                    </a:lnTo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2" name="Freeform 398"/>
              <p:cNvSpPr>
                <a:spLocks noChangeAspect="1"/>
              </p:cNvSpPr>
              <p:nvPr/>
            </p:nvSpPr>
            <p:spPr bwMode="auto">
              <a:xfrm>
                <a:off x="8106" y="9277"/>
                <a:ext cx="13" cy="26"/>
              </a:xfrm>
              <a:custGeom>
                <a:avLst/>
                <a:gdLst/>
                <a:ahLst/>
                <a:cxnLst>
                  <a:cxn ang="0">
                    <a:pos x="78" y="78"/>
                  </a:cxn>
                  <a:cxn ang="0">
                    <a:pos x="78" y="155"/>
                  </a:cxn>
                  <a:cxn ang="0">
                    <a:pos x="63" y="154"/>
                  </a:cxn>
                  <a:cxn ang="0">
                    <a:pos x="49" y="151"/>
                  </a:cxn>
                  <a:cxn ang="0">
                    <a:pos x="37" y="144"/>
                  </a:cxn>
                  <a:cxn ang="0">
                    <a:pos x="25" y="136"/>
                  </a:cxn>
                  <a:cxn ang="0">
                    <a:pos x="15" y="125"/>
                  </a:cxn>
                  <a:cxn ang="0">
                    <a:pos x="8" y="114"/>
                  </a:cxn>
                  <a:cxn ang="0">
                    <a:pos x="2" y="100"/>
                  </a:cxn>
                  <a:cxn ang="0">
                    <a:pos x="0" y="85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8" y="43"/>
                  </a:cxn>
                  <a:cxn ang="0">
                    <a:pos x="15" y="32"/>
                  </a:cxn>
                  <a:cxn ang="0">
                    <a:pos x="25" y="21"/>
                  </a:cxn>
                  <a:cxn ang="0">
                    <a:pos x="37" y="13"/>
                  </a:cxn>
                  <a:cxn ang="0">
                    <a:pos x="49" y="6"/>
                  </a:cxn>
                  <a:cxn ang="0">
                    <a:pos x="63" y="2"/>
                  </a:cxn>
                  <a:cxn ang="0">
                    <a:pos x="78" y="0"/>
                  </a:cxn>
                  <a:cxn ang="0">
                    <a:pos x="78" y="78"/>
                  </a:cxn>
                </a:cxnLst>
                <a:rect l="0" t="0" r="r" b="b"/>
                <a:pathLst>
                  <a:path w="78" h="155">
                    <a:moveTo>
                      <a:pt x="78" y="78"/>
                    </a:moveTo>
                    <a:lnTo>
                      <a:pt x="78" y="155"/>
                    </a:lnTo>
                    <a:lnTo>
                      <a:pt x="63" y="154"/>
                    </a:lnTo>
                    <a:lnTo>
                      <a:pt x="49" y="151"/>
                    </a:lnTo>
                    <a:lnTo>
                      <a:pt x="37" y="144"/>
                    </a:lnTo>
                    <a:lnTo>
                      <a:pt x="25" y="136"/>
                    </a:lnTo>
                    <a:lnTo>
                      <a:pt x="15" y="125"/>
                    </a:lnTo>
                    <a:lnTo>
                      <a:pt x="8" y="114"/>
                    </a:lnTo>
                    <a:lnTo>
                      <a:pt x="2" y="100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8" y="43"/>
                    </a:lnTo>
                    <a:lnTo>
                      <a:pt x="15" y="32"/>
                    </a:lnTo>
                    <a:lnTo>
                      <a:pt x="25" y="21"/>
                    </a:lnTo>
                    <a:lnTo>
                      <a:pt x="37" y="13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8" y="0"/>
                    </a:lnTo>
                    <a:lnTo>
                      <a:pt x="78" y="78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3" name="Freeform 399"/>
              <p:cNvSpPr>
                <a:spLocks noChangeAspect="1"/>
              </p:cNvSpPr>
              <p:nvPr/>
            </p:nvSpPr>
            <p:spPr bwMode="auto">
              <a:xfrm>
                <a:off x="8106" y="9277"/>
                <a:ext cx="13" cy="26"/>
              </a:xfrm>
              <a:custGeom>
                <a:avLst/>
                <a:gdLst/>
                <a:ahLst/>
                <a:cxnLst>
                  <a:cxn ang="0">
                    <a:pos x="78" y="155"/>
                  </a:cxn>
                  <a:cxn ang="0">
                    <a:pos x="63" y="154"/>
                  </a:cxn>
                  <a:cxn ang="0">
                    <a:pos x="49" y="151"/>
                  </a:cxn>
                  <a:cxn ang="0">
                    <a:pos x="37" y="144"/>
                  </a:cxn>
                  <a:cxn ang="0">
                    <a:pos x="25" y="136"/>
                  </a:cxn>
                  <a:cxn ang="0">
                    <a:pos x="15" y="125"/>
                  </a:cxn>
                  <a:cxn ang="0">
                    <a:pos x="8" y="114"/>
                  </a:cxn>
                  <a:cxn ang="0">
                    <a:pos x="2" y="100"/>
                  </a:cxn>
                  <a:cxn ang="0">
                    <a:pos x="0" y="85"/>
                  </a:cxn>
                  <a:cxn ang="0">
                    <a:pos x="0" y="72"/>
                  </a:cxn>
                  <a:cxn ang="0">
                    <a:pos x="2" y="57"/>
                  </a:cxn>
                  <a:cxn ang="0">
                    <a:pos x="8" y="43"/>
                  </a:cxn>
                  <a:cxn ang="0">
                    <a:pos x="15" y="32"/>
                  </a:cxn>
                  <a:cxn ang="0">
                    <a:pos x="25" y="21"/>
                  </a:cxn>
                  <a:cxn ang="0">
                    <a:pos x="37" y="13"/>
                  </a:cxn>
                  <a:cxn ang="0">
                    <a:pos x="49" y="6"/>
                  </a:cxn>
                  <a:cxn ang="0">
                    <a:pos x="63" y="2"/>
                  </a:cxn>
                  <a:cxn ang="0">
                    <a:pos x="78" y="0"/>
                  </a:cxn>
                </a:cxnLst>
                <a:rect l="0" t="0" r="r" b="b"/>
                <a:pathLst>
                  <a:path w="78" h="155">
                    <a:moveTo>
                      <a:pt x="78" y="155"/>
                    </a:moveTo>
                    <a:lnTo>
                      <a:pt x="63" y="154"/>
                    </a:lnTo>
                    <a:lnTo>
                      <a:pt x="49" y="151"/>
                    </a:lnTo>
                    <a:lnTo>
                      <a:pt x="37" y="144"/>
                    </a:lnTo>
                    <a:lnTo>
                      <a:pt x="25" y="136"/>
                    </a:lnTo>
                    <a:lnTo>
                      <a:pt x="15" y="125"/>
                    </a:lnTo>
                    <a:lnTo>
                      <a:pt x="8" y="114"/>
                    </a:lnTo>
                    <a:lnTo>
                      <a:pt x="2" y="100"/>
                    </a:lnTo>
                    <a:lnTo>
                      <a:pt x="0" y="85"/>
                    </a:lnTo>
                    <a:lnTo>
                      <a:pt x="0" y="72"/>
                    </a:lnTo>
                    <a:lnTo>
                      <a:pt x="2" y="57"/>
                    </a:lnTo>
                    <a:lnTo>
                      <a:pt x="8" y="43"/>
                    </a:lnTo>
                    <a:lnTo>
                      <a:pt x="15" y="32"/>
                    </a:lnTo>
                    <a:lnTo>
                      <a:pt x="25" y="21"/>
                    </a:lnTo>
                    <a:lnTo>
                      <a:pt x="37" y="13"/>
                    </a:lnTo>
                    <a:lnTo>
                      <a:pt x="49" y="6"/>
                    </a:lnTo>
                    <a:lnTo>
                      <a:pt x="63" y="2"/>
                    </a:lnTo>
                    <a:lnTo>
                      <a:pt x="78" y="0"/>
                    </a:lnTo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4" name="Freeform 400"/>
              <p:cNvSpPr>
                <a:spLocks noChangeAspect="1"/>
              </p:cNvSpPr>
              <p:nvPr/>
            </p:nvSpPr>
            <p:spPr bwMode="auto">
              <a:xfrm>
                <a:off x="8119" y="9277"/>
                <a:ext cx="1995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8"/>
                  </a:cxn>
                  <a:cxn ang="0">
                    <a:pos x="0" y="155"/>
                  </a:cxn>
                  <a:cxn ang="0">
                    <a:pos x="11974" y="155"/>
                  </a:cxn>
                  <a:cxn ang="0">
                    <a:pos x="11974" y="78"/>
                  </a:cxn>
                  <a:cxn ang="0">
                    <a:pos x="11974" y="0"/>
                  </a:cxn>
                  <a:cxn ang="0">
                    <a:pos x="0" y="0"/>
                  </a:cxn>
                </a:cxnLst>
                <a:rect l="0" t="0" r="r" b="b"/>
                <a:pathLst>
                  <a:path w="11974" h="155">
                    <a:moveTo>
                      <a:pt x="0" y="0"/>
                    </a:moveTo>
                    <a:lnTo>
                      <a:pt x="0" y="78"/>
                    </a:lnTo>
                    <a:lnTo>
                      <a:pt x="0" y="155"/>
                    </a:lnTo>
                    <a:lnTo>
                      <a:pt x="11974" y="155"/>
                    </a:lnTo>
                    <a:lnTo>
                      <a:pt x="11974" y="78"/>
                    </a:lnTo>
                    <a:lnTo>
                      <a:pt x="1197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5" name="Freeform 401"/>
              <p:cNvSpPr>
                <a:spLocks noChangeAspect="1"/>
              </p:cNvSpPr>
              <p:nvPr/>
            </p:nvSpPr>
            <p:spPr bwMode="auto">
              <a:xfrm>
                <a:off x="8119" y="9277"/>
                <a:ext cx="1995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8"/>
                  </a:cxn>
                  <a:cxn ang="0">
                    <a:pos x="0" y="155"/>
                  </a:cxn>
                  <a:cxn ang="0">
                    <a:pos x="11974" y="155"/>
                  </a:cxn>
                  <a:cxn ang="0">
                    <a:pos x="11974" y="78"/>
                  </a:cxn>
                  <a:cxn ang="0">
                    <a:pos x="11974" y="0"/>
                  </a:cxn>
                  <a:cxn ang="0">
                    <a:pos x="0" y="0"/>
                  </a:cxn>
                </a:cxnLst>
                <a:rect l="0" t="0" r="r" b="b"/>
                <a:pathLst>
                  <a:path w="11974" h="155">
                    <a:moveTo>
                      <a:pt x="0" y="0"/>
                    </a:moveTo>
                    <a:lnTo>
                      <a:pt x="0" y="78"/>
                    </a:lnTo>
                    <a:lnTo>
                      <a:pt x="0" y="155"/>
                    </a:lnTo>
                    <a:lnTo>
                      <a:pt x="11974" y="155"/>
                    </a:lnTo>
                    <a:lnTo>
                      <a:pt x="11974" y="78"/>
                    </a:lnTo>
                    <a:lnTo>
                      <a:pt x="11974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6" name="Freeform 402"/>
              <p:cNvSpPr>
                <a:spLocks noChangeAspect="1"/>
              </p:cNvSpPr>
              <p:nvPr/>
            </p:nvSpPr>
            <p:spPr bwMode="auto">
              <a:xfrm>
                <a:off x="10114" y="9277"/>
                <a:ext cx="13" cy="26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0" y="0"/>
                  </a:cxn>
                  <a:cxn ang="0">
                    <a:pos x="14" y="2"/>
                  </a:cxn>
                  <a:cxn ang="0">
                    <a:pos x="28" y="6"/>
                  </a:cxn>
                  <a:cxn ang="0">
                    <a:pos x="41" y="13"/>
                  </a:cxn>
                  <a:cxn ang="0">
                    <a:pos x="52" y="21"/>
                  </a:cxn>
                  <a:cxn ang="0">
                    <a:pos x="62" y="32"/>
                  </a:cxn>
                  <a:cxn ang="0">
                    <a:pos x="69" y="43"/>
                  </a:cxn>
                  <a:cxn ang="0">
                    <a:pos x="75" y="57"/>
                  </a:cxn>
                  <a:cxn ang="0">
                    <a:pos x="77" y="72"/>
                  </a:cxn>
                  <a:cxn ang="0">
                    <a:pos x="77" y="85"/>
                  </a:cxn>
                  <a:cxn ang="0">
                    <a:pos x="75" y="100"/>
                  </a:cxn>
                  <a:cxn ang="0">
                    <a:pos x="69" y="114"/>
                  </a:cxn>
                  <a:cxn ang="0">
                    <a:pos x="62" y="125"/>
                  </a:cxn>
                  <a:cxn ang="0">
                    <a:pos x="52" y="136"/>
                  </a:cxn>
                  <a:cxn ang="0">
                    <a:pos x="41" y="144"/>
                  </a:cxn>
                  <a:cxn ang="0">
                    <a:pos x="28" y="151"/>
                  </a:cxn>
                  <a:cxn ang="0">
                    <a:pos x="14" y="154"/>
                  </a:cxn>
                  <a:cxn ang="0">
                    <a:pos x="0" y="155"/>
                  </a:cxn>
                  <a:cxn ang="0">
                    <a:pos x="0" y="78"/>
                  </a:cxn>
                </a:cxnLst>
                <a:rect l="0" t="0" r="r" b="b"/>
                <a:pathLst>
                  <a:path w="77" h="155">
                    <a:moveTo>
                      <a:pt x="0" y="78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28" y="6"/>
                    </a:lnTo>
                    <a:lnTo>
                      <a:pt x="41" y="13"/>
                    </a:lnTo>
                    <a:lnTo>
                      <a:pt x="52" y="21"/>
                    </a:lnTo>
                    <a:lnTo>
                      <a:pt x="62" y="32"/>
                    </a:lnTo>
                    <a:lnTo>
                      <a:pt x="69" y="43"/>
                    </a:lnTo>
                    <a:lnTo>
                      <a:pt x="75" y="57"/>
                    </a:lnTo>
                    <a:lnTo>
                      <a:pt x="77" y="72"/>
                    </a:lnTo>
                    <a:lnTo>
                      <a:pt x="77" y="85"/>
                    </a:lnTo>
                    <a:lnTo>
                      <a:pt x="75" y="100"/>
                    </a:lnTo>
                    <a:lnTo>
                      <a:pt x="69" y="114"/>
                    </a:lnTo>
                    <a:lnTo>
                      <a:pt x="62" y="125"/>
                    </a:lnTo>
                    <a:lnTo>
                      <a:pt x="52" y="136"/>
                    </a:lnTo>
                    <a:lnTo>
                      <a:pt x="41" y="144"/>
                    </a:lnTo>
                    <a:lnTo>
                      <a:pt x="28" y="151"/>
                    </a:lnTo>
                    <a:lnTo>
                      <a:pt x="14" y="154"/>
                    </a:lnTo>
                    <a:lnTo>
                      <a:pt x="0" y="155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27" name="Freeform 403"/>
            <p:cNvSpPr>
              <a:spLocks noChangeAspect="1"/>
            </p:cNvSpPr>
            <p:nvPr/>
          </p:nvSpPr>
          <p:spPr bwMode="auto">
            <a:xfrm>
              <a:off x="4273" y="7684"/>
              <a:ext cx="13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28" y="6"/>
                </a:cxn>
                <a:cxn ang="0">
                  <a:pos x="41" y="13"/>
                </a:cxn>
                <a:cxn ang="0">
                  <a:pos x="52" y="21"/>
                </a:cxn>
                <a:cxn ang="0">
                  <a:pos x="62" y="32"/>
                </a:cxn>
                <a:cxn ang="0">
                  <a:pos x="69" y="43"/>
                </a:cxn>
                <a:cxn ang="0">
                  <a:pos x="75" y="57"/>
                </a:cxn>
                <a:cxn ang="0">
                  <a:pos x="77" y="72"/>
                </a:cxn>
                <a:cxn ang="0">
                  <a:pos x="77" y="85"/>
                </a:cxn>
                <a:cxn ang="0">
                  <a:pos x="75" y="100"/>
                </a:cxn>
                <a:cxn ang="0">
                  <a:pos x="69" y="114"/>
                </a:cxn>
                <a:cxn ang="0">
                  <a:pos x="62" y="125"/>
                </a:cxn>
                <a:cxn ang="0">
                  <a:pos x="52" y="136"/>
                </a:cxn>
                <a:cxn ang="0">
                  <a:pos x="41" y="144"/>
                </a:cxn>
                <a:cxn ang="0">
                  <a:pos x="28" y="151"/>
                </a:cxn>
                <a:cxn ang="0">
                  <a:pos x="14" y="154"/>
                </a:cxn>
                <a:cxn ang="0">
                  <a:pos x="0" y="155"/>
                </a:cxn>
              </a:cxnLst>
              <a:rect l="0" t="0" r="r" b="b"/>
              <a:pathLst>
                <a:path w="77" h="155">
                  <a:moveTo>
                    <a:pt x="0" y="0"/>
                  </a:moveTo>
                  <a:lnTo>
                    <a:pt x="14" y="2"/>
                  </a:lnTo>
                  <a:lnTo>
                    <a:pt x="28" y="6"/>
                  </a:lnTo>
                  <a:lnTo>
                    <a:pt x="41" y="13"/>
                  </a:lnTo>
                  <a:lnTo>
                    <a:pt x="52" y="21"/>
                  </a:lnTo>
                  <a:lnTo>
                    <a:pt x="62" y="32"/>
                  </a:lnTo>
                  <a:lnTo>
                    <a:pt x="69" y="43"/>
                  </a:lnTo>
                  <a:lnTo>
                    <a:pt x="75" y="57"/>
                  </a:lnTo>
                  <a:lnTo>
                    <a:pt x="77" y="72"/>
                  </a:lnTo>
                  <a:lnTo>
                    <a:pt x="77" y="85"/>
                  </a:lnTo>
                  <a:lnTo>
                    <a:pt x="75" y="100"/>
                  </a:lnTo>
                  <a:lnTo>
                    <a:pt x="69" y="114"/>
                  </a:lnTo>
                  <a:lnTo>
                    <a:pt x="62" y="125"/>
                  </a:lnTo>
                  <a:lnTo>
                    <a:pt x="52" y="136"/>
                  </a:lnTo>
                  <a:lnTo>
                    <a:pt x="41" y="144"/>
                  </a:lnTo>
                  <a:lnTo>
                    <a:pt x="28" y="151"/>
                  </a:lnTo>
                  <a:lnTo>
                    <a:pt x="14" y="154"/>
                  </a:lnTo>
                  <a:lnTo>
                    <a:pt x="0" y="155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404"/>
            <p:cNvSpPr>
              <a:spLocks noChangeAspect="1"/>
            </p:cNvSpPr>
            <p:nvPr/>
          </p:nvSpPr>
          <p:spPr bwMode="auto">
            <a:xfrm>
              <a:off x="3606" y="7697"/>
              <a:ext cx="155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9" y="326"/>
                </a:cxn>
                <a:cxn ang="0">
                  <a:pos x="809" y="581"/>
                </a:cxn>
                <a:cxn ang="0">
                  <a:pos x="933" y="907"/>
                </a:cxn>
                <a:cxn ang="0">
                  <a:pos x="921" y="1227"/>
                </a:cxn>
                <a:cxn ang="0">
                  <a:pos x="754" y="1486"/>
                </a:cxn>
                <a:cxn ang="0">
                  <a:pos x="149" y="1883"/>
                </a:cxn>
              </a:cxnLst>
              <a:rect l="0" t="0" r="r" b="b"/>
              <a:pathLst>
                <a:path w="933" h="1883">
                  <a:moveTo>
                    <a:pt x="0" y="0"/>
                  </a:moveTo>
                  <a:lnTo>
                    <a:pt x="589" y="326"/>
                  </a:lnTo>
                  <a:lnTo>
                    <a:pt x="809" y="581"/>
                  </a:lnTo>
                  <a:lnTo>
                    <a:pt x="933" y="907"/>
                  </a:lnTo>
                  <a:lnTo>
                    <a:pt x="921" y="1227"/>
                  </a:lnTo>
                  <a:lnTo>
                    <a:pt x="754" y="1486"/>
                  </a:lnTo>
                  <a:lnTo>
                    <a:pt x="149" y="1883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405"/>
            <p:cNvSpPr>
              <a:spLocks noChangeAspect="1"/>
            </p:cNvSpPr>
            <p:nvPr/>
          </p:nvSpPr>
          <p:spPr bwMode="auto">
            <a:xfrm>
              <a:off x="2841" y="7697"/>
              <a:ext cx="150" cy="314"/>
            </a:xfrm>
            <a:custGeom>
              <a:avLst/>
              <a:gdLst/>
              <a:ahLst/>
              <a:cxnLst>
                <a:cxn ang="0">
                  <a:pos x="882" y="0"/>
                </a:cxn>
                <a:cxn ang="0">
                  <a:pos x="550" y="155"/>
                </a:cxn>
                <a:cxn ang="0">
                  <a:pos x="264" y="347"/>
                </a:cxn>
                <a:cxn ang="0">
                  <a:pos x="69" y="617"/>
                </a:cxn>
                <a:cxn ang="0">
                  <a:pos x="0" y="969"/>
                </a:cxn>
                <a:cxn ang="0">
                  <a:pos x="64" y="1321"/>
                </a:cxn>
                <a:cxn ang="0">
                  <a:pos x="259" y="1588"/>
                </a:cxn>
                <a:cxn ang="0">
                  <a:pos x="555" y="1759"/>
                </a:cxn>
                <a:cxn ang="0">
                  <a:pos x="902" y="1883"/>
                </a:cxn>
              </a:cxnLst>
              <a:rect l="0" t="0" r="r" b="b"/>
              <a:pathLst>
                <a:path w="902" h="1883">
                  <a:moveTo>
                    <a:pt x="882" y="0"/>
                  </a:moveTo>
                  <a:lnTo>
                    <a:pt x="550" y="155"/>
                  </a:lnTo>
                  <a:lnTo>
                    <a:pt x="264" y="347"/>
                  </a:lnTo>
                  <a:lnTo>
                    <a:pt x="69" y="617"/>
                  </a:lnTo>
                  <a:lnTo>
                    <a:pt x="0" y="969"/>
                  </a:lnTo>
                  <a:lnTo>
                    <a:pt x="64" y="1321"/>
                  </a:lnTo>
                  <a:lnTo>
                    <a:pt x="259" y="1588"/>
                  </a:lnTo>
                  <a:lnTo>
                    <a:pt x="555" y="1759"/>
                  </a:lnTo>
                  <a:lnTo>
                    <a:pt x="902" y="1883"/>
                  </a:lnTo>
                </a:path>
              </a:pathLst>
            </a:cu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Line 406"/>
            <p:cNvSpPr>
              <a:spLocks noChangeAspect="1" noChangeShapeType="1"/>
            </p:cNvSpPr>
            <p:nvPr/>
          </p:nvSpPr>
          <p:spPr bwMode="auto">
            <a:xfrm flipV="1">
              <a:off x="2278" y="7520"/>
              <a:ext cx="18" cy="18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Line 407"/>
            <p:cNvSpPr>
              <a:spLocks noChangeAspect="1" noChangeShapeType="1"/>
            </p:cNvSpPr>
            <p:nvPr/>
          </p:nvSpPr>
          <p:spPr bwMode="auto">
            <a:xfrm flipV="1">
              <a:off x="2278" y="7520"/>
              <a:ext cx="110" cy="109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Line 408"/>
            <p:cNvSpPr>
              <a:spLocks noChangeAspect="1" noChangeShapeType="1"/>
            </p:cNvSpPr>
            <p:nvPr/>
          </p:nvSpPr>
          <p:spPr bwMode="auto">
            <a:xfrm flipV="1">
              <a:off x="2301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Line 409"/>
            <p:cNvSpPr>
              <a:spLocks noChangeAspect="1" noChangeShapeType="1"/>
            </p:cNvSpPr>
            <p:nvPr/>
          </p:nvSpPr>
          <p:spPr bwMode="auto">
            <a:xfrm flipV="1">
              <a:off x="2392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Line 410"/>
            <p:cNvSpPr>
              <a:spLocks noChangeAspect="1" noChangeShapeType="1"/>
            </p:cNvSpPr>
            <p:nvPr/>
          </p:nvSpPr>
          <p:spPr bwMode="auto">
            <a:xfrm flipV="1">
              <a:off x="2484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Line 411"/>
            <p:cNvSpPr>
              <a:spLocks noChangeAspect="1" noChangeShapeType="1"/>
            </p:cNvSpPr>
            <p:nvPr/>
          </p:nvSpPr>
          <p:spPr bwMode="auto">
            <a:xfrm flipV="1">
              <a:off x="2575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Line 412"/>
            <p:cNvSpPr>
              <a:spLocks noChangeAspect="1" noChangeShapeType="1"/>
            </p:cNvSpPr>
            <p:nvPr/>
          </p:nvSpPr>
          <p:spPr bwMode="auto">
            <a:xfrm flipV="1">
              <a:off x="2666" y="7520"/>
              <a:ext cx="179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Line 413"/>
            <p:cNvSpPr>
              <a:spLocks noChangeAspect="1" noChangeShapeType="1"/>
            </p:cNvSpPr>
            <p:nvPr/>
          </p:nvSpPr>
          <p:spPr bwMode="auto">
            <a:xfrm flipV="1">
              <a:off x="2758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Line 414"/>
            <p:cNvSpPr>
              <a:spLocks noChangeAspect="1" noChangeShapeType="1"/>
            </p:cNvSpPr>
            <p:nvPr/>
          </p:nvSpPr>
          <p:spPr bwMode="auto">
            <a:xfrm flipV="1">
              <a:off x="2849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Line 415"/>
            <p:cNvSpPr>
              <a:spLocks noChangeAspect="1" noChangeShapeType="1"/>
            </p:cNvSpPr>
            <p:nvPr/>
          </p:nvSpPr>
          <p:spPr bwMode="auto">
            <a:xfrm flipV="1">
              <a:off x="2941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Line 416"/>
            <p:cNvSpPr>
              <a:spLocks noChangeAspect="1" noChangeShapeType="1"/>
            </p:cNvSpPr>
            <p:nvPr/>
          </p:nvSpPr>
          <p:spPr bwMode="auto">
            <a:xfrm flipV="1">
              <a:off x="3032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Line 417"/>
            <p:cNvSpPr>
              <a:spLocks noChangeAspect="1" noChangeShapeType="1"/>
            </p:cNvSpPr>
            <p:nvPr/>
          </p:nvSpPr>
          <p:spPr bwMode="auto">
            <a:xfrm flipV="1">
              <a:off x="3123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Line 418"/>
            <p:cNvSpPr>
              <a:spLocks noChangeAspect="1" noChangeShapeType="1"/>
            </p:cNvSpPr>
            <p:nvPr/>
          </p:nvSpPr>
          <p:spPr bwMode="auto">
            <a:xfrm flipV="1">
              <a:off x="3215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Line 419"/>
            <p:cNvSpPr>
              <a:spLocks noChangeAspect="1" noChangeShapeType="1"/>
            </p:cNvSpPr>
            <p:nvPr/>
          </p:nvSpPr>
          <p:spPr bwMode="auto">
            <a:xfrm flipV="1">
              <a:off x="3306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Line 420"/>
            <p:cNvSpPr>
              <a:spLocks noChangeAspect="1" noChangeShapeType="1"/>
            </p:cNvSpPr>
            <p:nvPr/>
          </p:nvSpPr>
          <p:spPr bwMode="auto">
            <a:xfrm flipV="1">
              <a:off x="3397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Line 421"/>
            <p:cNvSpPr>
              <a:spLocks noChangeAspect="1" noChangeShapeType="1"/>
            </p:cNvSpPr>
            <p:nvPr/>
          </p:nvSpPr>
          <p:spPr bwMode="auto">
            <a:xfrm flipV="1">
              <a:off x="3489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Line 422"/>
            <p:cNvSpPr>
              <a:spLocks noChangeAspect="1" noChangeShapeType="1"/>
            </p:cNvSpPr>
            <p:nvPr/>
          </p:nvSpPr>
          <p:spPr bwMode="auto">
            <a:xfrm flipV="1">
              <a:off x="3580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Line 423"/>
            <p:cNvSpPr>
              <a:spLocks noChangeAspect="1" noChangeShapeType="1"/>
            </p:cNvSpPr>
            <p:nvPr/>
          </p:nvSpPr>
          <p:spPr bwMode="auto">
            <a:xfrm flipV="1">
              <a:off x="3672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Line 424"/>
            <p:cNvSpPr>
              <a:spLocks noChangeAspect="1" noChangeShapeType="1"/>
            </p:cNvSpPr>
            <p:nvPr/>
          </p:nvSpPr>
          <p:spPr bwMode="auto">
            <a:xfrm flipV="1">
              <a:off x="3763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Line 425"/>
            <p:cNvSpPr>
              <a:spLocks noChangeAspect="1" noChangeShapeType="1"/>
            </p:cNvSpPr>
            <p:nvPr/>
          </p:nvSpPr>
          <p:spPr bwMode="auto">
            <a:xfrm flipV="1">
              <a:off x="3854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Line 426"/>
            <p:cNvSpPr>
              <a:spLocks noChangeAspect="1" noChangeShapeType="1"/>
            </p:cNvSpPr>
            <p:nvPr/>
          </p:nvSpPr>
          <p:spPr bwMode="auto">
            <a:xfrm flipV="1">
              <a:off x="3946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Line 427"/>
            <p:cNvSpPr>
              <a:spLocks noChangeAspect="1" noChangeShapeType="1"/>
            </p:cNvSpPr>
            <p:nvPr/>
          </p:nvSpPr>
          <p:spPr bwMode="auto">
            <a:xfrm flipV="1">
              <a:off x="4037" y="7520"/>
              <a:ext cx="178" cy="17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Line 428"/>
            <p:cNvSpPr>
              <a:spLocks noChangeAspect="1" noChangeShapeType="1"/>
            </p:cNvSpPr>
            <p:nvPr/>
          </p:nvSpPr>
          <p:spPr bwMode="auto">
            <a:xfrm flipV="1">
              <a:off x="4128" y="7552"/>
              <a:ext cx="145" cy="145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Line 429"/>
            <p:cNvSpPr>
              <a:spLocks noChangeAspect="1" noChangeShapeType="1"/>
            </p:cNvSpPr>
            <p:nvPr/>
          </p:nvSpPr>
          <p:spPr bwMode="auto">
            <a:xfrm flipV="1">
              <a:off x="4220" y="7643"/>
              <a:ext cx="53" cy="54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Line 430"/>
            <p:cNvSpPr>
              <a:spLocks noChangeAspect="1" noChangeShapeType="1"/>
            </p:cNvSpPr>
            <p:nvPr/>
          </p:nvSpPr>
          <p:spPr bwMode="auto">
            <a:xfrm flipV="1">
              <a:off x="3276" y="7344"/>
              <a:ext cx="1214" cy="353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Line 431"/>
            <p:cNvSpPr>
              <a:spLocks noChangeAspect="1" noChangeShapeType="1"/>
            </p:cNvSpPr>
            <p:nvPr/>
          </p:nvSpPr>
          <p:spPr bwMode="auto">
            <a:xfrm flipV="1">
              <a:off x="3469" y="7762"/>
              <a:ext cx="1021" cy="97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Line 432"/>
            <p:cNvSpPr>
              <a:spLocks noChangeAspect="1" noChangeShapeType="1"/>
            </p:cNvSpPr>
            <p:nvPr/>
          </p:nvSpPr>
          <p:spPr bwMode="auto">
            <a:xfrm flipV="1">
              <a:off x="3551" y="8226"/>
              <a:ext cx="939" cy="46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Line 433"/>
            <p:cNvSpPr>
              <a:spLocks noChangeAspect="1" noChangeShapeType="1"/>
            </p:cNvSpPr>
            <p:nvPr/>
          </p:nvSpPr>
          <p:spPr bwMode="auto">
            <a:xfrm flipH="1" flipV="1">
              <a:off x="4833" y="8712"/>
              <a:ext cx="500" cy="43"/>
            </a:xfrm>
            <a:prstGeom prst="line">
              <a:avLst/>
            </a:prstGeom>
            <a:grp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458" name="Text Box 434"/>
          <p:cNvSpPr txBox="1">
            <a:spLocks noChangeArrowheads="1"/>
          </p:cNvSpPr>
          <p:nvPr/>
        </p:nvSpPr>
        <p:spPr bwMode="auto">
          <a:xfrm>
            <a:off x="4143372" y="271462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447" name="Text Box 434"/>
          <p:cNvSpPr txBox="1">
            <a:spLocks noChangeArrowheads="1"/>
          </p:cNvSpPr>
          <p:nvPr/>
        </p:nvSpPr>
        <p:spPr bwMode="auto">
          <a:xfrm>
            <a:off x="4000496" y="642918"/>
            <a:ext cx="42862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8" name="Text Box 434"/>
          <p:cNvSpPr txBox="1">
            <a:spLocks noChangeArrowheads="1"/>
          </p:cNvSpPr>
          <p:nvPr/>
        </p:nvSpPr>
        <p:spPr bwMode="auto">
          <a:xfrm>
            <a:off x="4071934" y="200024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449" name="Text Box 434"/>
          <p:cNvSpPr txBox="1">
            <a:spLocks noChangeArrowheads="1"/>
          </p:cNvSpPr>
          <p:nvPr/>
        </p:nvSpPr>
        <p:spPr bwMode="auto">
          <a:xfrm>
            <a:off x="4000496" y="121442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450" name="Text Box 434"/>
          <p:cNvSpPr txBox="1">
            <a:spLocks noChangeArrowheads="1"/>
          </p:cNvSpPr>
          <p:nvPr/>
        </p:nvSpPr>
        <p:spPr bwMode="auto">
          <a:xfrm>
            <a:off x="5500694" y="207167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52" name="Text Box 434"/>
          <p:cNvSpPr txBox="1">
            <a:spLocks noChangeArrowheads="1"/>
          </p:cNvSpPr>
          <p:nvPr/>
        </p:nvSpPr>
        <p:spPr bwMode="auto">
          <a:xfrm>
            <a:off x="2071670" y="292893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Р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4294967295"/>
          </p:nvPr>
        </p:nvGraphicFramePr>
        <p:xfrm>
          <a:off x="500034" y="928670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72528" y="357166"/>
            <a:ext cx="390244" cy="39024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4294967295"/>
          </p:nvPr>
        </p:nvGraphicFramePr>
        <p:xfrm>
          <a:off x="357158" y="1142984"/>
          <a:ext cx="842968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212976"/>
            <a:ext cx="1857388" cy="8528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3284984"/>
            <a:ext cx="1860562" cy="910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571612"/>
            <a:ext cx="1785950" cy="902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4294967295"/>
          </p:nvPr>
        </p:nvGraphicFramePr>
        <p:xfrm>
          <a:off x="428596" y="571480"/>
          <a:ext cx="842968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Скругленный прямоугольник 110"/>
          <p:cNvSpPr/>
          <p:nvPr/>
        </p:nvSpPr>
        <p:spPr>
          <a:xfrm>
            <a:off x="285720" y="1142984"/>
            <a:ext cx="5572164" cy="41434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4.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ЗАКОН АРХИМЕДА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43604" y="1214422"/>
            <a:ext cx="3000396" cy="4071966"/>
          </a:xfrm>
        </p:spPr>
        <p:txBody>
          <a:bodyPr vert="horz" anchor="t" anchorCtr="1">
            <a:normAutofit/>
            <a:scene3d>
              <a:camera prst="orthographicFront">
                <a:rot lat="21299999" lon="30000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Рассмотрим тело, погруженное в жидкость </a:t>
            </a:r>
            <a:br>
              <a:rPr lang="ru-RU" dirty="0" smtClean="0"/>
            </a:br>
            <a:r>
              <a:rPr lang="ru-RU" dirty="0" smtClean="0"/>
              <a:t>На него будут действовать поверхностные силы гидростатического давления, направленные по нормали к поверхности, ограничивающей тело.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type="body" sz="half" idx="2"/>
          </p:nvPr>
        </p:nvSpPr>
        <p:spPr>
          <a:xfrm>
            <a:off x="1785918" y="5786454"/>
            <a:ext cx="5486400" cy="804862"/>
          </a:xfrm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Закон Архимеда</a:t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grpSp>
        <p:nvGrpSpPr>
          <p:cNvPr id="30722" name="Group 2"/>
          <p:cNvGrpSpPr>
            <a:grpSpLocks noGrp="1" noChangeAspect="1"/>
          </p:cNvGrpSpPr>
          <p:nvPr>
            <p:ph type="pic" idx="1"/>
          </p:nvPr>
        </p:nvGrpSpPr>
        <p:grpSpPr bwMode="auto">
          <a:xfrm>
            <a:off x="428596" y="1285860"/>
            <a:ext cx="5200648" cy="3900486"/>
            <a:chOff x="2401" y="8116"/>
            <a:chExt cx="2544" cy="1972"/>
          </a:xfrm>
        </p:grpSpPr>
        <p:sp>
          <p:nvSpPr>
            <p:cNvPr id="30723" name="Freeform 3"/>
            <p:cNvSpPr>
              <a:spLocks noChangeAspect="1"/>
            </p:cNvSpPr>
            <p:nvPr/>
          </p:nvSpPr>
          <p:spPr bwMode="auto">
            <a:xfrm>
              <a:off x="3665" y="8435"/>
              <a:ext cx="512" cy="168"/>
            </a:xfrm>
            <a:custGeom>
              <a:avLst/>
              <a:gdLst/>
              <a:ahLst/>
              <a:cxnLst>
                <a:cxn ang="0">
                  <a:pos x="0" y="502"/>
                </a:cxn>
                <a:cxn ang="0">
                  <a:pos x="28" y="597"/>
                </a:cxn>
                <a:cxn ang="0">
                  <a:pos x="110" y="689"/>
                </a:cxn>
                <a:cxn ang="0">
                  <a:pos x="245" y="774"/>
                </a:cxn>
                <a:cxn ang="0">
                  <a:pos x="426" y="849"/>
                </a:cxn>
                <a:cxn ang="0">
                  <a:pos x="647" y="911"/>
                </a:cxn>
                <a:cxn ang="0">
                  <a:pos x="900" y="959"/>
                </a:cxn>
                <a:cxn ang="0">
                  <a:pos x="1177" y="991"/>
                </a:cxn>
                <a:cxn ang="0">
                  <a:pos x="1466" y="1004"/>
                </a:cxn>
                <a:cxn ang="0">
                  <a:pos x="1758" y="1000"/>
                </a:cxn>
                <a:cxn ang="0">
                  <a:pos x="2042" y="977"/>
                </a:cxn>
                <a:cxn ang="0">
                  <a:pos x="2309" y="937"/>
                </a:cxn>
                <a:cxn ang="0">
                  <a:pos x="2547" y="882"/>
                </a:cxn>
                <a:cxn ang="0">
                  <a:pos x="2749" y="813"/>
                </a:cxn>
                <a:cxn ang="0">
                  <a:pos x="2907" y="732"/>
                </a:cxn>
                <a:cxn ang="0">
                  <a:pos x="3015" y="644"/>
                </a:cxn>
                <a:cxn ang="0">
                  <a:pos x="3071" y="550"/>
                </a:cxn>
                <a:cxn ang="0">
                  <a:pos x="3071" y="454"/>
                </a:cxn>
                <a:cxn ang="0">
                  <a:pos x="3015" y="360"/>
                </a:cxn>
                <a:cxn ang="0">
                  <a:pos x="2907" y="272"/>
                </a:cxn>
                <a:cxn ang="0">
                  <a:pos x="2749" y="191"/>
                </a:cxn>
                <a:cxn ang="0">
                  <a:pos x="2547" y="122"/>
                </a:cxn>
                <a:cxn ang="0">
                  <a:pos x="2309" y="67"/>
                </a:cxn>
                <a:cxn ang="0">
                  <a:pos x="2042" y="27"/>
                </a:cxn>
                <a:cxn ang="0">
                  <a:pos x="1758" y="4"/>
                </a:cxn>
                <a:cxn ang="0">
                  <a:pos x="1466" y="0"/>
                </a:cxn>
                <a:cxn ang="0">
                  <a:pos x="1177" y="13"/>
                </a:cxn>
                <a:cxn ang="0">
                  <a:pos x="900" y="44"/>
                </a:cxn>
                <a:cxn ang="0">
                  <a:pos x="647" y="93"/>
                </a:cxn>
                <a:cxn ang="0">
                  <a:pos x="426" y="155"/>
                </a:cxn>
                <a:cxn ang="0">
                  <a:pos x="245" y="230"/>
                </a:cxn>
                <a:cxn ang="0">
                  <a:pos x="110" y="315"/>
                </a:cxn>
                <a:cxn ang="0">
                  <a:pos x="28" y="407"/>
                </a:cxn>
                <a:cxn ang="0">
                  <a:pos x="0" y="502"/>
                </a:cxn>
              </a:cxnLst>
              <a:rect l="0" t="0" r="r" b="b"/>
              <a:pathLst>
                <a:path w="3071" h="1004">
                  <a:moveTo>
                    <a:pt x="0" y="502"/>
                  </a:moveTo>
                  <a:lnTo>
                    <a:pt x="28" y="597"/>
                  </a:lnTo>
                  <a:lnTo>
                    <a:pt x="110" y="689"/>
                  </a:lnTo>
                  <a:lnTo>
                    <a:pt x="245" y="774"/>
                  </a:lnTo>
                  <a:lnTo>
                    <a:pt x="426" y="849"/>
                  </a:lnTo>
                  <a:lnTo>
                    <a:pt x="647" y="911"/>
                  </a:lnTo>
                  <a:lnTo>
                    <a:pt x="900" y="959"/>
                  </a:lnTo>
                  <a:lnTo>
                    <a:pt x="1177" y="991"/>
                  </a:lnTo>
                  <a:lnTo>
                    <a:pt x="1466" y="1004"/>
                  </a:lnTo>
                  <a:lnTo>
                    <a:pt x="1758" y="1000"/>
                  </a:lnTo>
                  <a:lnTo>
                    <a:pt x="2042" y="977"/>
                  </a:lnTo>
                  <a:lnTo>
                    <a:pt x="2309" y="937"/>
                  </a:lnTo>
                  <a:lnTo>
                    <a:pt x="2547" y="882"/>
                  </a:lnTo>
                  <a:lnTo>
                    <a:pt x="2749" y="813"/>
                  </a:lnTo>
                  <a:lnTo>
                    <a:pt x="2907" y="732"/>
                  </a:lnTo>
                  <a:lnTo>
                    <a:pt x="3015" y="644"/>
                  </a:lnTo>
                  <a:lnTo>
                    <a:pt x="3071" y="550"/>
                  </a:lnTo>
                  <a:lnTo>
                    <a:pt x="3071" y="454"/>
                  </a:lnTo>
                  <a:lnTo>
                    <a:pt x="3015" y="360"/>
                  </a:lnTo>
                  <a:lnTo>
                    <a:pt x="2907" y="272"/>
                  </a:lnTo>
                  <a:lnTo>
                    <a:pt x="2749" y="191"/>
                  </a:lnTo>
                  <a:lnTo>
                    <a:pt x="2547" y="122"/>
                  </a:lnTo>
                  <a:lnTo>
                    <a:pt x="2309" y="67"/>
                  </a:lnTo>
                  <a:lnTo>
                    <a:pt x="2042" y="27"/>
                  </a:lnTo>
                  <a:lnTo>
                    <a:pt x="1758" y="4"/>
                  </a:lnTo>
                  <a:lnTo>
                    <a:pt x="1466" y="0"/>
                  </a:lnTo>
                  <a:lnTo>
                    <a:pt x="1177" y="13"/>
                  </a:lnTo>
                  <a:lnTo>
                    <a:pt x="900" y="44"/>
                  </a:lnTo>
                  <a:lnTo>
                    <a:pt x="647" y="93"/>
                  </a:lnTo>
                  <a:lnTo>
                    <a:pt x="426" y="155"/>
                  </a:lnTo>
                  <a:lnTo>
                    <a:pt x="245" y="230"/>
                  </a:lnTo>
                  <a:lnTo>
                    <a:pt x="110" y="315"/>
                  </a:lnTo>
                  <a:lnTo>
                    <a:pt x="28" y="407"/>
                  </a:lnTo>
                  <a:lnTo>
                    <a:pt x="0" y="50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24" name="Freeform 4"/>
            <p:cNvSpPr>
              <a:spLocks noChangeAspect="1"/>
            </p:cNvSpPr>
            <p:nvPr/>
          </p:nvSpPr>
          <p:spPr bwMode="auto">
            <a:xfrm>
              <a:off x="3665" y="9258"/>
              <a:ext cx="513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3"/>
                </a:cxn>
                <a:cxn ang="0">
                  <a:pos x="105" y="181"/>
                </a:cxn>
                <a:cxn ang="0">
                  <a:pos x="231" y="265"/>
                </a:cxn>
                <a:cxn ang="0">
                  <a:pos x="402" y="339"/>
                </a:cxn>
                <a:cxn ang="0">
                  <a:pos x="612" y="401"/>
                </a:cxn>
                <a:cxn ang="0">
                  <a:pos x="853" y="450"/>
                </a:cxn>
                <a:cxn ang="0">
                  <a:pos x="1119" y="484"/>
                </a:cxn>
                <a:cxn ang="0">
                  <a:pos x="1398" y="501"/>
                </a:cxn>
                <a:cxn ang="0">
                  <a:pos x="1681" y="501"/>
                </a:cxn>
                <a:cxn ang="0">
                  <a:pos x="1960" y="484"/>
                </a:cxn>
                <a:cxn ang="0">
                  <a:pos x="2225" y="450"/>
                </a:cxn>
                <a:cxn ang="0">
                  <a:pos x="2466" y="401"/>
                </a:cxn>
                <a:cxn ang="0">
                  <a:pos x="2677" y="339"/>
                </a:cxn>
                <a:cxn ang="0">
                  <a:pos x="2848" y="265"/>
                </a:cxn>
                <a:cxn ang="0">
                  <a:pos x="2974" y="181"/>
                </a:cxn>
                <a:cxn ang="0">
                  <a:pos x="3052" y="93"/>
                </a:cxn>
                <a:cxn ang="0">
                  <a:pos x="3078" y="0"/>
                </a:cxn>
              </a:cxnLst>
              <a:rect l="0" t="0" r="r" b="b"/>
              <a:pathLst>
                <a:path w="3078" h="501">
                  <a:moveTo>
                    <a:pt x="0" y="0"/>
                  </a:moveTo>
                  <a:lnTo>
                    <a:pt x="26" y="93"/>
                  </a:lnTo>
                  <a:lnTo>
                    <a:pt x="105" y="181"/>
                  </a:lnTo>
                  <a:lnTo>
                    <a:pt x="231" y="265"/>
                  </a:lnTo>
                  <a:lnTo>
                    <a:pt x="402" y="339"/>
                  </a:lnTo>
                  <a:lnTo>
                    <a:pt x="612" y="401"/>
                  </a:lnTo>
                  <a:lnTo>
                    <a:pt x="853" y="450"/>
                  </a:lnTo>
                  <a:lnTo>
                    <a:pt x="1119" y="484"/>
                  </a:lnTo>
                  <a:lnTo>
                    <a:pt x="1398" y="501"/>
                  </a:lnTo>
                  <a:lnTo>
                    <a:pt x="1681" y="501"/>
                  </a:lnTo>
                  <a:lnTo>
                    <a:pt x="1960" y="484"/>
                  </a:lnTo>
                  <a:lnTo>
                    <a:pt x="2225" y="450"/>
                  </a:lnTo>
                  <a:lnTo>
                    <a:pt x="2466" y="401"/>
                  </a:lnTo>
                  <a:lnTo>
                    <a:pt x="2677" y="339"/>
                  </a:lnTo>
                  <a:lnTo>
                    <a:pt x="2848" y="265"/>
                  </a:lnTo>
                  <a:lnTo>
                    <a:pt x="2974" y="181"/>
                  </a:lnTo>
                  <a:lnTo>
                    <a:pt x="3052" y="93"/>
                  </a:lnTo>
                  <a:lnTo>
                    <a:pt x="3078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25" name="Line 5"/>
            <p:cNvSpPr>
              <a:spLocks noChangeAspect="1" noChangeShapeType="1"/>
            </p:cNvSpPr>
            <p:nvPr/>
          </p:nvSpPr>
          <p:spPr bwMode="auto">
            <a:xfrm>
              <a:off x="4178" y="8519"/>
              <a:ext cx="1" cy="3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26" name="Line 6"/>
            <p:cNvSpPr>
              <a:spLocks noChangeAspect="1" noChangeShapeType="1"/>
            </p:cNvSpPr>
            <p:nvPr/>
          </p:nvSpPr>
          <p:spPr bwMode="auto">
            <a:xfrm>
              <a:off x="4178" y="8592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27" name="Line 7"/>
            <p:cNvSpPr>
              <a:spLocks noChangeAspect="1" noChangeShapeType="1"/>
            </p:cNvSpPr>
            <p:nvPr/>
          </p:nvSpPr>
          <p:spPr bwMode="auto">
            <a:xfrm>
              <a:off x="4178" y="8697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28" name="Line 8"/>
            <p:cNvSpPr>
              <a:spLocks noChangeAspect="1" noChangeShapeType="1"/>
            </p:cNvSpPr>
            <p:nvPr/>
          </p:nvSpPr>
          <p:spPr bwMode="auto">
            <a:xfrm>
              <a:off x="4178" y="8801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29" name="Line 9"/>
            <p:cNvSpPr>
              <a:spLocks noChangeAspect="1" noChangeShapeType="1"/>
            </p:cNvSpPr>
            <p:nvPr/>
          </p:nvSpPr>
          <p:spPr bwMode="auto">
            <a:xfrm>
              <a:off x="4178" y="8906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0" name="Line 10"/>
            <p:cNvSpPr>
              <a:spLocks noChangeAspect="1" noChangeShapeType="1"/>
            </p:cNvSpPr>
            <p:nvPr/>
          </p:nvSpPr>
          <p:spPr bwMode="auto">
            <a:xfrm>
              <a:off x="4178" y="9010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1" name="Line 11"/>
            <p:cNvSpPr>
              <a:spLocks noChangeAspect="1" noChangeShapeType="1"/>
            </p:cNvSpPr>
            <p:nvPr/>
          </p:nvSpPr>
          <p:spPr bwMode="auto">
            <a:xfrm>
              <a:off x="4178" y="9115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2" name="Line 12"/>
            <p:cNvSpPr>
              <a:spLocks noChangeAspect="1" noChangeShapeType="1"/>
            </p:cNvSpPr>
            <p:nvPr/>
          </p:nvSpPr>
          <p:spPr bwMode="auto">
            <a:xfrm>
              <a:off x="4178" y="9219"/>
              <a:ext cx="1" cy="3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3" name="Line 13"/>
            <p:cNvSpPr>
              <a:spLocks noChangeAspect="1" noChangeShapeType="1"/>
            </p:cNvSpPr>
            <p:nvPr/>
          </p:nvSpPr>
          <p:spPr bwMode="auto">
            <a:xfrm flipV="1">
              <a:off x="3665" y="9219"/>
              <a:ext cx="1" cy="3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4" name="Line 14"/>
            <p:cNvSpPr>
              <a:spLocks noChangeAspect="1" noChangeShapeType="1"/>
            </p:cNvSpPr>
            <p:nvPr/>
          </p:nvSpPr>
          <p:spPr bwMode="auto">
            <a:xfrm flipV="1">
              <a:off x="3665" y="9115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5" name="Line 15"/>
            <p:cNvSpPr>
              <a:spLocks noChangeAspect="1" noChangeShapeType="1"/>
            </p:cNvSpPr>
            <p:nvPr/>
          </p:nvSpPr>
          <p:spPr bwMode="auto">
            <a:xfrm flipV="1">
              <a:off x="3665" y="9010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6" name="Line 16"/>
            <p:cNvSpPr>
              <a:spLocks noChangeAspect="1" noChangeShapeType="1"/>
            </p:cNvSpPr>
            <p:nvPr/>
          </p:nvSpPr>
          <p:spPr bwMode="auto">
            <a:xfrm flipV="1">
              <a:off x="3665" y="8906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7" name="Line 17"/>
            <p:cNvSpPr>
              <a:spLocks noChangeAspect="1" noChangeShapeType="1"/>
            </p:cNvSpPr>
            <p:nvPr/>
          </p:nvSpPr>
          <p:spPr bwMode="auto">
            <a:xfrm flipV="1">
              <a:off x="3665" y="8801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8" name="Line 18"/>
            <p:cNvSpPr>
              <a:spLocks noChangeAspect="1" noChangeShapeType="1"/>
            </p:cNvSpPr>
            <p:nvPr/>
          </p:nvSpPr>
          <p:spPr bwMode="auto">
            <a:xfrm flipV="1">
              <a:off x="3665" y="8697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39" name="Line 19"/>
            <p:cNvSpPr>
              <a:spLocks noChangeAspect="1" noChangeShapeType="1"/>
            </p:cNvSpPr>
            <p:nvPr/>
          </p:nvSpPr>
          <p:spPr bwMode="auto">
            <a:xfrm flipV="1">
              <a:off x="3665" y="8592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0" name="Line 20"/>
            <p:cNvSpPr>
              <a:spLocks noChangeAspect="1" noChangeShapeType="1"/>
            </p:cNvSpPr>
            <p:nvPr/>
          </p:nvSpPr>
          <p:spPr bwMode="auto">
            <a:xfrm flipV="1">
              <a:off x="3665" y="8519"/>
              <a:ext cx="1" cy="3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1" name="Freeform 21"/>
            <p:cNvSpPr>
              <a:spLocks noChangeAspect="1"/>
            </p:cNvSpPr>
            <p:nvPr/>
          </p:nvSpPr>
          <p:spPr bwMode="auto">
            <a:xfrm>
              <a:off x="3666" y="8776"/>
              <a:ext cx="512" cy="966"/>
            </a:xfrm>
            <a:custGeom>
              <a:avLst/>
              <a:gdLst/>
              <a:ahLst/>
              <a:cxnLst>
                <a:cxn ang="0">
                  <a:pos x="1537" y="5800"/>
                </a:cxn>
                <a:cxn ang="0">
                  <a:pos x="1811" y="5753"/>
                </a:cxn>
                <a:cxn ang="0">
                  <a:pos x="2078" y="5614"/>
                </a:cxn>
                <a:cxn ang="0">
                  <a:pos x="2326" y="5388"/>
                </a:cxn>
                <a:cxn ang="0">
                  <a:pos x="2550" y="5082"/>
                </a:cxn>
                <a:cxn ang="0">
                  <a:pos x="2740" y="4706"/>
                </a:cxn>
                <a:cxn ang="0">
                  <a:pos x="2892" y="4271"/>
                </a:cxn>
                <a:cxn ang="0">
                  <a:pos x="3001" y="3792"/>
                </a:cxn>
                <a:cxn ang="0">
                  <a:pos x="3062" y="3284"/>
                </a:cxn>
                <a:cxn ang="0">
                  <a:pos x="3075" y="2763"/>
                </a:cxn>
                <a:cxn ang="0">
                  <a:pos x="3037" y="2247"/>
                </a:cxn>
                <a:cxn ang="0">
                  <a:pos x="2952" y="1752"/>
                </a:cxn>
                <a:cxn ang="0">
                  <a:pos x="2822" y="1294"/>
                </a:cxn>
                <a:cxn ang="0">
                  <a:pos x="2650" y="886"/>
                </a:cxn>
                <a:cxn ang="0">
                  <a:pos x="2441" y="543"/>
                </a:cxn>
                <a:cxn ang="0">
                  <a:pos x="2204" y="276"/>
                </a:cxn>
                <a:cxn ang="0">
                  <a:pos x="1947" y="93"/>
                </a:cxn>
                <a:cxn ang="0">
                  <a:pos x="1675" y="0"/>
                </a:cxn>
                <a:cxn ang="0">
                  <a:pos x="1399" y="0"/>
                </a:cxn>
                <a:cxn ang="0">
                  <a:pos x="1128" y="93"/>
                </a:cxn>
                <a:cxn ang="0">
                  <a:pos x="869" y="276"/>
                </a:cxn>
                <a:cxn ang="0">
                  <a:pos x="632" y="543"/>
                </a:cxn>
                <a:cxn ang="0">
                  <a:pos x="425" y="886"/>
                </a:cxn>
                <a:cxn ang="0">
                  <a:pos x="253" y="1294"/>
                </a:cxn>
                <a:cxn ang="0">
                  <a:pos x="122" y="1752"/>
                </a:cxn>
                <a:cxn ang="0">
                  <a:pos x="37" y="2247"/>
                </a:cxn>
                <a:cxn ang="0">
                  <a:pos x="0" y="2763"/>
                </a:cxn>
                <a:cxn ang="0">
                  <a:pos x="13" y="3284"/>
                </a:cxn>
                <a:cxn ang="0">
                  <a:pos x="73" y="3792"/>
                </a:cxn>
                <a:cxn ang="0">
                  <a:pos x="182" y="4271"/>
                </a:cxn>
                <a:cxn ang="0">
                  <a:pos x="334" y="4706"/>
                </a:cxn>
                <a:cxn ang="0">
                  <a:pos x="524" y="5082"/>
                </a:cxn>
                <a:cxn ang="0">
                  <a:pos x="747" y="5388"/>
                </a:cxn>
                <a:cxn ang="0">
                  <a:pos x="997" y="5614"/>
                </a:cxn>
                <a:cxn ang="0">
                  <a:pos x="1262" y="5753"/>
                </a:cxn>
                <a:cxn ang="0">
                  <a:pos x="1537" y="5800"/>
                </a:cxn>
              </a:cxnLst>
              <a:rect l="0" t="0" r="r" b="b"/>
              <a:pathLst>
                <a:path w="3075" h="5800">
                  <a:moveTo>
                    <a:pt x="1537" y="5800"/>
                  </a:moveTo>
                  <a:lnTo>
                    <a:pt x="1811" y="5753"/>
                  </a:lnTo>
                  <a:lnTo>
                    <a:pt x="2078" y="5614"/>
                  </a:lnTo>
                  <a:lnTo>
                    <a:pt x="2326" y="5388"/>
                  </a:lnTo>
                  <a:lnTo>
                    <a:pt x="2550" y="5082"/>
                  </a:lnTo>
                  <a:lnTo>
                    <a:pt x="2740" y="4706"/>
                  </a:lnTo>
                  <a:lnTo>
                    <a:pt x="2892" y="4271"/>
                  </a:lnTo>
                  <a:lnTo>
                    <a:pt x="3001" y="3792"/>
                  </a:lnTo>
                  <a:lnTo>
                    <a:pt x="3062" y="3284"/>
                  </a:lnTo>
                  <a:lnTo>
                    <a:pt x="3075" y="2763"/>
                  </a:lnTo>
                  <a:lnTo>
                    <a:pt x="3037" y="2247"/>
                  </a:lnTo>
                  <a:lnTo>
                    <a:pt x="2952" y="1752"/>
                  </a:lnTo>
                  <a:lnTo>
                    <a:pt x="2822" y="1294"/>
                  </a:lnTo>
                  <a:lnTo>
                    <a:pt x="2650" y="886"/>
                  </a:lnTo>
                  <a:lnTo>
                    <a:pt x="2441" y="543"/>
                  </a:lnTo>
                  <a:lnTo>
                    <a:pt x="2204" y="276"/>
                  </a:lnTo>
                  <a:lnTo>
                    <a:pt x="1947" y="93"/>
                  </a:lnTo>
                  <a:lnTo>
                    <a:pt x="1675" y="0"/>
                  </a:lnTo>
                  <a:lnTo>
                    <a:pt x="1399" y="0"/>
                  </a:lnTo>
                  <a:lnTo>
                    <a:pt x="1128" y="93"/>
                  </a:lnTo>
                  <a:lnTo>
                    <a:pt x="869" y="276"/>
                  </a:lnTo>
                  <a:lnTo>
                    <a:pt x="632" y="543"/>
                  </a:lnTo>
                  <a:lnTo>
                    <a:pt x="425" y="886"/>
                  </a:lnTo>
                  <a:lnTo>
                    <a:pt x="253" y="1294"/>
                  </a:lnTo>
                  <a:lnTo>
                    <a:pt x="122" y="1752"/>
                  </a:lnTo>
                  <a:lnTo>
                    <a:pt x="37" y="2247"/>
                  </a:lnTo>
                  <a:lnTo>
                    <a:pt x="0" y="2763"/>
                  </a:lnTo>
                  <a:lnTo>
                    <a:pt x="13" y="3284"/>
                  </a:lnTo>
                  <a:lnTo>
                    <a:pt x="73" y="3792"/>
                  </a:lnTo>
                  <a:lnTo>
                    <a:pt x="182" y="4271"/>
                  </a:lnTo>
                  <a:lnTo>
                    <a:pt x="334" y="4706"/>
                  </a:lnTo>
                  <a:lnTo>
                    <a:pt x="524" y="5082"/>
                  </a:lnTo>
                  <a:lnTo>
                    <a:pt x="747" y="5388"/>
                  </a:lnTo>
                  <a:lnTo>
                    <a:pt x="997" y="5614"/>
                  </a:lnTo>
                  <a:lnTo>
                    <a:pt x="1262" y="5753"/>
                  </a:lnTo>
                  <a:lnTo>
                    <a:pt x="1537" y="580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2" name="Freeform 22"/>
            <p:cNvSpPr>
              <a:spLocks noChangeAspect="1"/>
            </p:cNvSpPr>
            <p:nvPr/>
          </p:nvSpPr>
          <p:spPr bwMode="auto">
            <a:xfrm>
              <a:off x="3922" y="8774"/>
              <a:ext cx="84" cy="968"/>
            </a:xfrm>
            <a:custGeom>
              <a:avLst/>
              <a:gdLst/>
              <a:ahLst/>
              <a:cxnLst>
                <a:cxn ang="0">
                  <a:pos x="0" y="5811"/>
                </a:cxn>
                <a:cxn ang="0">
                  <a:pos x="88" y="5767"/>
                </a:cxn>
                <a:cxn ang="0">
                  <a:pos x="173" y="5635"/>
                </a:cxn>
                <a:cxn ang="0">
                  <a:pos x="253" y="5421"/>
                </a:cxn>
                <a:cxn ang="0">
                  <a:pos x="325" y="5130"/>
                </a:cxn>
                <a:cxn ang="0">
                  <a:pos x="387" y="4772"/>
                </a:cxn>
                <a:cxn ang="0">
                  <a:pos x="437" y="4357"/>
                </a:cxn>
                <a:cxn ang="0">
                  <a:pos x="475" y="3899"/>
                </a:cxn>
                <a:cxn ang="0">
                  <a:pos x="497" y="3409"/>
                </a:cxn>
                <a:cxn ang="0">
                  <a:pos x="505" y="2905"/>
                </a:cxn>
                <a:cxn ang="0">
                  <a:pos x="497" y="2400"/>
                </a:cxn>
                <a:cxn ang="0">
                  <a:pos x="475" y="1911"/>
                </a:cxn>
                <a:cxn ang="0">
                  <a:pos x="437" y="1452"/>
                </a:cxn>
                <a:cxn ang="0">
                  <a:pos x="387" y="1037"/>
                </a:cxn>
                <a:cxn ang="0">
                  <a:pos x="325" y="679"/>
                </a:cxn>
                <a:cxn ang="0">
                  <a:pos x="253" y="389"/>
                </a:cxn>
                <a:cxn ang="0">
                  <a:pos x="173" y="174"/>
                </a:cxn>
                <a:cxn ang="0">
                  <a:pos x="88" y="44"/>
                </a:cxn>
                <a:cxn ang="0">
                  <a:pos x="0" y="0"/>
                </a:cxn>
              </a:cxnLst>
              <a:rect l="0" t="0" r="r" b="b"/>
              <a:pathLst>
                <a:path w="505" h="5811">
                  <a:moveTo>
                    <a:pt x="0" y="5811"/>
                  </a:moveTo>
                  <a:lnTo>
                    <a:pt x="88" y="5767"/>
                  </a:lnTo>
                  <a:lnTo>
                    <a:pt x="173" y="5635"/>
                  </a:lnTo>
                  <a:lnTo>
                    <a:pt x="253" y="5421"/>
                  </a:lnTo>
                  <a:lnTo>
                    <a:pt x="325" y="5130"/>
                  </a:lnTo>
                  <a:lnTo>
                    <a:pt x="387" y="4772"/>
                  </a:lnTo>
                  <a:lnTo>
                    <a:pt x="437" y="4357"/>
                  </a:lnTo>
                  <a:lnTo>
                    <a:pt x="475" y="3899"/>
                  </a:lnTo>
                  <a:lnTo>
                    <a:pt x="497" y="3409"/>
                  </a:lnTo>
                  <a:lnTo>
                    <a:pt x="505" y="2905"/>
                  </a:lnTo>
                  <a:lnTo>
                    <a:pt x="497" y="2400"/>
                  </a:lnTo>
                  <a:lnTo>
                    <a:pt x="475" y="1911"/>
                  </a:lnTo>
                  <a:lnTo>
                    <a:pt x="437" y="1452"/>
                  </a:lnTo>
                  <a:lnTo>
                    <a:pt x="387" y="1037"/>
                  </a:lnTo>
                  <a:lnTo>
                    <a:pt x="325" y="679"/>
                  </a:lnTo>
                  <a:lnTo>
                    <a:pt x="253" y="389"/>
                  </a:lnTo>
                  <a:lnTo>
                    <a:pt x="173" y="174"/>
                  </a:lnTo>
                  <a:lnTo>
                    <a:pt x="88" y="44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3" name="Line 23"/>
            <p:cNvSpPr>
              <a:spLocks noChangeAspect="1" noChangeShapeType="1"/>
            </p:cNvSpPr>
            <p:nvPr/>
          </p:nvSpPr>
          <p:spPr bwMode="auto">
            <a:xfrm flipH="1">
              <a:off x="2950" y="8284"/>
              <a:ext cx="1995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4" name="Line 24"/>
            <p:cNvSpPr>
              <a:spLocks noChangeAspect="1" noChangeShapeType="1"/>
            </p:cNvSpPr>
            <p:nvPr/>
          </p:nvSpPr>
          <p:spPr bwMode="auto">
            <a:xfrm>
              <a:off x="2950" y="8284"/>
              <a:ext cx="1" cy="145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5" name="Line 25"/>
            <p:cNvSpPr>
              <a:spLocks noChangeAspect="1" noChangeShapeType="1"/>
            </p:cNvSpPr>
            <p:nvPr/>
          </p:nvSpPr>
          <p:spPr bwMode="auto">
            <a:xfrm flipH="1">
              <a:off x="2401" y="8284"/>
              <a:ext cx="549" cy="547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6" name="Line 26"/>
            <p:cNvSpPr>
              <a:spLocks noChangeAspect="1" noChangeShapeType="1"/>
            </p:cNvSpPr>
            <p:nvPr/>
          </p:nvSpPr>
          <p:spPr bwMode="auto">
            <a:xfrm>
              <a:off x="4005" y="8598"/>
              <a:ext cx="1" cy="3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7" name="Line 27"/>
            <p:cNvSpPr>
              <a:spLocks noChangeAspect="1" noChangeShapeType="1"/>
            </p:cNvSpPr>
            <p:nvPr/>
          </p:nvSpPr>
          <p:spPr bwMode="auto">
            <a:xfrm>
              <a:off x="4005" y="8672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8" name="Line 28"/>
            <p:cNvSpPr>
              <a:spLocks noChangeAspect="1" noChangeShapeType="1"/>
            </p:cNvSpPr>
            <p:nvPr/>
          </p:nvSpPr>
          <p:spPr bwMode="auto">
            <a:xfrm>
              <a:off x="4005" y="8776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49" name="Line 29"/>
            <p:cNvSpPr>
              <a:spLocks noChangeAspect="1" noChangeShapeType="1"/>
            </p:cNvSpPr>
            <p:nvPr/>
          </p:nvSpPr>
          <p:spPr bwMode="auto">
            <a:xfrm>
              <a:off x="4005" y="8881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0" name="Line 30"/>
            <p:cNvSpPr>
              <a:spLocks noChangeAspect="1" noChangeShapeType="1"/>
            </p:cNvSpPr>
            <p:nvPr/>
          </p:nvSpPr>
          <p:spPr bwMode="auto">
            <a:xfrm>
              <a:off x="4005" y="8985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1" name="Line 31"/>
            <p:cNvSpPr>
              <a:spLocks noChangeAspect="1" noChangeShapeType="1"/>
            </p:cNvSpPr>
            <p:nvPr/>
          </p:nvSpPr>
          <p:spPr bwMode="auto">
            <a:xfrm>
              <a:off x="4005" y="9090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2" name="Line 32"/>
            <p:cNvSpPr>
              <a:spLocks noChangeAspect="1" noChangeShapeType="1"/>
            </p:cNvSpPr>
            <p:nvPr/>
          </p:nvSpPr>
          <p:spPr bwMode="auto">
            <a:xfrm>
              <a:off x="4005" y="9194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3" name="Line 33"/>
            <p:cNvSpPr>
              <a:spLocks noChangeAspect="1" noChangeShapeType="1"/>
            </p:cNvSpPr>
            <p:nvPr/>
          </p:nvSpPr>
          <p:spPr bwMode="auto">
            <a:xfrm>
              <a:off x="4005" y="9299"/>
              <a:ext cx="1" cy="3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4" name="Line 34"/>
            <p:cNvSpPr>
              <a:spLocks noChangeAspect="1" noChangeShapeType="1"/>
            </p:cNvSpPr>
            <p:nvPr/>
          </p:nvSpPr>
          <p:spPr bwMode="auto">
            <a:xfrm>
              <a:off x="3839" y="8439"/>
              <a:ext cx="1" cy="3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5" name="Line 35"/>
            <p:cNvSpPr>
              <a:spLocks noChangeAspect="1" noChangeShapeType="1"/>
            </p:cNvSpPr>
            <p:nvPr/>
          </p:nvSpPr>
          <p:spPr bwMode="auto">
            <a:xfrm>
              <a:off x="3839" y="8513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6" name="Line 36"/>
            <p:cNvSpPr>
              <a:spLocks noChangeAspect="1" noChangeShapeType="1"/>
            </p:cNvSpPr>
            <p:nvPr/>
          </p:nvSpPr>
          <p:spPr bwMode="auto">
            <a:xfrm>
              <a:off x="3839" y="8617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7" name="Line 37"/>
            <p:cNvSpPr>
              <a:spLocks noChangeAspect="1" noChangeShapeType="1"/>
            </p:cNvSpPr>
            <p:nvPr/>
          </p:nvSpPr>
          <p:spPr bwMode="auto">
            <a:xfrm>
              <a:off x="3839" y="8722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8" name="Line 38"/>
            <p:cNvSpPr>
              <a:spLocks noChangeAspect="1" noChangeShapeType="1"/>
            </p:cNvSpPr>
            <p:nvPr/>
          </p:nvSpPr>
          <p:spPr bwMode="auto">
            <a:xfrm>
              <a:off x="3839" y="8826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59" name="Line 39"/>
            <p:cNvSpPr>
              <a:spLocks noChangeAspect="1" noChangeShapeType="1"/>
            </p:cNvSpPr>
            <p:nvPr/>
          </p:nvSpPr>
          <p:spPr bwMode="auto">
            <a:xfrm>
              <a:off x="3839" y="8931"/>
              <a:ext cx="1" cy="7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0" name="Line 40"/>
            <p:cNvSpPr>
              <a:spLocks noChangeAspect="1" noChangeShapeType="1"/>
            </p:cNvSpPr>
            <p:nvPr/>
          </p:nvSpPr>
          <p:spPr bwMode="auto">
            <a:xfrm>
              <a:off x="3839" y="9036"/>
              <a:ext cx="1" cy="6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1" name="Line 41"/>
            <p:cNvSpPr>
              <a:spLocks noChangeAspect="1" noChangeShapeType="1"/>
            </p:cNvSpPr>
            <p:nvPr/>
          </p:nvSpPr>
          <p:spPr bwMode="auto">
            <a:xfrm>
              <a:off x="3839" y="9140"/>
              <a:ext cx="1" cy="39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2" name="Freeform 42"/>
            <p:cNvSpPr>
              <a:spLocks noChangeAspect="1"/>
            </p:cNvSpPr>
            <p:nvPr/>
          </p:nvSpPr>
          <p:spPr bwMode="auto">
            <a:xfrm>
              <a:off x="3878" y="9669"/>
              <a:ext cx="44" cy="73"/>
            </a:xfrm>
            <a:custGeom>
              <a:avLst/>
              <a:gdLst/>
              <a:ahLst/>
              <a:cxnLst>
                <a:cxn ang="0">
                  <a:pos x="266" y="441"/>
                </a:cxn>
                <a:cxn ang="0">
                  <a:pos x="178" y="397"/>
                </a:cxn>
                <a:cxn ang="0">
                  <a:pos x="94" y="265"/>
                </a:cxn>
                <a:cxn ang="0">
                  <a:pos x="14" y="51"/>
                </a:cxn>
                <a:cxn ang="0">
                  <a:pos x="0" y="0"/>
                </a:cxn>
              </a:cxnLst>
              <a:rect l="0" t="0" r="r" b="b"/>
              <a:pathLst>
                <a:path w="266" h="441">
                  <a:moveTo>
                    <a:pt x="266" y="441"/>
                  </a:moveTo>
                  <a:lnTo>
                    <a:pt x="178" y="397"/>
                  </a:lnTo>
                  <a:lnTo>
                    <a:pt x="94" y="265"/>
                  </a:lnTo>
                  <a:lnTo>
                    <a:pt x="14" y="51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3" name="Freeform 43"/>
            <p:cNvSpPr>
              <a:spLocks noChangeAspect="1"/>
            </p:cNvSpPr>
            <p:nvPr/>
          </p:nvSpPr>
          <p:spPr bwMode="auto">
            <a:xfrm>
              <a:off x="3854" y="9540"/>
              <a:ext cx="13" cy="86"/>
            </a:xfrm>
            <a:custGeom>
              <a:avLst/>
              <a:gdLst/>
              <a:ahLst/>
              <a:cxnLst>
                <a:cxn ang="0">
                  <a:pos x="81" y="516"/>
                </a:cxn>
                <a:cxn ang="0">
                  <a:pos x="22" y="172"/>
                </a:cxn>
                <a:cxn ang="0">
                  <a:pos x="0" y="0"/>
                </a:cxn>
              </a:cxnLst>
              <a:rect l="0" t="0" r="r" b="b"/>
              <a:pathLst>
                <a:path w="81" h="516">
                  <a:moveTo>
                    <a:pt x="81" y="516"/>
                  </a:moveTo>
                  <a:lnTo>
                    <a:pt x="22" y="172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4" name="Freeform 44"/>
            <p:cNvSpPr>
              <a:spLocks noChangeAspect="1"/>
            </p:cNvSpPr>
            <p:nvPr/>
          </p:nvSpPr>
          <p:spPr bwMode="auto">
            <a:xfrm>
              <a:off x="3842" y="9410"/>
              <a:ext cx="7" cy="87"/>
            </a:xfrm>
            <a:custGeom>
              <a:avLst/>
              <a:gdLst/>
              <a:ahLst/>
              <a:cxnLst>
                <a:cxn ang="0">
                  <a:pos x="38" y="521"/>
                </a:cxn>
                <a:cxn ang="0">
                  <a:pos x="3" y="80"/>
                </a:cxn>
                <a:cxn ang="0">
                  <a:pos x="0" y="0"/>
                </a:cxn>
              </a:cxnLst>
              <a:rect l="0" t="0" r="r" b="b"/>
              <a:pathLst>
                <a:path w="38" h="521">
                  <a:moveTo>
                    <a:pt x="38" y="521"/>
                  </a:moveTo>
                  <a:lnTo>
                    <a:pt x="3" y="80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5" name="Freeform 45"/>
            <p:cNvSpPr>
              <a:spLocks noChangeAspect="1"/>
            </p:cNvSpPr>
            <p:nvPr/>
          </p:nvSpPr>
          <p:spPr bwMode="auto">
            <a:xfrm>
              <a:off x="3838" y="9280"/>
              <a:ext cx="2" cy="87"/>
            </a:xfrm>
            <a:custGeom>
              <a:avLst/>
              <a:gdLst/>
              <a:ahLst/>
              <a:cxnLst>
                <a:cxn ang="0">
                  <a:pos x="13" y="523"/>
                </a:cxn>
                <a:cxn ang="0">
                  <a:pos x="6" y="374"/>
                </a:cxn>
                <a:cxn ang="0">
                  <a:pos x="0" y="0"/>
                </a:cxn>
              </a:cxnLst>
              <a:rect l="0" t="0" r="r" b="b"/>
              <a:pathLst>
                <a:path w="13" h="523">
                  <a:moveTo>
                    <a:pt x="13" y="523"/>
                  </a:moveTo>
                  <a:lnTo>
                    <a:pt x="6" y="374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6" name="Freeform 46"/>
            <p:cNvSpPr>
              <a:spLocks noChangeAspect="1"/>
            </p:cNvSpPr>
            <p:nvPr/>
          </p:nvSpPr>
          <p:spPr bwMode="auto">
            <a:xfrm>
              <a:off x="3838" y="9149"/>
              <a:ext cx="2" cy="87"/>
            </a:xfrm>
            <a:custGeom>
              <a:avLst/>
              <a:gdLst/>
              <a:ahLst/>
              <a:cxnLst>
                <a:cxn ang="0">
                  <a:pos x="0" y="522"/>
                </a:cxn>
                <a:cxn ang="0">
                  <a:pos x="6" y="148"/>
                </a:cxn>
                <a:cxn ang="0">
                  <a:pos x="13" y="0"/>
                </a:cxn>
              </a:cxnLst>
              <a:rect l="0" t="0" r="r" b="b"/>
              <a:pathLst>
                <a:path w="13" h="522">
                  <a:moveTo>
                    <a:pt x="0" y="522"/>
                  </a:moveTo>
                  <a:lnTo>
                    <a:pt x="6" y="148"/>
                  </a:lnTo>
                  <a:lnTo>
                    <a:pt x="13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7" name="Freeform 47"/>
            <p:cNvSpPr>
              <a:spLocks noChangeAspect="1"/>
            </p:cNvSpPr>
            <p:nvPr/>
          </p:nvSpPr>
          <p:spPr bwMode="auto">
            <a:xfrm>
              <a:off x="3842" y="9019"/>
              <a:ext cx="7" cy="87"/>
            </a:xfrm>
            <a:custGeom>
              <a:avLst/>
              <a:gdLst/>
              <a:ahLst/>
              <a:cxnLst>
                <a:cxn ang="0">
                  <a:pos x="0" y="521"/>
                </a:cxn>
                <a:cxn ang="0">
                  <a:pos x="3" y="441"/>
                </a:cxn>
                <a:cxn ang="0">
                  <a:pos x="38" y="0"/>
                </a:cxn>
              </a:cxnLst>
              <a:rect l="0" t="0" r="r" b="b"/>
              <a:pathLst>
                <a:path w="38" h="521">
                  <a:moveTo>
                    <a:pt x="0" y="521"/>
                  </a:moveTo>
                  <a:lnTo>
                    <a:pt x="3" y="441"/>
                  </a:lnTo>
                  <a:lnTo>
                    <a:pt x="38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8" name="Freeform 48"/>
            <p:cNvSpPr>
              <a:spLocks noChangeAspect="1"/>
            </p:cNvSpPr>
            <p:nvPr/>
          </p:nvSpPr>
          <p:spPr bwMode="auto">
            <a:xfrm>
              <a:off x="3854" y="8890"/>
              <a:ext cx="13" cy="86"/>
            </a:xfrm>
            <a:custGeom>
              <a:avLst/>
              <a:gdLst/>
              <a:ahLst/>
              <a:cxnLst>
                <a:cxn ang="0">
                  <a:pos x="0" y="516"/>
                </a:cxn>
                <a:cxn ang="0">
                  <a:pos x="22" y="342"/>
                </a:cxn>
                <a:cxn ang="0">
                  <a:pos x="81" y="0"/>
                </a:cxn>
              </a:cxnLst>
              <a:rect l="0" t="0" r="r" b="b"/>
              <a:pathLst>
                <a:path w="81" h="516">
                  <a:moveTo>
                    <a:pt x="0" y="516"/>
                  </a:moveTo>
                  <a:lnTo>
                    <a:pt x="22" y="342"/>
                  </a:lnTo>
                  <a:lnTo>
                    <a:pt x="81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69" name="Freeform 49"/>
            <p:cNvSpPr>
              <a:spLocks noChangeAspect="1"/>
            </p:cNvSpPr>
            <p:nvPr/>
          </p:nvSpPr>
          <p:spPr bwMode="auto">
            <a:xfrm>
              <a:off x="3878" y="8774"/>
              <a:ext cx="44" cy="73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14" y="389"/>
                </a:cxn>
                <a:cxn ang="0">
                  <a:pos x="94" y="174"/>
                </a:cxn>
                <a:cxn ang="0">
                  <a:pos x="178" y="44"/>
                </a:cxn>
                <a:cxn ang="0">
                  <a:pos x="266" y="0"/>
                </a:cxn>
              </a:cxnLst>
              <a:rect l="0" t="0" r="r" b="b"/>
              <a:pathLst>
                <a:path w="266" h="441">
                  <a:moveTo>
                    <a:pt x="0" y="441"/>
                  </a:moveTo>
                  <a:lnTo>
                    <a:pt x="14" y="389"/>
                  </a:lnTo>
                  <a:lnTo>
                    <a:pt x="94" y="174"/>
                  </a:lnTo>
                  <a:lnTo>
                    <a:pt x="178" y="44"/>
                  </a:lnTo>
                  <a:lnTo>
                    <a:pt x="266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0" name="Freeform 50"/>
            <p:cNvSpPr>
              <a:spLocks noChangeAspect="1"/>
            </p:cNvSpPr>
            <p:nvPr/>
          </p:nvSpPr>
          <p:spPr bwMode="auto">
            <a:xfrm>
              <a:off x="3665" y="9212"/>
              <a:ext cx="43" cy="46"/>
            </a:xfrm>
            <a:custGeom>
              <a:avLst/>
              <a:gdLst/>
              <a:ahLst/>
              <a:cxnLst>
                <a:cxn ang="0">
                  <a:pos x="0" y="277"/>
                </a:cxn>
                <a:cxn ang="0">
                  <a:pos x="26" y="185"/>
                </a:cxn>
                <a:cxn ang="0">
                  <a:pos x="105" y="95"/>
                </a:cxn>
                <a:cxn ang="0">
                  <a:pos x="231" y="12"/>
                </a:cxn>
                <a:cxn ang="0">
                  <a:pos x="258" y="0"/>
                </a:cxn>
              </a:cxnLst>
              <a:rect l="0" t="0" r="r" b="b"/>
              <a:pathLst>
                <a:path w="258" h="277">
                  <a:moveTo>
                    <a:pt x="0" y="277"/>
                  </a:moveTo>
                  <a:lnTo>
                    <a:pt x="26" y="185"/>
                  </a:lnTo>
                  <a:lnTo>
                    <a:pt x="105" y="95"/>
                  </a:lnTo>
                  <a:lnTo>
                    <a:pt x="231" y="12"/>
                  </a:lnTo>
                  <a:lnTo>
                    <a:pt x="258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1" name="Freeform 51"/>
            <p:cNvSpPr>
              <a:spLocks noChangeAspect="1"/>
            </p:cNvSpPr>
            <p:nvPr/>
          </p:nvSpPr>
          <p:spPr bwMode="auto">
            <a:xfrm>
              <a:off x="3749" y="9180"/>
              <a:ext cx="86" cy="17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10" y="69"/>
                </a:cxn>
                <a:cxn ang="0">
                  <a:pos x="351" y="21"/>
                </a:cxn>
                <a:cxn ang="0">
                  <a:pos x="514" y="0"/>
                </a:cxn>
              </a:cxnLst>
              <a:rect l="0" t="0" r="r" b="b"/>
              <a:pathLst>
                <a:path w="514" h="102">
                  <a:moveTo>
                    <a:pt x="0" y="102"/>
                  </a:moveTo>
                  <a:lnTo>
                    <a:pt x="110" y="69"/>
                  </a:lnTo>
                  <a:lnTo>
                    <a:pt x="351" y="21"/>
                  </a:lnTo>
                  <a:lnTo>
                    <a:pt x="514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2" name="Freeform 52"/>
            <p:cNvSpPr>
              <a:spLocks noChangeAspect="1"/>
            </p:cNvSpPr>
            <p:nvPr/>
          </p:nvSpPr>
          <p:spPr bwMode="auto">
            <a:xfrm>
              <a:off x="3878" y="9175"/>
              <a:ext cx="87" cy="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21" y="0"/>
                </a:cxn>
                <a:cxn ang="0">
                  <a:pos x="404" y="0"/>
                </a:cxn>
                <a:cxn ang="0">
                  <a:pos x="524" y="6"/>
                </a:cxn>
              </a:cxnLst>
              <a:rect l="0" t="0" r="r" b="b"/>
              <a:pathLst>
                <a:path w="524" h="6">
                  <a:moveTo>
                    <a:pt x="0" y="6"/>
                  </a:moveTo>
                  <a:lnTo>
                    <a:pt x="121" y="0"/>
                  </a:lnTo>
                  <a:lnTo>
                    <a:pt x="404" y="0"/>
                  </a:lnTo>
                  <a:lnTo>
                    <a:pt x="524" y="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3" name="Freeform 53"/>
            <p:cNvSpPr>
              <a:spLocks noChangeAspect="1"/>
            </p:cNvSpPr>
            <p:nvPr/>
          </p:nvSpPr>
          <p:spPr bwMode="auto">
            <a:xfrm>
              <a:off x="4009" y="9180"/>
              <a:ext cx="8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21"/>
                </a:cxn>
                <a:cxn ang="0">
                  <a:pos x="404" y="69"/>
                </a:cxn>
                <a:cxn ang="0">
                  <a:pos x="514" y="102"/>
                </a:cxn>
              </a:cxnLst>
              <a:rect l="0" t="0" r="r" b="b"/>
              <a:pathLst>
                <a:path w="514" h="102">
                  <a:moveTo>
                    <a:pt x="0" y="0"/>
                  </a:moveTo>
                  <a:lnTo>
                    <a:pt x="163" y="21"/>
                  </a:lnTo>
                  <a:lnTo>
                    <a:pt x="404" y="69"/>
                  </a:lnTo>
                  <a:lnTo>
                    <a:pt x="514" y="10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4" name="Freeform 54"/>
            <p:cNvSpPr>
              <a:spLocks noChangeAspect="1"/>
            </p:cNvSpPr>
            <p:nvPr/>
          </p:nvSpPr>
          <p:spPr bwMode="auto">
            <a:xfrm>
              <a:off x="4135" y="9212"/>
              <a:ext cx="43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12"/>
                </a:cxn>
                <a:cxn ang="0">
                  <a:pos x="154" y="95"/>
                </a:cxn>
                <a:cxn ang="0">
                  <a:pos x="232" y="185"/>
                </a:cxn>
                <a:cxn ang="0">
                  <a:pos x="258" y="277"/>
                </a:cxn>
              </a:cxnLst>
              <a:rect l="0" t="0" r="r" b="b"/>
              <a:pathLst>
                <a:path w="258" h="277">
                  <a:moveTo>
                    <a:pt x="0" y="0"/>
                  </a:moveTo>
                  <a:lnTo>
                    <a:pt x="28" y="12"/>
                  </a:lnTo>
                  <a:lnTo>
                    <a:pt x="154" y="95"/>
                  </a:lnTo>
                  <a:lnTo>
                    <a:pt x="232" y="185"/>
                  </a:lnTo>
                  <a:lnTo>
                    <a:pt x="258" y="277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5" name="Line 55"/>
            <p:cNvSpPr>
              <a:spLocks noChangeAspect="1" noChangeShapeType="1"/>
            </p:cNvSpPr>
            <p:nvPr/>
          </p:nvSpPr>
          <p:spPr bwMode="auto">
            <a:xfrm flipH="1">
              <a:off x="4209" y="8711"/>
              <a:ext cx="262" cy="26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6" name="Line 56"/>
            <p:cNvSpPr>
              <a:spLocks noChangeAspect="1" noChangeShapeType="1"/>
            </p:cNvSpPr>
            <p:nvPr/>
          </p:nvSpPr>
          <p:spPr bwMode="auto">
            <a:xfrm flipH="1">
              <a:off x="4328" y="9258"/>
              <a:ext cx="433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7" name="Line 57"/>
            <p:cNvSpPr>
              <a:spLocks noChangeAspect="1" noChangeShapeType="1"/>
            </p:cNvSpPr>
            <p:nvPr/>
          </p:nvSpPr>
          <p:spPr bwMode="auto">
            <a:xfrm>
              <a:off x="3922" y="8116"/>
              <a:ext cx="1" cy="40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8" name="Line 58"/>
            <p:cNvSpPr>
              <a:spLocks noChangeAspect="1" noChangeShapeType="1"/>
            </p:cNvSpPr>
            <p:nvPr/>
          </p:nvSpPr>
          <p:spPr bwMode="auto">
            <a:xfrm flipH="1">
              <a:off x="3373" y="9544"/>
              <a:ext cx="261" cy="26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79" name="Line 59"/>
            <p:cNvSpPr>
              <a:spLocks noChangeAspect="1" noChangeShapeType="1"/>
            </p:cNvSpPr>
            <p:nvPr/>
          </p:nvSpPr>
          <p:spPr bwMode="auto">
            <a:xfrm flipH="1">
              <a:off x="3076" y="9258"/>
              <a:ext cx="439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0" name="Line 60"/>
            <p:cNvSpPr>
              <a:spLocks noChangeAspect="1" noChangeShapeType="1"/>
            </p:cNvSpPr>
            <p:nvPr/>
          </p:nvSpPr>
          <p:spPr bwMode="auto">
            <a:xfrm>
              <a:off x="3922" y="9838"/>
              <a:ext cx="1" cy="25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1" name="Freeform 61"/>
            <p:cNvSpPr>
              <a:spLocks noChangeAspect="1"/>
            </p:cNvSpPr>
            <p:nvPr/>
          </p:nvSpPr>
          <p:spPr bwMode="auto">
            <a:xfrm>
              <a:off x="3908" y="9838"/>
              <a:ext cx="28" cy="103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5" y="619"/>
                </a:cxn>
                <a:cxn ang="0">
                  <a:pos x="0" y="619"/>
                </a:cxn>
                <a:cxn ang="0">
                  <a:pos x="82" y="0"/>
                </a:cxn>
              </a:cxnLst>
              <a:rect l="0" t="0" r="r" b="b"/>
              <a:pathLst>
                <a:path w="165" h="619">
                  <a:moveTo>
                    <a:pt x="82" y="0"/>
                  </a:moveTo>
                  <a:lnTo>
                    <a:pt x="165" y="619"/>
                  </a:lnTo>
                  <a:lnTo>
                    <a:pt x="0" y="619"/>
                  </a:lnTo>
                  <a:lnTo>
                    <a:pt x="8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2" name="Freeform 62"/>
            <p:cNvSpPr>
              <a:spLocks noChangeAspect="1"/>
            </p:cNvSpPr>
            <p:nvPr/>
          </p:nvSpPr>
          <p:spPr bwMode="auto">
            <a:xfrm>
              <a:off x="3908" y="9838"/>
              <a:ext cx="28" cy="103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5" y="619"/>
                </a:cxn>
                <a:cxn ang="0">
                  <a:pos x="0" y="619"/>
                </a:cxn>
                <a:cxn ang="0">
                  <a:pos x="82" y="0"/>
                </a:cxn>
              </a:cxnLst>
              <a:rect l="0" t="0" r="r" b="b"/>
              <a:pathLst>
                <a:path w="165" h="619">
                  <a:moveTo>
                    <a:pt x="82" y="0"/>
                  </a:moveTo>
                  <a:lnTo>
                    <a:pt x="165" y="619"/>
                  </a:lnTo>
                  <a:lnTo>
                    <a:pt x="0" y="619"/>
                  </a:lnTo>
                  <a:lnTo>
                    <a:pt x="82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3" name="Freeform 63"/>
            <p:cNvSpPr>
              <a:spLocks noChangeAspect="1"/>
            </p:cNvSpPr>
            <p:nvPr/>
          </p:nvSpPr>
          <p:spPr bwMode="auto">
            <a:xfrm>
              <a:off x="3908" y="8415"/>
              <a:ext cx="28" cy="104"/>
            </a:xfrm>
            <a:custGeom>
              <a:avLst/>
              <a:gdLst/>
              <a:ahLst/>
              <a:cxnLst>
                <a:cxn ang="0">
                  <a:pos x="82" y="620"/>
                </a:cxn>
                <a:cxn ang="0">
                  <a:pos x="0" y="0"/>
                </a:cxn>
                <a:cxn ang="0">
                  <a:pos x="165" y="0"/>
                </a:cxn>
                <a:cxn ang="0">
                  <a:pos x="82" y="620"/>
                </a:cxn>
              </a:cxnLst>
              <a:rect l="0" t="0" r="r" b="b"/>
              <a:pathLst>
                <a:path w="165" h="620">
                  <a:moveTo>
                    <a:pt x="82" y="620"/>
                  </a:moveTo>
                  <a:lnTo>
                    <a:pt x="0" y="0"/>
                  </a:lnTo>
                  <a:lnTo>
                    <a:pt x="165" y="0"/>
                  </a:lnTo>
                  <a:lnTo>
                    <a:pt x="82" y="62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4" name="Freeform 64"/>
            <p:cNvSpPr>
              <a:spLocks noChangeAspect="1"/>
            </p:cNvSpPr>
            <p:nvPr/>
          </p:nvSpPr>
          <p:spPr bwMode="auto">
            <a:xfrm>
              <a:off x="3908" y="8415"/>
              <a:ext cx="28" cy="104"/>
            </a:xfrm>
            <a:custGeom>
              <a:avLst/>
              <a:gdLst/>
              <a:ahLst/>
              <a:cxnLst>
                <a:cxn ang="0">
                  <a:pos x="82" y="620"/>
                </a:cxn>
                <a:cxn ang="0">
                  <a:pos x="0" y="0"/>
                </a:cxn>
                <a:cxn ang="0">
                  <a:pos x="165" y="0"/>
                </a:cxn>
                <a:cxn ang="0">
                  <a:pos x="82" y="620"/>
                </a:cxn>
              </a:cxnLst>
              <a:rect l="0" t="0" r="r" b="b"/>
              <a:pathLst>
                <a:path w="165" h="620">
                  <a:moveTo>
                    <a:pt x="82" y="620"/>
                  </a:moveTo>
                  <a:lnTo>
                    <a:pt x="0" y="0"/>
                  </a:lnTo>
                  <a:lnTo>
                    <a:pt x="165" y="0"/>
                  </a:lnTo>
                  <a:lnTo>
                    <a:pt x="82" y="62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5" name="Freeform 65"/>
            <p:cNvSpPr>
              <a:spLocks noChangeAspect="1"/>
            </p:cNvSpPr>
            <p:nvPr/>
          </p:nvSpPr>
          <p:spPr bwMode="auto">
            <a:xfrm>
              <a:off x="4842" y="8270"/>
              <a:ext cx="103" cy="27"/>
            </a:xfrm>
            <a:custGeom>
              <a:avLst/>
              <a:gdLst/>
              <a:ahLst/>
              <a:cxnLst>
                <a:cxn ang="0">
                  <a:pos x="622" y="81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22" y="81"/>
                </a:cxn>
              </a:cxnLst>
              <a:rect l="0" t="0" r="r" b="b"/>
              <a:pathLst>
                <a:path w="622" h="164">
                  <a:moveTo>
                    <a:pt x="622" y="81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622" y="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6" name="Freeform 66"/>
            <p:cNvSpPr>
              <a:spLocks noChangeAspect="1"/>
            </p:cNvSpPr>
            <p:nvPr/>
          </p:nvSpPr>
          <p:spPr bwMode="auto">
            <a:xfrm>
              <a:off x="4842" y="8270"/>
              <a:ext cx="103" cy="27"/>
            </a:xfrm>
            <a:custGeom>
              <a:avLst/>
              <a:gdLst/>
              <a:ahLst/>
              <a:cxnLst>
                <a:cxn ang="0">
                  <a:pos x="622" y="81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22" y="81"/>
                </a:cxn>
              </a:cxnLst>
              <a:rect l="0" t="0" r="r" b="b"/>
              <a:pathLst>
                <a:path w="622" h="164">
                  <a:moveTo>
                    <a:pt x="622" y="81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622" y="8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7" name="Freeform 67"/>
            <p:cNvSpPr>
              <a:spLocks noChangeAspect="1"/>
            </p:cNvSpPr>
            <p:nvPr/>
          </p:nvSpPr>
          <p:spPr bwMode="auto">
            <a:xfrm>
              <a:off x="2936" y="9640"/>
              <a:ext cx="28" cy="103"/>
            </a:xfrm>
            <a:custGeom>
              <a:avLst/>
              <a:gdLst/>
              <a:ahLst/>
              <a:cxnLst>
                <a:cxn ang="0">
                  <a:pos x="82" y="621"/>
                </a:cxn>
                <a:cxn ang="0">
                  <a:pos x="0" y="0"/>
                </a:cxn>
                <a:cxn ang="0">
                  <a:pos x="165" y="0"/>
                </a:cxn>
                <a:cxn ang="0">
                  <a:pos x="82" y="621"/>
                </a:cxn>
              </a:cxnLst>
              <a:rect l="0" t="0" r="r" b="b"/>
              <a:pathLst>
                <a:path w="165" h="621">
                  <a:moveTo>
                    <a:pt x="82" y="621"/>
                  </a:moveTo>
                  <a:lnTo>
                    <a:pt x="0" y="0"/>
                  </a:lnTo>
                  <a:lnTo>
                    <a:pt x="165" y="0"/>
                  </a:lnTo>
                  <a:lnTo>
                    <a:pt x="82" y="6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8" name="Freeform 68"/>
            <p:cNvSpPr>
              <a:spLocks noChangeAspect="1"/>
            </p:cNvSpPr>
            <p:nvPr/>
          </p:nvSpPr>
          <p:spPr bwMode="auto">
            <a:xfrm>
              <a:off x="2936" y="9640"/>
              <a:ext cx="28" cy="103"/>
            </a:xfrm>
            <a:custGeom>
              <a:avLst/>
              <a:gdLst/>
              <a:ahLst/>
              <a:cxnLst>
                <a:cxn ang="0">
                  <a:pos x="82" y="621"/>
                </a:cxn>
                <a:cxn ang="0">
                  <a:pos x="0" y="0"/>
                </a:cxn>
                <a:cxn ang="0">
                  <a:pos x="165" y="0"/>
                </a:cxn>
                <a:cxn ang="0">
                  <a:pos x="82" y="621"/>
                </a:cxn>
              </a:cxnLst>
              <a:rect l="0" t="0" r="r" b="b"/>
              <a:pathLst>
                <a:path w="165" h="621">
                  <a:moveTo>
                    <a:pt x="82" y="621"/>
                  </a:moveTo>
                  <a:lnTo>
                    <a:pt x="0" y="0"/>
                  </a:lnTo>
                  <a:lnTo>
                    <a:pt x="165" y="0"/>
                  </a:lnTo>
                  <a:lnTo>
                    <a:pt x="82" y="62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89" name="Freeform 69"/>
            <p:cNvSpPr>
              <a:spLocks noChangeAspect="1"/>
            </p:cNvSpPr>
            <p:nvPr/>
          </p:nvSpPr>
          <p:spPr bwMode="auto">
            <a:xfrm>
              <a:off x="2401" y="8760"/>
              <a:ext cx="71" cy="71"/>
            </a:xfrm>
            <a:custGeom>
              <a:avLst/>
              <a:gdLst/>
              <a:ahLst/>
              <a:cxnLst>
                <a:cxn ang="0">
                  <a:pos x="0" y="426"/>
                </a:cxn>
                <a:cxn ang="0">
                  <a:pos x="311" y="0"/>
                </a:cxn>
                <a:cxn ang="0">
                  <a:pos x="428" y="115"/>
                </a:cxn>
                <a:cxn ang="0">
                  <a:pos x="0" y="426"/>
                </a:cxn>
              </a:cxnLst>
              <a:rect l="0" t="0" r="r" b="b"/>
              <a:pathLst>
                <a:path w="428" h="426">
                  <a:moveTo>
                    <a:pt x="0" y="426"/>
                  </a:moveTo>
                  <a:lnTo>
                    <a:pt x="311" y="0"/>
                  </a:lnTo>
                  <a:lnTo>
                    <a:pt x="428" y="115"/>
                  </a:lnTo>
                  <a:lnTo>
                    <a:pt x="0" y="42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0" name="Freeform 70"/>
            <p:cNvSpPr>
              <a:spLocks noChangeAspect="1"/>
            </p:cNvSpPr>
            <p:nvPr/>
          </p:nvSpPr>
          <p:spPr bwMode="auto">
            <a:xfrm>
              <a:off x="2401" y="8760"/>
              <a:ext cx="71" cy="71"/>
            </a:xfrm>
            <a:custGeom>
              <a:avLst/>
              <a:gdLst/>
              <a:ahLst/>
              <a:cxnLst>
                <a:cxn ang="0">
                  <a:pos x="0" y="426"/>
                </a:cxn>
                <a:cxn ang="0">
                  <a:pos x="311" y="0"/>
                </a:cxn>
                <a:cxn ang="0">
                  <a:pos x="428" y="115"/>
                </a:cxn>
                <a:cxn ang="0">
                  <a:pos x="0" y="426"/>
                </a:cxn>
              </a:cxnLst>
              <a:rect l="0" t="0" r="r" b="b"/>
              <a:pathLst>
                <a:path w="428" h="426">
                  <a:moveTo>
                    <a:pt x="0" y="426"/>
                  </a:moveTo>
                  <a:lnTo>
                    <a:pt x="311" y="0"/>
                  </a:lnTo>
                  <a:lnTo>
                    <a:pt x="428" y="115"/>
                  </a:lnTo>
                  <a:lnTo>
                    <a:pt x="0" y="426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1" name="Freeform 71"/>
            <p:cNvSpPr>
              <a:spLocks noChangeAspect="1"/>
            </p:cNvSpPr>
            <p:nvPr/>
          </p:nvSpPr>
          <p:spPr bwMode="auto">
            <a:xfrm>
              <a:off x="3554" y="9544"/>
              <a:ext cx="80" cy="81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117" y="480"/>
                </a:cxn>
                <a:cxn ang="0">
                  <a:pos x="0" y="365"/>
                </a:cxn>
                <a:cxn ang="0">
                  <a:pos x="483" y="0"/>
                </a:cxn>
              </a:cxnLst>
              <a:rect l="0" t="0" r="r" b="b"/>
              <a:pathLst>
                <a:path w="483" h="480">
                  <a:moveTo>
                    <a:pt x="483" y="0"/>
                  </a:moveTo>
                  <a:lnTo>
                    <a:pt x="117" y="480"/>
                  </a:lnTo>
                  <a:lnTo>
                    <a:pt x="0" y="365"/>
                  </a:lnTo>
                  <a:lnTo>
                    <a:pt x="48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2" name="Freeform 72"/>
            <p:cNvSpPr>
              <a:spLocks noChangeAspect="1"/>
            </p:cNvSpPr>
            <p:nvPr/>
          </p:nvSpPr>
          <p:spPr bwMode="auto">
            <a:xfrm>
              <a:off x="3554" y="9544"/>
              <a:ext cx="80" cy="81"/>
            </a:xfrm>
            <a:custGeom>
              <a:avLst/>
              <a:gdLst/>
              <a:ahLst/>
              <a:cxnLst>
                <a:cxn ang="0">
                  <a:pos x="483" y="0"/>
                </a:cxn>
                <a:cxn ang="0">
                  <a:pos x="117" y="480"/>
                </a:cxn>
                <a:cxn ang="0">
                  <a:pos x="0" y="365"/>
                </a:cxn>
                <a:cxn ang="0">
                  <a:pos x="483" y="0"/>
                </a:cxn>
              </a:cxnLst>
              <a:rect l="0" t="0" r="r" b="b"/>
              <a:pathLst>
                <a:path w="483" h="480">
                  <a:moveTo>
                    <a:pt x="483" y="0"/>
                  </a:moveTo>
                  <a:lnTo>
                    <a:pt x="117" y="480"/>
                  </a:lnTo>
                  <a:lnTo>
                    <a:pt x="0" y="365"/>
                  </a:lnTo>
                  <a:lnTo>
                    <a:pt x="483" y="0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3" name="Freeform 73"/>
            <p:cNvSpPr>
              <a:spLocks noChangeAspect="1"/>
            </p:cNvSpPr>
            <p:nvPr/>
          </p:nvSpPr>
          <p:spPr bwMode="auto">
            <a:xfrm>
              <a:off x="4209" y="8891"/>
              <a:ext cx="81" cy="80"/>
            </a:xfrm>
            <a:custGeom>
              <a:avLst/>
              <a:gdLst/>
              <a:ahLst/>
              <a:cxnLst>
                <a:cxn ang="0">
                  <a:pos x="0" y="481"/>
                </a:cxn>
                <a:cxn ang="0">
                  <a:pos x="366" y="0"/>
                </a:cxn>
                <a:cxn ang="0">
                  <a:pos x="483" y="117"/>
                </a:cxn>
                <a:cxn ang="0">
                  <a:pos x="0" y="481"/>
                </a:cxn>
              </a:cxnLst>
              <a:rect l="0" t="0" r="r" b="b"/>
              <a:pathLst>
                <a:path w="483" h="481">
                  <a:moveTo>
                    <a:pt x="0" y="481"/>
                  </a:moveTo>
                  <a:lnTo>
                    <a:pt x="366" y="0"/>
                  </a:lnTo>
                  <a:lnTo>
                    <a:pt x="483" y="117"/>
                  </a:lnTo>
                  <a:lnTo>
                    <a:pt x="0" y="48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4" name="Freeform 74"/>
            <p:cNvSpPr>
              <a:spLocks noChangeAspect="1"/>
            </p:cNvSpPr>
            <p:nvPr/>
          </p:nvSpPr>
          <p:spPr bwMode="auto">
            <a:xfrm>
              <a:off x="4209" y="8891"/>
              <a:ext cx="81" cy="80"/>
            </a:xfrm>
            <a:custGeom>
              <a:avLst/>
              <a:gdLst/>
              <a:ahLst/>
              <a:cxnLst>
                <a:cxn ang="0">
                  <a:pos x="0" y="481"/>
                </a:cxn>
                <a:cxn ang="0">
                  <a:pos x="366" y="0"/>
                </a:cxn>
                <a:cxn ang="0">
                  <a:pos x="483" y="117"/>
                </a:cxn>
                <a:cxn ang="0">
                  <a:pos x="0" y="481"/>
                </a:cxn>
              </a:cxnLst>
              <a:rect l="0" t="0" r="r" b="b"/>
              <a:pathLst>
                <a:path w="483" h="481">
                  <a:moveTo>
                    <a:pt x="0" y="481"/>
                  </a:moveTo>
                  <a:lnTo>
                    <a:pt x="366" y="0"/>
                  </a:lnTo>
                  <a:lnTo>
                    <a:pt x="483" y="117"/>
                  </a:lnTo>
                  <a:lnTo>
                    <a:pt x="0" y="481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5" name="Freeform 75"/>
            <p:cNvSpPr>
              <a:spLocks noChangeAspect="1"/>
            </p:cNvSpPr>
            <p:nvPr/>
          </p:nvSpPr>
          <p:spPr bwMode="auto">
            <a:xfrm>
              <a:off x="3412" y="9244"/>
              <a:ext cx="103" cy="28"/>
            </a:xfrm>
            <a:custGeom>
              <a:avLst/>
              <a:gdLst/>
              <a:ahLst/>
              <a:cxnLst>
                <a:cxn ang="0">
                  <a:pos x="622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22" y="82"/>
                </a:cxn>
              </a:cxnLst>
              <a:rect l="0" t="0" r="r" b="b"/>
              <a:pathLst>
                <a:path w="622" h="164">
                  <a:moveTo>
                    <a:pt x="622" y="82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622" y="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6" name="Freeform 76"/>
            <p:cNvSpPr>
              <a:spLocks noChangeAspect="1"/>
            </p:cNvSpPr>
            <p:nvPr/>
          </p:nvSpPr>
          <p:spPr bwMode="auto">
            <a:xfrm>
              <a:off x="3412" y="9244"/>
              <a:ext cx="103" cy="28"/>
            </a:xfrm>
            <a:custGeom>
              <a:avLst/>
              <a:gdLst/>
              <a:ahLst/>
              <a:cxnLst>
                <a:cxn ang="0">
                  <a:pos x="622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622" y="82"/>
                </a:cxn>
              </a:cxnLst>
              <a:rect l="0" t="0" r="r" b="b"/>
              <a:pathLst>
                <a:path w="622" h="164">
                  <a:moveTo>
                    <a:pt x="622" y="82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622" y="8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7" name="Freeform 77"/>
            <p:cNvSpPr>
              <a:spLocks noChangeAspect="1"/>
            </p:cNvSpPr>
            <p:nvPr/>
          </p:nvSpPr>
          <p:spPr bwMode="auto">
            <a:xfrm>
              <a:off x="4328" y="9244"/>
              <a:ext cx="104" cy="2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622" y="0"/>
                </a:cxn>
                <a:cxn ang="0">
                  <a:pos x="622" y="164"/>
                </a:cxn>
                <a:cxn ang="0">
                  <a:pos x="0" y="82"/>
                </a:cxn>
              </a:cxnLst>
              <a:rect l="0" t="0" r="r" b="b"/>
              <a:pathLst>
                <a:path w="622" h="164">
                  <a:moveTo>
                    <a:pt x="0" y="82"/>
                  </a:moveTo>
                  <a:lnTo>
                    <a:pt x="622" y="0"/>
                  </a:lnTo>
                  <a:lnTo>
                    <a:pt x="622" y="164"/>
                  </a:lnTo>
                  <a:lnTo>
                    <a:pt x="0" y="8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98" name="Freeform 78"/>
            <p:cNvSpPr>
              <a:spLocks noChangeAspect="1"/>
            </p:cNvSpPr>
            <p:nvPr/>
          </p:nvSpPr>
          <p:spPr bwMode="auto">
            <a:xfrm>
              <a:off x="4328" y="9244"/>
              <a:ext cx="104" cy="2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622" y="0"/>
                </a:cxn>
                <a:cxn ang="0">
                  <a:pos x="622" y="164"/>
                </a:cxn>
                <a:cxn ang="0">
                  <a:pos x="0" y="82"/>
                </a:cxn>
              </a:cxnLst>
              <a:rect l="0" t="0" r="r" b="b"/>
              <a:pathLst>
                <a:path w="622" h="164">
                  <a:moveTo>
                    <a:pt x="0" y="82"/>
                  </a:moveTo>
                  <a:lnTo>
                    <a:pt x="622" y="0"/>
                  </a:lnTo>
                  <a:lnTo>
                    <a:pt x="622" y="164"/>
                  </a:lnTo>
                  <a:lnTo>
                    <a:pt x="0" y="82"/>
                  </a:lnTo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aphicFrame>
        <p:nvGraphicFramePr>
          <p:cNvPr id="30800" name="Object 80"/>
          <p:cNvGraphicFramePr>
            <a:graphicFrameLocks noChangeAspect="1"/>
          </p:cNvGraphicFramePr>
          <p:nvPr/>
        </p:nvGraphicFramePr>
        <p:xfrm>
          <a:off x="2071670" y="2928934"/>
          <a:ext cx="430199" cy="539045"/>
        </p:xfrm>
        <a:graphic>
          <a:graphicData uri="http://schemas.openxmlformats.org/presentationml/2006/ole">
            <p:oleObj spid="_x0000_s30800" r:id="rId7" imgW="152280" imgH="190440" progId="">
              <p:embed/>
            </p:oleObj>
          </a:graphicData>
        </a:graphic>
      </p:graphicFrame>
      <p:graphicFrame>
        <p:nvGraphicFramePr>
          <p:cNvPr id="30801" name="Object 81"/>
          <p:cNvGraphicFramePr>
            <a:graphicFrameLocks noChangeAspect="1"/>
          </p:cNvGraphicFramePr>
          <p:nvPr/>
        </p:nvGraphicFramePr>
        <p:xfrm>
          <a:off x="2071670" y="3857628"/>
          <a:ext cx="428627" cy="574012"/>
        </p:xfrm>
        <a:graphic>
          <a:graphicData uri="http://schemas.openxmlformats.org/presentationml/2006/ole">
            <p:oleObj spid="_x0000_s30801" r:id="rId8" imgW="152280" imgH="203040" progId="">
              <p:embed/>
            </p:oleObj>
          </a:graphicData>
        </a:graphic>
      </p:graphicFrame>
      <p:graphicFrame>
        <p:nvGraphicFramePr>
          <p:cNvPr id="30802" name="Object 82"/>
          <p:cNvGraphicFramePr>
            <a:graphicFrameLocks noChangeAspect="1"/>
          </p:cNvGraphicFramePr>
          <p:nvPr/>
        </p:nvGraphicFramePr>
        <p:xfrm>
          <a:off x="3000364" y="4643446"/>
          <a:ext cx="434965" cy="543048"/>
        </p:xfrm>
        <a:graphic>
          <a:graphicData uri="http://schemas.openxmlformats.org/presentationml/2006/ole">
            <p:oleObj spid="_x0000_s30802" r:id="rId9" imgW="152280" imgH="190440" progId="">
              <p:embed/>
            </p:oleObj>
          </a:graphicData>
        </a:graphic>
      </p:graphicFrame>
      <p:graphicFrame>
        <p:nvGraphicFramePr>
          <p:cNvPr id="30804" name="Object 84"/>
          <p:cNvGraphicFramePr>
            <a:graphicFrameLocks noChangeAspect="1"/>
          </p:cNvGraphicFramePr>
          <p:nvPr/>
        </p:nvGraphicFramePr>
        <p:xfrm>
          <a:off x="4429124" y="2898976"/>
          <a:ext cx="428628" cy="536371"/>
        </p:xfrm>
        <a:graphic>
          <a:graphicData uri="http://schemas.openxmlformats.org/presentationml/2006/ole">
            <p:oleObj spid="_x0000_s30804" r:id="rId10" imgW="152280" imgH="190440" progId="">
              <p:embed/>
            </p:oleObj>
          </a:graphicData>
        </a:graphic>
      </p:graphicFrame>
      <p:graphicFrame>
        <p:nvGraphicFramePr>
          <p:cNvPr id="30805" name="Object 85"/>
          <p:cNvGraphicFramePr>
            <a:graphicFrameLocks noChangeAspect="1"/>
          </p:cNvGraphicFramePr>
          <p:nvPr/>
        </p:nvGraphicFramePr>
        <p:xfrm>
          <a:off x="4357686" y="1906796"/>
          <a:ext cx="428628" cy="569695"/>
        </p:xfrm>
        <a:graphic>
          <a:graphicData uri="http://schemas.openxmlformats.org/presentationml/2006/ole">
            <p:oleObj spid="_x0000_s30805" r:id="rId11" imgW="152280" imgH="203040" progId="">
              <p:embed/>
            </p:oleObj>
          </a:graphicData>
        </a:graphic>
      </p:graphicFrame>
      <p:graphicFrame>
        <p:nvGraphicFramePr>
          <p:cNvPr id="30806" name="Object 86"/>
          <p:cNvGraphicFramePr>
            <a:graphicFrameLocks noChangeAspect="1"/>
          </p:cNvGraphicFramePr>
          <p:nvPr/>
        </p:nvGraphicFramePr>
        <p:xfrm>
          <a:off x="3643306" y="1357298"/>
          <a:ext cx="428628" cy="536443"/>
        </p:xfrm>
        <a:graphic>
          <a:graphicData uri="http://schemas.openxmlformats.org/presentationml/2006/ole">
            <p:oleObj spid="_x0000_s30806" r:id="rId12" imgW="152280" imgH="190440" progId="">
              <p:embed/>
            </p:oleObj>
          </a:graphicData>
        </a:graphic>
      </p:graphicFrame>
      <p:graphicFrame>
        <p:nvGraphicFramePr>
          <p:cNvPr id="30807" name="Object 87"/>
          <p:cNvGraphicFramePr>
            <a:graphicFrameLocks noChangeAspect="1"/>
          </p:cNvGraphicFramePr>
          <p:nvPr/>
        </p:nvGraphicFramePr>
        <p:xfrm>
          <a:off x="357158" y="2214554"/>
          <a:ext cx="285752" cy="456717"/>
        </p:xfrm>
        <a:graphic>
          <a:graphicData uri="http://schemas.openxmlformats.org/presentationml/2006/ole">
            <p:oleObj spid="_x0000_s30807" r:id="rId13" imgW="114120" imgH="139680" progId="">
              <p:embed/>
            </p:oleObj>
          </a:graphicData>
        </a:graphic>
      </p:graphicFrame>
      <p:graphicFrame>
        <p:nvGraphicFramePr>
          <p:cNvPr id="30808" name="Object 88"/>
          <p:cNvGraphicFramePr>
            <a:graphicFrameLocks noChangeAspect="1"/>
          </p:cNvGraphicFramePr>
          <p:nvPr/>
        </p:nvGraphicFramePr>
        <p:xfrm>
          <a:off x="1428728" y="1084160"/>
          <a:ext cx="285752" cy="427125"/>
        </p:xfrm>
        <a:graphic>
          <a:graphicData uri="http://schemas.openxmlformats.org/presentationml/2006/ole">
            <p:oleObj spid="_x0000_s30808" r:id="rId14" imgW="101520" imgH="152280" progId="">
              <p:embed/>
            </p:oleObj>
          </a:graphicData>
        </a:graphic>
      </p:graphicFrame>
      <p:graphicFrame>
        <p:nvGraphicFramePr>
          <p:cNvPr id="30809" name="Object 89"/>
          <p:cNvGraphicFramePr>
            <a:graphicFrameLocks noChangeAspect="1"/>
          </p:cNvGraphicFramePr>
          <p:nvPr/>
        </p:nvGraphicFramePr>
        <p:xfrm>
          <a:off x="1071538" y="4214818"/>
          <a:ext cx="342901" cy="342901"/>
        </p:xfrm>
        <a:graphic>
          <a:graphicData uri="http://schemas.openxmlformats.org/presentationml/2006/ole">
            <p:oleObj spid="_x0000_s30809" r:id="rId15" imgW="101520" imgH="101520" progId="">
              <p:embed/>
            </p:oleObj>
          </a:graphicData>
        </a:graphic>
      </p:graphicFrame>
      <p:graphicFrame>
        <p:nvGraphicFramePr>
          <p:cNvPr id="30810" name="Object 90"/>
          <p:cNvGraphicFramePr>
            <a:graphicFrameLocks noChangeAspect="1"/>
          </p:cNvGraphicFramePr>
          <p:nvPr/>
        </p:nvGraphicFramePr>
        <p:xfrm>
          <a:off x="5500694" y="1159040"/>
          <a:ext cx="357190" cy="398284"/>
        </p:xfrm>
        <a:graphic>
          <a:graphicData uri="http://schemas.openxmlformats.org/presentationml/2006/ole">
            <p:oleObj spid="_x0000_s30810" r:id="rId16" imgW="114120" imgH="126720" progId="">
              <p:embed/>
            </p:oleObj>
          </a:graphicData>
        </a:graphic>
      </p:graphicFrame>
      <p:graphicFrame>
        <p:nvGraphicFramePr>
          <p:cNvPr id="30811" name="Object 91"/>
          <p:cNvGraphicFramePr>
            <a:graphicFrameLocks noChangeAspect="1"/>
          </p:cNvGraphicFramePr>
          <p:nvPr/>
        </p:nvGraphicFramePr>
        <p:xfrm>
          <a:off x="2786050" y="1861166"/>
          <a:ext cx="285752" cy="316874"/>
        </p:xfrm>
        <a:graphic>
          <a:graphicData uri="http://schemas.openxmlformats.org/presentationml/2006/ole">
            <p:oleObj spid="_x0000_s30811" r:id="rId17" imgW="114120" imgH="126720" progId="">
              <p:embed/>
            </p:oleObj>
          </a:graphicData>
        </a:graphic>
      </p:graphicFrame>
      <p:graphicFrame>
        <p:nvGraphicFramePr>
          <p:cNvPr id="30812" name="Object 92"/>
          <p:cNvGraphicFramePr>
            <a:graphicFrameLocks noChangeAspect="1"/>
          </p:cNvGraphicFramePr>
          <p:nvPr/>
        </p:nvGraphicFramePr>
        <p:xfrm>
          <a:off x="3214678" y="1547599"/>
          <a:ext cx="285752" cy="330401"/>
        </p:xfrm>
        <a:graphic>
          <a:graphicData uri="http://schemas.openxmlformats.org/presentationml/2006/ole">
            <p:oleObj spid="_x0000_s30812" r:id="rId18" imgW="101520" imgH="126720" progId="">
              <p:embed/>
            </p:oleObj>
          </a:graphicData>
        </a:graphic>
      </p:graphicFrame>
      <p:graphicFrame>
        <p:nvGraphicFramePr>
          <p:cNvPr id="30813" name="Object 93"/>
          <p:cNvGraphicFramePr>
            <a:graphicFrameLocks noChangeAspect="1"/>
          </p:cNvGraphicFramePr>
          <p:nvPr/>
        </p:nvGraphicFramePr>
        <p:xfrm>
          <a:off x="4071934" y="1785926"/>
          <a:ext cx="285752" cy="356484"/>
        </p:xfrm>
        <a:graphic>
          <a:graphicData uri="http://schemas.openxmlformats.org/presentationml/2006/ole">
            <p:oleObj spid="_x0000_s30813" r:id="rId19" imgW="101520" imgH="126720" progId="">
              <p:embed/>
            </p:oleObj>
          </a:graphicData>
        </a:graphic>
      </p:graphicFrame>
      <p:graphicFrame>
        <p:nvGraphicFramePr>
          <p:cNvPr id="30814" name="Object 94"/>
          <p:cNvGraphicFramePr>
            <a:graphicFrameLocks noChangeAspect="1"/>
          </p:cNvGraphicFramePr>
          <p:nvPr/>
        </p:nvGraphicFramePr>
        <p:xfrm>
          <a:off x="3786182" y="2148564"/>
          <a:ext cx="285752" cy="369203"/>
        </p:xfrm>
        <a:graphic>
          <a:graphicData uri="http://schemas.openxmlformats.org/presentationml/2006/ole">
            <p:oleObj spid="_x0000_s30814" r:id="rId20" imgW="126720" imgH="164880" progId="">
              <p:embed/>
            </p:oleObj>
          </a:graphicData>
        </a:graphic>
      </p:graphicFrame>
      <p:graphicFrame>
        <p:nvGraphicFramePr>
          <p:cNvPr id="30815" name="Object 95"/>
          <p:cNvGraphicFramePr>
            <a:graphicFrameLocks noChangeAspect="1"/>
          </p:cNvGraphicFramePr>
          <p:nvPr/>
        </p:nvGraphicFramePr>
        <p:xfrm>
          <a:off x="2714612" y="3429000"/>
          <a:ext cx="315913" cy="347795"/>
        </p:xfrm>
        <a:graphic>
          <a:graphicData uri="http://schemas.openxmlformats.org/presentationml/2006/ole">
            <p:oleObj spid="_x0000_s30815" r:id="rId21" imgW="126720" imgH="139680" progId="">
              <p:embed/>
            </p:oleObj>
          </a:graphicData>
        </a:graphic>
      </p:graphicFrame>
      <p:graphicFrame>
        <p:nvGraphicFramePr>
          <p:cNvPr id="30816" name="Object 96"/>
          <p:cNvGraphicFramePr>
            <a:graphicFrameLocks noChangeAspect="1"/>
          </p:cNvGraphicFramePr>
          <p:nvPr/>
        </p:nvGraphicFramePr>
        <p:xfrm>
          <a:off x="3428992" y="2285992"/>
          <a:ext cx="295590" cy="276224"/>
        </p:xfrm>
        <a:graphic>
          <a:graphicData uri="http://schemas.openxmlformats.org/presentationml/2006/ole">
            <p:oleObj spid="_x0000_s30816" r:id="rId22" imgW="126720" imgH="139680" progId="">
              <p:embed/>
            </p:oleObj>
          </a:graphicData>
        </a:graphic>
      </p:graphicFrame>
      <p:graphicFrame>
        <p:nvGraphicFramePr>
          <p:cNvPr id="30817" name="Object 97"/>
          <p:cNvGraphicFramePr>
            <a:graphicFrameLocks noChangeAspect="1"/>
          </p:cNvGraphicFramePr>
          <p:nvPr/>
        </p:nvGraphicFramePr>
        <p:xfrm>
          <a:off x="3214678" y="3071810"/>
          <a:ext cx="244699" cy="345718"/>
        </p:xfrm>
        <a:graphic>
          <a:graphicData uri="http://schemas.openxmlformats.org/presentationml/2006/ole">
            <p:oleObj spid="_x0000_s30817" r:id="rId23" imgW="126720" imgH="139680" progId="">
              <p:embed/>
            </p:oleObj>
          </a:graphicData>
        </a:graphic>
      </p:graphicFrame>
      <p:graphicFrame>
        <p:nvGraphicFramePr>
          <p:cNvPr id="30818" name="Object 98"/>
          <p:cNvGraphicFramePr>
            <a:graphicFrameLocks noChangeAspect="1"/>
          </p:cNvGraphicFramePr>
          <p:nvPr/>
        </p:nvGraphicFramePr>
        <p:xfrm>
          <a:off x="4071934" y="3571876"/>
          <a:ext cx="400961" cy="285752"/>
        </p:xfrm>
        <a:graphic>
          <a:graphicData uri="http://schemas.openxmlformats.org/presentationml/2006/ole">
            <p:oleObj spid="_x0000_s30818" r:id="rId24" imgW="126720" imgH="152280" progId="">
              <p:embed/>
            </p:oleObj>
          </a:graphicData>
        </a:graphic>
      </p:graphicFrame>
      <p:graphicFrame>
        <p:nvGraphicFramePr>
          <p:cNvPr id="30820" name="Object 100"/>
          <p:cNvGraphicFramePr>
            <a:graphicFrameLocks noChangeAspect="1"/>
          </p:cNvGraphicFramePr>
          <p:nvPr/>
        </p:nvGraphicFramePr>
        <p:xfrm>
          <a:off x="3714744" y="3786190"/>
          <a:ext cx="307176" cy="304796"/>
        </p:xfrm>
        <a:graphic>
          <a:graphicData uri="http://schemas.openxmlformats.org/presentationml/2006/ole">
            <p:oleObj spid="_x0000_s30820" r:id="rId25" imgW="139680" imgH="139680" progId="">
              <p:embed/>
            </p:oleObj>
          </a:graphicData>
        </a:graphic>
      </p:graphicFrame>
      <p:graphicFrame>
        <p:nvGraphicFramePr>
          <p:cNvPr id="30821" name="Object 101"/>
          <p:cNvGraphicFramePr>
            <a:graphicFrameLocks noChangeAspect="1"/>
          </p:cNvGraphicFramePr>
          <p:nvPr/>
        </p:nvGraphicFramePr>
        <p:xfrm>
          <a:off x="3571868" y="4500570"/>
          <a:ext cx="298439" cy="298439"/>
        </p:xfrm>
        <a:graphic>
          <a:graphicData uri="http://schemas.openxmlformats.org/presentationml/2006/ole">
            <p:oleObj spid="_x0000_s30821" r:id="rId26" imgW="139680" imgH="139680" progId="">
              <p:embed/>
            </p:oleObj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285728"/>
            <a:ext cx="390244" cy="390244"/>
          </a:xfrm>
          <a:prstGeom prst="rect">
            <a:avLst/>
          </a:prstGeom>
        </p:spPr>
      </p:pic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539552" y="1071546"/>
          <a:ext cx="8175852" cy="509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357166"/>
            <a:ext cx="390244" cy="390244"/>
          </a:xfrm>
          <a:prstGeom prst="rect">
            <a:avLst/>
          </a:prstGeom>
        </p:spPr>
      </p:pic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58204" cy="534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урока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основные законы гидростатики, научиться решать задачи по теме</a:t>
            </a:r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528" y="357166"/>
            <a:ext cx="390244" cy="390244"/>
          </a:xfrm>
          <a:prstGeom prst="rect">
            <a:avLst/>
          </a:prstGeom>
        </p:spPr>
      </p:pic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8677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528" y="357166"/>
            <a:ext cx="390244" cy="390244"/>
          </a:xfrm>
          <a:prstGeom prst="rect">
            <a:avLst/>
          </a:prstGeom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</a:pP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Брюханов О.Н., </a:t>
            </a:r>
            <a:r>
              <a:rPr lang="ru-RU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Коробко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В. И. Основы гидравлики, теплотехники и аэродинамики. – М.: Издательский центр «Академия»,  2014. – 254с.</a:t>
            </a:r>
          </a:p>
          <a:p>
            <a:pPr lvl="0" fontAlgn="base">
              <a:spcAft>
                <a:spcPct val="0"/>
              </a:spcAft>
              <a:buClr>
                <a:srgbClr val="FFFFCC"/>
              </a:buClr>
              <a:buSzPct val="70000"/>
              <a:buFont typeface="Wingdings" pitchFamily="2" charset="2"/>
              <a:buChar char="n"/>
            </a:pP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стр. 12-15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528" y="357166"/>
            <a:ext cx="390244" cy="390244"/>
          </a:xfrm>
          <a:prstGeom prst="rect">
            <a:avLst/>
          </a:prstGeom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buFont typeface="+mj-lt"/>
              <a:buAutoNum type="arabicPeriod"/>
              <a:tabLst>
                <a:tab pos="-180340" algn="l"/>
              </a:tabLst>
            </a:pPr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Понятие гидростатического давления и его свойства.</a:t>
            </a:r>
            <a:endParaRPr lang="ru-RU" sz="2000" dirty="0" smtClean="0">
              <a:solidFill>
                <a:schemeClr val="bg2"/>
              </a:solidFill>
              <a:latin typeface="Arial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-180340" algn="l"/>
              </a:tabLst>
            </a:pPr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Основное дифференциальное уравнение гидростатики, его практическое значение.</a:t>
            </a:r>
            <a:endParaRPr lang="ru-RU" sz="2000" dirty="0" smtClean="0">
              <a:solidFill>
                <a:schemeClr val="bg2"/>
              </a:solidFill>
              <a:latin typeface="Arial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-180340" algn="l"/>
              </a:tabLst>
            </a:pPr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Уравнение поверхности равного давления и свойства этой поверх­ности. </a:t>
            </a:r>
            <a:endParaRPr lang="ru-RU" sz="2000" dirty="0" smtClean="0">
              <a:solidFill>
                <a:schemeClr val="bg2"/>
              </a:solidFill>
              <a:latin typeface="Arial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-180340" algn="l"/>
              </a:tabLst>
            </a:pPr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Основное уравнение гидростатики, его геометрическая и энергетическая интерпретация.</a:t>
            </a:r>
            <a:endParaRPr lang="ru-RU" sz="2000" dirty="0" smtClean="0">
              <a:solidFill>
                <a:schemeClr val="bg2"/>
              </a:solidFill>
              <a:latin typeface="Arial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-180340" algn="l"/>
              </a:tabLst>
            </a:pPr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Абсолютное и избыточное давление, приборы измерения давления, соотношения между единицами его измерения. </a:t>
            </a:r>
            <a:endParaRPr lang="ru-RU" sz="2000" dirty="0" smtClean="0">
              <a:solidFill>
                <a:schemeClr val="bg2"/>
              </a:solidFill>
              <a:latin typeface="Arial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-180340" algn="l"/>
              </a:tabLst>
            </a:pPr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Сила давления жидкости на плоские и криволинейные поверхности.</a:t>
            </a:r>
            <a:endParaRPr lang="ru-RU" sz="2000" dirty="0" smtClean="0">
              <a:solidFill>
                <a:schemeClr val="bg2"/>
              </a:solidFill>
              <a:latin typeface="Arial"/>
              <a:ea typeface="Times New Roman"/>
            </a:endParaRPr>
          </a:p>
          <a:p>
            <a:pPr lvl="0" algn="just">
              <a:buFont typeface="+mj-lt"/>
              <a:buAutoNum type="arabicPeriod"/>
              <a:tabLst>
                <a:tab pos="-180340" algn="l"/>
              </a:tabLst>
            </a:pPr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Закон Архимеда, его практическое применение.</a:t>
            </a:r>
            <a:endParaRPr lang="ru-RU" sz="2000" dirty="0" smtClean="0">
              <a:solidFill>
                <a:schemeClr val="bg2"/>
              </a:solidFill>
              <a:latin typeface="Arial"/>
              <a:ea typeface="Times New Roman"/>
            </a:endParaRPr>
          </a:p>
          <a:p>
            <a:r>
              <a:rPr lang="ru-RU" dirty="0" smtClean="0">
                <a:solidFill>
                  <a:schemeClr val="bg2"/>
                </a:solidFill>
                <a:latin typeface="Times New Roman"/>
                <a:ea typeface="Times New Roman"/>
              </a:rPr>
              <a:t>Практические приложения основного уравнения гидростатики.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 урока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Гидростатическое давление и его свойства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Основное уравнение гидростатики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Закон Паскаля и его практическое применение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Закон Архимеда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58204" cy="548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42873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1. Гидростатическое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давление и его свойства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329642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Содержимое 14" descr="Image0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468" t="13946" r="45092" b="60732"/>
          <a:stretch>
            <a:fillRect/>
          </a:stretch>
        </p:blipFill>
        <p:spPr>
          <a:xfrm>
            <a:off x="428596" y="2000240"/>
            <a:ext cx="3810027" cy="32147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542926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Разложение поверхностной силы на две составляющие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38" y="1428736"/>
            <a:ext cx="728667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Силы, действующие в жидкости</a:t>
            </a:r>
            <a:endParaRPr lang="ru-RU" sz="24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2214554"/>
            <a:ext cx="4357718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6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088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</a:rPr>
              <a:t>ОСОБЕННОСТИ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2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отсутствие сосредоточенных сил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2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силы, действующие в жидкости, распределенные: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2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поверхностные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2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б)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массовые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Рисунок 18" descr="Image0001.JPG"/>
          <p:cNvPicPr>
            <a:picLocks noChangeAspect="1"/>
          </p:cNvPicPr>
          <p:nvPr/>
        </p:nvPicPr>
        <p:blipFill>
          <a:blip r:embed="rId3" cstate="print"/>
          <a:srcRect l="54419" t="29167" r="-84" b="54166"/>
          <a:stretch>
            <a:fillRect/>
          </a:stretch>
        </p:blipFill>
        <p:spPr>
          <a:xfrm>
            <a:off x="5143504" y="4357694"/>
            <a:ext cx="3460278" cy="17859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6" name="TextBox 15"/>
          <p:cNvSpPr txBox="1"/>
          <p:nvPr/>
        </p:nvSpPr>
        <p:spPr>
          <a:xfrm>
            <a:off x="1714480" y="42148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81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786610" cy="12144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Единицы измерения давления и соотношение</a:t>
            </a:r>
            <a:br>
              <a:rPr lang="ru-RU" sz="2700" dirty="0" smtClean="0"/>
            </a:br>
            <a:r>
              <a:rPr lang="ru-RU" sz="2700" dirty="0" smtClean="0"/>
              <a:t>между ними </a:t>
            </a:r>
            <a:endParaRPr lang="ru-RU" sz="2700" dirty="0"/>
          </a:p>
        </p:txBody>
      </p:sp>
      <p:pic>
        <p:nvPicPr>
          <p:cNvPr id="15" name="Содержимое 14" descr="Image000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4941" t="58114" r="602" b="18479"/>
          <a:stretch>
            <a:fillRect/>
          </a:stretch>
        </p:blipFill>
        <p:spPr>
          <a:xfrm>
            <a:off x="642910" y="3000372"/>
            <a:ext cx="8020106" cy="314327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1214414" y="1643050"/>
            <a:ext cx="6786610" cy="92869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/>
              <a:t>Коэффициент К соотношений единиц измерения давления:</a:t>
            </a:r>
          </a:p>
          <a:p>
            <a:pPr algn="ctr"/>
            <a:r>
              <a:rPr lang="ru-RU" sz="2000" cap="small" dirty="0" smtClean="0"/>
              <a:t>Р</a:t>
            </a:r>
            <a:r>
              <a:rPr lang="ru-RU" sz="2000" cap="small" baseline="-25000" dirty="0" smtClean="0"/>
              <a:t>в</a:t>
            </a:r>
            <a:r>
              <a:rPr lang="ru-RU" sz="2000" cap="small" dirty="0" smtClean="0"/>
              <a:t> </a:t>
            </a:r>
            <a:r>
              <a:rPr lang="ru-RU" sz="2000" cap="small" baseline="30000" dirty="0" smtClean="0"/>
              <a:t>=</a:t>
            </a:r>
            <a:r>
              <a:rPr lang="ru-RU" sz="2000" cap="small" dirty="0" smtClean="0"/>
              <a:t> К · Р</a:t>
            </a:r>
            <a:r>
              <a:rPr lang="ru-RU" sz="2000" cap="small" baseline="-25000" dirty="0" smtClean="0"/>
              <a:t>а</a:t>
            </a:r>
            <a:endParaRPr lang="ru-RU" sz="2000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498E4-AEC5-42E3-9678-37CEE952DB4E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6000"/>
          </a:blip>
          <a:srcRect/>
          <a:tile tx="-762000" ty="-19050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1500174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Основное уравнение гидростатики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2B22-E0E3-495B-A431-3CDF2F3FF0C1}" type="datetime8">
              <a:rPr lang="ru-RU" smtClean="0"/>
              <a:pPr/>
              <a:t>11.12.2017 9:26</a:t>
            </a:fld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fld id="{52F498E4-AEC5-42E3-9678-37CEE952DB4E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9" name="Рисунок 8" descr="2left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6215082"/>
            <a:ext cx="406349" cy="406349"/>
          </a:xfrm>
          <a:prstGeom prst="rect">
            <a:avLst/>
          </a:prstGeom>
        </p:spPr>
      </p:pic>
      <p:pic>
        <p:nvPicPr>
          <p:cNvPr id="10" name="Рисунок 9" descr="2right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215082"/>
            <a:ext cx="406349" cy="406349"/>
          </a:xfrm>
          <a:prstGeom prst="rect">
            <a:avLst/>
          </a:prstGeom>
        </p:spPr>
      </p:pic>
      <p:pic>
        <p:nvPicPr>
          <p:cNvPr id="11" name="Рисунок 10" descr="exit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1090" y="642918"/>
            <a:ext cx="390244" cy="3902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642910" y="1857364"/>
            <a:ext cx="3646630" cy="39334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714876" y="1857364"/>
            <a:ext cx="4240484" cy="3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5214942" y="5357826"/>
            <a:ext cx="321945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'Future' Синий деловой шаблон с ссылками-переходами">
  <a:themeElements>
    <a:clrScheme name="Другая 1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'Future' Синий деловой шаблон с ссылками-переходами</Template>
  <TotalTime>632</TotalTime>
  <Words>978</Words>
  <Application>Microsoft Office PowerPoint</Application>
  <PresentationFormat>Экран (4:3)</PresentationFormat>
  <Paragraphs>152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'Future' Синий деловой шаблон с ссылками-переходами</vt:lpstr>
      <vt:lpstr> </vt:lpstr>
      <vt:lpstr>Цель урока</vt:lpstr>
      <vt:lpstr>План урока</vt:lpstr>
      <vt:lpstr>Слайд 4</vt:lpstr>
      <vt:lpstr>1. Гидростатическое давление и его свойства</vt:lpstr>
      <vt:lpstr>Слайд 6</vt:lpstr>
      <vt:lpstr>Слайд 7</vt:lpstr>
      <vt:lpstr>     Единицы измерения давления и соотношение между ними </vt:lpstr>
      <vt:lpstr>2. Основное уравнение гидростатики</vt:lpstr>
      <vt:lpstr>Слайд 10</vt:lpstr>
      <vt:lpstr>3. Закон Паскаля и его практическое применение</vt:lpstr>
      <vt:lpstr>Слайд 12</vt:lpstr>
      <vt:lpstr>1 – поршень в цилиндре меньшего диаметра 2 - поршень в цилиндре большего диаметра 3 – прессуемый материал 4 – неподвижная плита</vt:lpstr>
      <vt:lpstr>Слайд 14</vt:lpstr>
      <vt:lpstr>Слайд 15</vt:lpstr>
      <vt:lpstr>Слайд 16</vt:lpstr>
      <vt:lpstr>Рассмотрим тело, погруженное в жидкость  На него будут действовать поверхностные силы гидростатического давления, направленные по нормали к поверхности, ограничивающей тело.</vt:lpstr>
      <vt:lpstr> </vt:lpstr>
      <vt:lpstr> </vt:lpstr>
      <vt:lpstr> </vt:lpstr>
      <vt:lpstr>Домашнее задание </vt:lpstr>
      <vt:lpstr>Контрольные вопросы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maslova</cp:lastModifiedBy>
  <cp:revision>58</cp:revision>
  <dcterms:created xsi:type="dcterms:W3CDTF">2010-03-19T08:18:58Z</dcterms:created>
  <dcterms:modified xsi:type="dcterms:W3CDTF">2017-12-11T06:29:08Z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TC300069181049</vt:lpwstr>
  </property>
</Properties>
</file>