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img3064[2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195617"/>
            <a:ext cx="8229600" cy="3228766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Монтаж прямоугольных резервуаров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368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3" y="1523999"/>
            <a:ext cx="7128792" cy="4949449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Схема движения монтажных кранов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2780928"/>
            <a:ext cx="8305800" cy="3384376"/>
          </a:xfrm>
        </p:spPr>
        <p:txBody>
          <a:bodyPr/>
          <a:lstStyle/>
          <a:p>
            <a:r>
              <a:rPr lang="ru-RU" sz="4800" dirty="0" smtClean="0"/>
              <a:t>это аппаратная технология нанесения бетонных или штукатурных составов под высоким давлением</a:t>
            </a:r>
            <a:endParaRPr lang="ru-RU" sz="48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305800" cy="1981200"/>
          </a:xfrm>
        </p:spPr>
        <p:txBody>
          <a:bodyPr/>
          <a:lstStyle/>
          <a:p>
            <a:r>
              <a:rPr lang="ru-RU" sz="6000" dirty="0" smtClean="0">
                <a:solidFill>
                  <a:srgbClr val="FF0000"/>
                </a:solidFill>
              </a:rPr>
              <a:t>ТОРКРЕТИРОВАНИЕ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b2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541748"/>
            <a:ext cx="7848872" cy="462355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Торкрет-установка</a:t>
            </a:r>
            <a:endParaRPr lang="ru-RU" sz="5400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LZ-5A_Shotcrete_machine_Gunite_machine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556792"/>
            <a:ext cx="5841499" cy="4572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Торкрет-установка</a:t>
            </a:r>
            <a:endParaRPr lang="ru-RU" sz="5400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10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548680"/>
            <a:ext cx="7848872" cy="554732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Torkret-beton-e1489221046353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358009"/>
            <a:ext cx="6912768" cy="4770783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Нанесение бетонной смеси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</TotalTime>
  <Words>24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Монтаж прямоугольных резервуаров</vt:lpstr>
      <vt:lpstr>Схема движения монтажных кранов</vt:lpstr>
      <vt:lpstr>ТОРКРЕТИРОВАНИЕ</vt:lpstr>
      <vt:lpstr>Торкрет-установка</vt:lpstr>
      <vt:lpstr>Торкрет-установка</vt:lpstr>
      <vt:lpstr>Слайд 6</vt:lpstr>
      <vt:lpstr>Нанесение бетонной смеси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Монтаж прямоугольных резервуаров</dc:title>
  <dc:creator>Глуменко Олеся Викторовна</dc:creator>
  <cp:lastModifiedBy>glumenko</cp:lastModifiedBy>
  <cp:revision>3</cp:revision>
  <dcterms:created xsi:type="dcterms:W3CDTF">2017-10-11T07:40:02Z</dcterms:created>
  <dcterms:modified xsi:type="dcterms:W3CDTF">2017-10-11T08:09:21Z</dcterms:modified>
</cp:coreProperties>
</file>