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5" r:id="rId5"/>
    <p:sldId id="259" r:id="rId6"/>
    <p:sldId id="263" r:id="rId7"/>
    <p:sldId id="261" r:id="rId8"/>
    <p:sldId id="258" r:id="rId9"/>
    <p:sldId id="262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859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70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265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46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892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087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15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558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67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52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8807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67F12B9-3D6B-407F-BC64-B8CAE4CD2482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E5CC851-D626-4C79-8467-792ED0E9190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72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1312" y="1879939"/>
            <a:ext cx="10782300" cy="2222115"/>
          </a:xfrm>
        </p:spPr>
        <p:txBody>
          <a:bodyPr/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Тема: «Призыв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военную службу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.» </a:t>
            </a: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9150" y="5006976"/>
            <a:ext cx="6991350" cy="16459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Выполнил: преподаватель ОБЖ ГАПОУ КК «НКСЭ» </a:t>
            </a:r>
          </a:p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Сердериди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32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Уважительными причинами неявки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призывника по повестке военного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комиссариата,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ст. 7 ФЗ «О воинской обязанности и военной службе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признаются: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876301"/>
            <a:ext cx="8229838" cy="4791199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или увечье гражданина, связанные с утратой трудоспособности;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состояние здоровья отца, матери, жены, мужа, сына, дочери, родного брата, родной сестры, дедушки, бабушки или усыновителя гражданина либо участие в похоронах указанных лиц;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препятствие, возникшее в результате действия непреодолимой силы, или иное обстоятельство, не зависящее от воли гражданина;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причины, признанные уважительными призывной комиссией или судом.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1254" y="1871981"/>
            <a:ext cx="3093178" cy="2099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5005" y="4300599"/>
            <a:ext cx="3093178" cy="2265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1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325350" cy="1658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АДМИНИСТРАТИВНАЯ ОТВЕТСТВЕННОСТЬ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b="1" dirty="0">
                <a:solidFill>
                  <a:schemeClr val="tx1"/>
                </a:solidFill>
              </a:rPr>
              <a:t>Кодексом РФ об административных правонарушениях (ст. ст. 21.5. – 21.7.) установлена административная ответственность граждан за совершение следующих деяний: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79418"/>
            <a:ext cx="7410440" cy="527858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неявка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гражданина, состоящего или обязанного состоять на воинском учёте, по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повестке военного комиссариата;</a:t>
            </a:r>
          </a:p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б) неявка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установленный срок в военный комиссариат для постановки на воинский учёт, снятия с воинского учёта и внесения изменений в документы воинского учёта при переезде на новое место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жительства;</a:t>
            </a:r>
          </a:p>
          <a:p>
            <a:pPr lvl="0"/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в) </a:t>
            </a:r>
            <a:r>
              <a:rPr lang="ru-RU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уклонение гражданина от медицинского освидетельствования;</a:t>
            </a: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1236" y="3598222"/>
            <a:ext cx="3222341" cy="2921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0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909"/>
            <a:ext cx="12325350" cy="1053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АДМИНИСТРАТИВНАЯ ОТВЕТСТВЕННОСТЬ 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114816"/>
            <a:ext cx="11269921" cy="5743184"/>
          </a:xfrm>
        </p:spPr>
        <p:txBody>
          <a:bodyPr>
            <a:normAutofit lnSpcReduction="10000"/>
          </a:bodyPr>
          <a:lstStyle/>
          <a:p>
            <a:r>
              <a:rPr lang="ru-RU" sz="3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г) </a:t>
            </a:r>
            <a:r>
              <a:rPr lang="ru-RU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несообщение в установленный срок в военный комиссариат или в иной орган, осуществляющий воинский учёт, об изменении семейного положения, образования, места работы или должности, о переезде на новое место </a:t>
            </a:r>
            <a:r>
              <a:rPr lang="ru-RU" sz="3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жительства;</a:t>
            </a:r>
          </a:p>
          <a:p>
            <a:r>
              <a:rPr lang="ru-RU" sz="3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д) умышленные порча, уничтожение, небрежное хранение </a:t>
            </a:r>
            <a:r>
              <a:rPr lang="ru-RU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военного </a:t>
            </a:r>
            <a:r>
              <a:rPr lang="ru-RU" sz="3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билета </a:t>
            </a:r>
            <a:r>
              <a:rPr lang="ru-RU" sz="3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удостоверения гражданина, подлежащего призыву на военную службу</a:t>
            </a:r>
            <a:endParaRPr lang="ru-RU" sz="39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9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9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178131"/>
            <a:ext cx="11827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Совершение каждого из указанных деяний влечёт предупреждение или наложение административного штрафа в размере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(пятисот) рублей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101" y="2327037"/>
            <a:ext cx="3620265" cy="4209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9533"/>
            <a:ext cx="12325350" cy="16581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579418"/>
            <a:ext cx="6852300" cy="5278582"/>
          </a:xfrm>
        </p:spPr>
        <p:txBody>
          <a:bodyPr>
            <a:normAutofit/>
          </a:bodyPr>
          <a:lstStyle/>
          <a:p>
            <a:pPr algn="just"/>
            <a:r>
              <a:rPr lang="ru-RU" sz="36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Уклонением от военной службы, согласно п. 4 ст. 31 ФЗ «О воинской обязанности и военной службе», </a:t>
            </a:r>
            <a:r>
              <a:rPr lang="ru-RU" sz="3600" b="1" u="sng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признаётся неявка без уважительных причин </a:t>
            </a:r>
            <a:r>
              <a:rPr lang="ru-RU" sz="36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гражданина по повестке военного комиссариата на мероприятия, связанные с призывом на военную </a:t>
            </a:r>
            <a:r>
              <a:rPr lang="ru-RU" sz="3600" b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службу</a:t>
            </a:r>
            <a:endParaRPr lang="ru-RU" sz="3600" spc="-1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6897" y="1596044"/>
            <a:ext cx="4254744" cy="4254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73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9533"/>
            <a:ext cx="12325350" cy="16581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Уголовным кодексом РФ установлена уголовная </a:t>
            </a:r>
            <a:r>
              <a:rPr lang="ru-RU" sz="3100" b="1" dirty="0">
                <a:solidFill>
                  <a:schemeClr val="tx1"/>
                </a:solidFill>
              </a:rPr>
              <a:t>ответственность граждан за совершение следующих деяний: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840675"/>
            <a:ext cx="7588570" cy="4797631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самовольное оставление призывником сборного пункта до отправки его к месту прохождения военной службы в целях уклонения от призыва на военную </a:t>
            </a:r>
            <a:r>
              <a:rPr lang="ru-RU" sz="3200" b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службу;</a:t>
            </a:r>
          </a:p>
          <a:p>
            <a:pPr algn="just"/>
            <a:r>
              <a:rPr lang="ru-RU" sz="3200" b="1" spc="-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б) получение призывником обманным путём освобождения от военной службы в результате симуляции болезни, причинения себе какого-либо повреждения (членовредительство), подлога документов или иного </a:t>
            </a:r>
            <a:r>
              <a:rPr lang="ru-RU" sz="3200" b="1" spc="-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обмана;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2271" y="2814452"/>
            <a:ext cx="3424084" cy="2791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26"/>
            <a:ext cx="12325350" cy="16581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Уголовным кодексом РФ установлена уголовная </a:t>
            </a:r>
            <a:r>
              <a:rPr lang="ru-RU" sz="3100" b="1" dirty="0">
                <a:solidFill>
                  <a:schemeClr val="tx1"/>
                </a:solidFill>
              </a:rPr>
              <a:t>ответственность граждан за совершение следующих </a:t>
            </a:r>
            <a:r>
              <a:rPr lang="ru-RU" sz="3100" b="1" dirty="0" smtClean="0">
                <a:solidFill>
                  <a:schemeClr val="tx1"/>
                </a:solidFill>
              </a:rPr>
              <a:t>деяний</a:t>
            </a:r>
            <a:r>
              <a:rPr lang="ru-RU" sz="31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7" y="1721922"/>
            <a:ext cx="7612320" cy="5136078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в) отказ призывника от получения повестки военного комиссариата под расписку с целью уклониться таким образом от призыва на военную службу;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г) отказ призывника от получения направления призывной комиссии под расписку с целью уклониться таким образом от призыва на военную службу;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д) убытие на новое место жительства или выезд за пределы РФ без снятия с воинского учёта, с целью избежать вручения под личную подпись повестки военного комиссариата о явке на мероприятия, связанные с призывом на военную службу</a:t>
            </a:r>
            <a:endParaRPr lang="ru-RU" sz="2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7729" y="1766274"/>
            <a:ext cx="3603847" cy="2586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40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068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973777"/>
            <a:ext cx="8027719" cy="543954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е) прибытие на новое место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жительства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или возвращение в РФ без постановки на воинский учёт, с целью избежать вручения под личную подпись повестки военного комиссариата о явке на мероприятия, связанные с призывом на военную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службу;</a:t>
            </a:r>
          </a:p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ж) уклонение от медицинского обследования по направлению призывной комиссии при наличии умысла на уклонение от призыва на военную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службу.</a:t>
            </a:r>
          </a:p>
          <a:p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3350" y="1099793"/>
            <a:ext cx="3632427" cy="2724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38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УГОЛОВНАЯ ОТВЕТСТВЕННОСТЬ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31273"/>
            <a:ext cx="8692738" cy="5629161"/>
          </a:xfrm>
        </p:spPr>
        <p:txBody>
          <a:bodyPr>
            <a:normAutofit fontScale="77500" lnSpcReduction="20000"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ч. 1 ст. 328 Уголовного кодекса РФ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уклонение от призыва на военную службу при отсутствии законных оснований для освобождения от этой службы наказывается: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штрафом в размере до двухсот тысяч рублей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или в размере заработной платы или иного дохода осужденного за период до восемнадцати месяцев, 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либо арестом на срок до шести месяцев, либо лишением свободы на срок до двух лет.</a:t>
            </a:r>
            <a:endParaRPr lang="ru-RU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2216" y="3420094"/>
            <a:ext cx="2444455" cy="2134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2214" y="812269"/>
            <a:ext cx="2359856" cy="2246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8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164</TotalTime>
  <Words>580</Words>
  <Application>Microsoft Office PowerPoint</Application>
  <PresentationFormat>Произвольный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Метрополия</vt:lpstr>
      <vt:lpstr>Тема: «Призыв на военную службу.»   </vt:lpstr>
      <vt:lpstr>АДМИНИСТРАТИВНАЯ ОТВЕТСТВЕННОСТЬ  Кодексом РФ об административных правонарушениях (ст. ст. 21.5. – 21.7.) установлена административная ответственность граждан за совершение следующих деяний:</vt:lpstr>
      <vt:lpstr>АДМИНИСТРАТИВНАЯ ОТВЕТСТВЕННОСТЬ  </vt:lpstr>
      <vt:lpstr>Слайд 4</vt:lpstr>
      <vt:lpstr>УГОЛОВНАЯ ОТВЕТСТВЕННОСТЬ </vt:lpstr>
      <vt:lpstr>УГОЛОВНАЯ ОТВЕТСТВЕННОСТЬ Уголовным кодексом РФ установлена уголовная ответственность граждан за совершение следующих деяний:</vt:lpstr>
      <vt:lpstr>УГОЛОВНАЯ ОТВЕТСТВЕННОСТЬ Уголовным кодексом РФ установлена уголовная ответственность граждан за совершение следующих деяний:</vt:lpstr>
      <vt:lpstr>УГОЛОВНАЯ ОТВЕТСТВЕННОСТЬ </vt:lpstr>
      <vt:lpstr>УГОЛОВНАЯ ОТВЕТСТВЕННОСТЬ </vt:lpstr>
      <vt:lpstr>Уважительными причинами неявки призывника по повестке военного комиссариата, (п. 2 ст. 7 ФЗ «О воинской обязанности и военной службе»), признаются: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Chistyakov</dc:creator>
  <cp:lastModifiedBy>maslova</cp:lastModifiedBy>
  <cp:revision>22</cp:revision>
  <dcterms:created xsi:type="dcterms:W3CDTF">2014-11-07T08:02:32Z</dcterms:created>
  <dcterms:modified xsi:type="dcterms:W3CDTF">2017-12-11T10:18:22Z</dcterms:modified>
</cp:coreProperties>
</file>