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088805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36729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8345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10323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136600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93304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17072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759323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07580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69972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918701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5904656"/>
          </a:xfrm>
        </p:spPr>
        <p:txBody>
          <a:bodyPr/>
          <a:lstStyle/>
          <a:p>
            <a:pPr algn="l"/>
            <a:r>
              <a:rPr lang="ru-RU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  <a:t/>
            </a:r>
            <a:br>
              <a:rPr lang="ru-RU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</a:br>
            <a:r>
              <a:rPr lang="ru-RU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  <a:t/>
            </a:r>
            <a:br>
              <a:rPr lang="ru-RU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</a:br>
            <a:r>
              <a:rPr lang="ru-RU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  <a:t>Вьющиеся </a:t>
            </a:r>
            <a:r>
              <a:rPr lang="ru-RU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  <a:t>растения, их виды и характеристики</a:t>
            </a:r>
            <a:br>
              <a:rPr lang="ru-RU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</a:br>
            <a:r>
              <a:rPr lang="ru-RU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  <a:t/>
            </a:r>
            <a:br>
              <a:rPr lang="ru-RU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</a:br>
            <a:r>
              <a:rPr lang="ru-RU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  <a:t/>
            </a:r>
            <a:br>
              <a:rPr lang="ru-RU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</a:br>
            <a:r>
              <a:rPr lang="ru-RU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  <a:t/>
            </a:r>
            <a:br>
              <a:rPr lang="ru-RU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</a:br>
            <a:r>
              <a:rPr lang="ru-RU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  <a:t>Преподаватель</a:t>
            </a:r>
            <a:br>
              <a:rPr lang="ru-RU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</a:br>
            <a:r>
              <a:rPr lang="ru-RU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  <a:t>ГАПОУ КК «НКСЭ»</a:t>
            </a:r>
            <a:br>
              <a:rPr lang="ru-RU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</a:br>
            <a:r>
              <a:rPr lang="ru-RU" dirty="0" err="1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  <a:t>Сердериди</a:t>
            </a:r>
            <a:r>
              <a:rPr lang="ru-RU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  <a:t> М.В.</a:t>
            </a:r>
            <a:br>
              <a:rPr lang="ru-RU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eelawadee UI" panose="020B0502040204020203" pitchFamily="34" charset="-34"/>
              </a:rPr>
            </a:br>
            <a:endParaRPr lang="ru-RU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Leelawadee UI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206420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rgbClr val="008000"/>
                </a:solidFill>
              </a:rPr>
              <a:t>Гиацинтовые бобы. </a:t>
            </a:r>
            <a:r>
              <a:rPr lang="ru-RU" dirty="0">
                <a:solidFill>
                  <a:srgbClr val="008000"/>
                </a:solidFill>
              </a:rPr>
              <a:t>Это растение еще называют </a:t>
            </a:r>
            <a:r>
              <a:rPr lang="ru-RU" dirty="0" err="1">
                <a:solidFill>
                  <a:srgbClr val="008000"/>
                </a:solidFill>
              </a:rPr>
              <a:t>долихос</a:t>
            </a:r>
            <a:r>
              <a:rPr lang="ru-RU" dirty="0">
                <a:solidFill>
                  <a:srgbClr val="008000"/>
                </a:solidFill>
              </a:rPr>
              <a:t> или вьющаяся сирень. Вид гроздей сирени растению придают маленькие сиренево-фиолетовые стручки, а также сами цветы. Бобы при этом являются съедобными. Выращивают </a:t>
            </a:r>
            <a:r>
              <a:rPr lang="ru-RU" dirty="0" err="1">
                <a:solidFill>
                  <a:srgbClr val="008000"/>
                </a:solidFill>
              </a:rPr>
              <a:t>долихос</a:t>
            </a:r>
            <a:r>
              <a:rPr lang="ru-RU" dirty="0">
                <a:solidFill>
                  <a:srgbClr val="008000"/>
                </a:solidFill>
              </a:rPr>
              <a:t> рассадным методом. После высадки в открытый грунт необходимо продумать опору для вытягивающихся стеблей.</a:t>
            </a:r>
          </a:p>
        </p:txBody>
      </p:sp>
    </p:spTree>
    <p:extLst>
      <p:ext uri="{BB962C8B-B14F-4D97-AF65-F5344CB8AC3E}">
        <p14:creationId xmlns:p14="http://schemas.microsoft.com/office/powerpoint/2010/main" val="378224994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85"/>
            <a:ext cx="9152929" cy="685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497181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832648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008000"/>
                </a:solidFill>
              </a:rPr>
              <a:t>Настурция большая. </a:t>
            </a:r>
            <a:r>
              <a:rPr lang="ru-RU" sz="2800" dirty="0">
                <a:solidFill>
                  <a:srgbClr val="008000"/>
                </a:solidFill>
              </a:rPr>
              <a:t>Красивое вьющееся однолетнее растение с яркими желтыми бутонами, имеющими приятный аромат. Стебли могут достигать в длину 2 м. Это растение любит тепло, поэтому высаживают его позже остальных, когда устоится теплая погода. Пересадку это растение не любит и переносит плохо. Поэтому при выращивании рассады лучше использовать специальные торфяные емкости или стаканчики с выдвигающимся дном, чтобы не травмировать корни.</a:t>
            </a:r>
          </a:p>
        </p:txBody>
      </p:sp>
    </p:spTree>
    <p:extLst>
      <p:ext uri="{BB962C8B-B14F-4D97-AF65-F5344CB8AC3E}">
        <p14:creationId xmlns:p14="http://schemas.microsoft.com/office/powerpoint/2010/main" val="4293587498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" r="14344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6612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sz="3600" dirty="0">
                <a:solidFill>
                  <a:srgbClr val="003300"/>
                </a:solidFill>
              </a:rPr>
              <a:t>Многолетние декоративные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363538">
              <a:buNone/>
            </a:pPr>
            <a:r>
              <a:rPr lang="ru-RU" dirty="0">
                <a:solidFill>
                  <a:srgbClr val="008000"/>
                </a:solidFill>
              </a:rPr>
              <a:t>Многолетние вьющиеся декоративные растения в отличие от однолетних имеют более мощную развитую корневую систему. Они переживают холода, впадая в состояние покоя, а затем произрастают снова. Стебли у них, как правило, толще, прочнее и требуют более основательной опоры.</a:t>
            </a:r>
          </a:p>
        </p:txBody>
      </p:sp>
    </p:spTree>
    <p:extLst>
      <p:ext uri="{BB962C8B-B14F-4D97-AF65-F5344CB8AC3E}">
        <p14:creationId xmlns:p14="http://schemas.microsoft.com/office/powerpoint/2010/main" val="285772652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008000"/>
                </a:solidFill>
              </a:rPr>
              <a:t>Актинидия. </a:t>
            </a:r>
            <a:r>
              <a:rPr lang="ru-RU" sz="2800" dirty="0">
                <a:solidFill>
                  <a:srgbClr val="008000"/>
                </a:solidFill>
              </a:rPr>
              <a:t>Это многолетняя лиана, на которой появляются небольшие зеленые плоды, напоминающие виноград. В конце весны она уже начинает цвести. Цветки актинидии имеют прекрасный тонкий аромат с легкой цитрусовой ноткой. Это растение очень морозостойкое, оно способно выдержать понижение температуры до -45 градусов, однако может не пережить весенние заморозки после посадки. Ягоды актинидии съедобные, их вкус может немного отличаться в зависимости от сорта.</a:t>
            </a:r>
          </a:p>
        </p:txBody>
      </p:sp>
    </p:spTree>
    <p:extLst>
      <p:ext uri="{BB962C8B-B14F-4D97-AF65-F5344CB8AC3E}">
        <p14:creationId xmlns:p14="http://schemas.microsoft.com/office/powerpoint/2010/main" val="2084353447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216942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008000"/>
                </a:solidFill>
              </a:rPr>
              <a:t>Плющ. </a:t>
            </a:r>
            <a:r>
              <a:rPr lang="ru-RU" sz="2800" dirty="0">
                <a:solidFill>
                  <a:srgbClr val="008000"/>
                </a:solidFill>
              </a:rPr>
              <a:t>Садовые плющи очень быстро растут, оплетая опору густой зеленью, не требуют особенного ухода и обладают высокими декоративными качествами. Листья плюща могут быть зелеными, пестрыми, с рисунком в зависимости от сорта. Плющ не отличается ярким и красивым цветением, но его плоды определенно делают растение еще более декоративным. Плющ с пестрыми листьями лучше сажать на более солнечных местах, чтобы окраска не потускнела.</a:t>
            </a:r>
          </a:p>
        </p:txBody>
      </p:sp>
    </p:spTree>
    <p:extLst>
      <p:ext uri="{BB962C8B-B14F-4D97-AF65-F5344CB8AC3E}">
        <p14:creationId xmlns:p14="http://schemas.microsoft.com/office/powerpoint/2010/main" val="1905766830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64939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rgbClr val="008000"/>
                </a:solidFill>
              </a:rPr>
              <a:t>Девичий виноград. </a:t>
            </a:r>
            <a:r>
              <a:rPr lang="ru-RU" dirty="0">
                <a:solidFill>
                  <a:srgbClr val="008000"/>
                </a:solidFill>
              </a:rPr>
              <a:t>Невероятное красивое и полезное вьющееся растение, которым удобно накрывать аллеи, беседки для создания тени. Его листва очень густая и красивая, от темно-зеленого до бордово-красного цвета. К тому же девичий виноград практически не нуждается в уходе, вырастить его может даже новичок. Побеги могут достигать в длину 20 м, если их не укорачивать.</a:t>
            </a:r>
          </a:p>
        </p:txBody>
      </p:sp>
    </p:spTree>
    <p:extLst>
      <p:ext uri="{BB962C8B-B14F-4D97-AF65-F5344CB8AC3E}">
        <p14:creationId xmlns:p14="http://schemas.microsoft.com/office/powerpoint/2010/main" val="234145845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Данная презентация помогает учащимся убедиться, что вьющиеся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растения – универсальный инструмент для дизайна сада и маскировки неприглядных строений на даче. Они создают уют, используются в качестве живой изгороди и защищают дом от шума и загрязнений, и при этом совершенно неприхотливы в уходе. Существует огромное количество видов вьющихся растений – это однолетние и многолетние, зеленые и цветущие, быстрорастущие, исключительно декоративные и плодоносящие. Чтобы разобраться в этом многообразии,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данной презентации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расматриваются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 растения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пользующиеся наибольшей популярностью у садоводов. </a:t>
            </a:r>
          </a:p>
        </p:txBody>
      </p:sp>
    </p:spTree>
    <p:extLst>
      <p:ext uri="{BB962C8B-B14F-4D97-AF65-F5344CB8AC3E}">
        <p14:creationId xmlns:p14="http://schemas.microsoft.com/office/powerpoint/2010/main" val="615598582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4926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363538">
              <a:buNone/>
            </a:pPr>
            <a:r>
              <a:rPr lang="ru-RU" dirty="0">
                <a:solidFill>
                  <a:srgbClr val="008000"/>
                </a:solidFill>
              </a:rPr>
              <a:t>Вьющиеся растения занимают особое место в дизайне садовых участков. С помощью этих растений можно украсить любую вертикальную поверхность: забор, беседку, сам дом. Они способны скрыть недостатки поверхности и превратить любой участок в настоящий цветущий сад. Вьющиеся растения имеют свойство быстро разрастаться, особенно однолетние растения. Они создают определенную затененность и скрывают участок от любопытных глаз соседей.</a:t>
            </a:r>
          </a:p>
        </p:txBody>
      </p:sp>
    </p:spTree>
    <p:extLst>
      <p:ext uri="{BB962C8B-B14F-4D97-AF65-F5344CB8AC3E}">
        <p14:creationId xmlns:p14="http://schemas.microsoft.com/office/powerpoint/2010/main" val="392527637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003300"/>
                </a:solidFill>
              </a:rPr>
              <a:t>Особенности использования вьющихся растений для сада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3538">
              <a:buNone/>
            </a:pPr>
            <a:r>
              <a:rPr lang="ru-RU" sz="2000" dirty="0">
                <a:solidFill>
                  <a:srgbClr val="008000"/>
                </a:solidFill>
              </a:rPr>
              <a:t>Существует множество сортов и разновидностей вьющихся растений. Они отличаются внешним видом, характеристиками, особенностями ухода. Условно можно разделить эти растения на 3 группы:</a:t>
            </a:r>
          </a:p>
          <a:p>
            <a:r>
              <a:rPr lang="ru-RU" sz="2000" dirty="0" smtClean="0">
                <a:solidFill>
                  <a:srgbClr val="008000"/>
                </a:solidFill>
              </a:rPr>
              <a:t>Стелющиеся</a:t>
            </a:r>
            <a:r>
              <a:rPr lang="ru-RU" sz="2000" dirty="0">
                <a:solidFill>
                  <a:srgbClr val="008000"/>
                </a:solidFill>
              </a:rPr>
              <a:t>. Эти </a:t>
            </a:r>
            <a:r>
              <a:rPr lang="ru-RU" sz="2000" dirty="0" smtClean="0">
                <a:solidFill>
                  <a:srgbClr val="008000"/>
                </a:solidFill>
              </a:rPr>
              <a:t>растения необходимо </a:t>
            </a:r>
            <a:r>
              <a:rPr lang="ru-RU" sz="2000" dirty="0">
                <a:solidFill>
                  <a:srgbClr val="008000"/>
                </a:solidFill>
              </a:rPr>
              <a:t>подвязывать. Они не имеют приспособлений для самостоятельного оплетения вертикальных поверхностей, но имеют длинные тяжелые стебли, которые при активном росте могут расползаться, создавая эффект ковра.</a:t>
            </a:r>
          </a:p>
          <a:p>
            <a:r>
              <a:rPr lang="ru-RU" sz="2000" dirty="0">
                <a:solidFill>
                  <a:srgbClr val="008000"/>
                </a:solidFill>
              </a:rPr>
              <a:t>Цепляющиеся. Эти растения крепятся за вертикальные поверхности с помощи различных отростков и усиков, однако их </a:t>
            </a:r>
            <a:r>
              <a:rPr lang="ru-RU" sz="2000" dirty="0" smtClean="0">
                <a:solidFill>
                  <a:srgbClr val="008000"/>
                </a:solidFill>
              </a:rPr>
              <a:t>рекомендуется </a:t>
            </a:r>
            <a:r>
              <a:rPr lang="ru-RU" sz="2000" dirty="0">
                <a:solidFill>
                  <a:srgbClr val="008000"/>
                </a:solidFill>
              </a:rPr>
              <a:t>дополнительно поддерживать и подвязывать.</a:t>
            </a:r>
          </a:p>
          <a:p>
            <a:r>
              <a:rPr lang="ru-RU" sz="2000" dirty="0">
                <a:solidFill>
                  <a:srgbClr val="008000"/>
                </a:solidFill>
              </a:rPr>
              <a:t>Лазающие. Эта группа </a:t>
            </a:r>
            <a:r>
              <a:rPr lang="ru-RU" sz="2000" dirty="0" smtClean="0">
                <a:solidFill>
                  <a:srgbClr val="008000"/>
                </a:solidFill>
              </a:rPr>
              <a:t>способна </a:t>
            </a:r>
            <a:r>
              <a:rPr lang="ru-RU" sz="2000" dirty="0">
                <a:solidFill>
                  <a:srgbClr val="008000"/>
                </a:solidFill>
              </a:rPr>
              <a:t>удерживаться на вертикальных поверхностях самостоятельно с помощью присосок. Однако поверхность должна быть шероховатой, а не абсолютно гладкой.</a:t>
            </a:r>
          </a:p>
        </p:txBody>
      </p:sp>
    </p:spTree>
    <p:extLst>
      <p:ext uri="{BB962C8B-B14F-4D97-AF65-F5344CB8AC3E}">
        <p14:creationId xmlns:p14="http://schemas.microsoft.com/office/powerpoint/2010/main" val="128976428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3538">
              <a:buNone/>
            </a:pPr>
            <a:r>
              <a:rPr lang="ru-RU" dirty="0">
                <a:solidFill>
                  <a:srgbClr val="008000"/>
                </a:solidFill>
              </a:rPr>
              <a:t>Если есть желание украсить непосредственно дом, то лучше выбирать лианы, которые будут сами цепляться на кирпичную кладку. Для заборов и сетки </a:t>
            </a:r>
            <a:r>
              <a:rPr lang="ru-RU" dirty="0" err="1">
                <a:solidFill>
                  <a:srgbClr val="008000"/>
                </a:solidFill>
              </a:rPr>
              <a:t>рабицы</a:t>
            </a:r>
            <a:r>
              <a:rPr lang="ru-RU" dirty="0">
                <a:solidFill>
                  <a:srgbClr val="008000"/>
                </a:solidFill>
              </a:rPr>
              <a:t> подойдут обычные вьюнки, которые нужно будет только иногда поддерживать и направлять.</a:t>
            </a:r>
          </a:p>
        </p:txBody>
      </p:sp>
    </p:spTree>
    <p:extLst>
      <p:ext uri="{BB962C8B-B14F-4D97-AF65-F5344CB8AC3E}">
        <p14:creationId xmlns:p14="http://schemas.microsoft.com/office/powerpoint/2010/main" val="320448238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003300"/>
                </a:solidFill>
              </a:rPr>
              <a:t>Однолетние вьющиеся растения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3538" algn="ctr">
              <a:buNone/>
            </a:pPr>
            <a:r>
              <a:rPr lang="ru-RU" sz="2400" b="1" dirty="0">
                <a:solidFill>
                  <a:srgbClr val="008000"/>
                </a:solidFill>
              </a:rPr>
              <a:t>Ипомея. </a:t>
            </a:r>
            <a:r>
              <a:rPr lang="ru-RU" sz="2400" dirty="0">
                <a:solidFill>
                  <a:srgbClr val="008000"/>
                </a:solidFill>
              </a:rPr>
              <a:t>Это довольно распространенное вьющееся растения с колокольчиковидными яркими цветками. Она быстро растет, прекрасно смотрится и не слишком прихотлива в уходе. Чтобы ипомея хорошо росла и пышно цвела достаточно правильно подобрать почву и регулярно ее поливать. Однако стоит помнить, что бутоны открывают утром, но закрываются к полудню, а в пасмурный день могут не открываться вообще. Сажать ипомею желательно не в самых ветреных местах. Для хорошего роста цветку нужна опора, желательно металлическая сетка.</a:t>
            </a:r>
          </a:p>
        </p:txBody>
      </p:sp>
    </p:spTree>
    <p:extLst>
      <p:ext uri="{BB962C8B-B14F-4D97-AF65-F5344CB8AC3E}">
        <p14:creationId xmlns:p14="http://schemas.microsoft.com/office/powerpoint/2010/main" val="120600507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5" r="5667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86511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363538"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8000"/>
                </a:solidFill>
              </a:rPr>
              <a:t>Душистый горошек. </a:t>
            </a:r>
            <a:r>
              <a:rPr lang="ru-RU" sz="2400" dirty="0">
                <a:solidFill>
                  <a:srgbClr val="008000"/>
                </a:solidFill>
              </a:rPr>
              <a:t>Одно из самых распространенных и красивых вьющихся растений, которое часто используют садоводы для украшения своих участков, беседок, заборов. Сорта душистого горошка имеют богатый спектр красок, растение неприхотливо в уходе, очень красиво и долго цветет и издается неповторимый аромат. Стебли горошка цепляются за опору с помощью усиков, поэтому часто их нужно подвязывать. Яркие цветки напоминают бабочек. Цвести растение начинает с середины лета. Если постепенно срезать плоды, похожие на бобы, цветение будет продолжаться долго, до первых заморозков</a:t>
            </a:r>
            <a:r>
              <a:rPr lang="ru-RU" dirty="0">
                <a:solidFill>
                  <a:srgbClr val="008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515677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96586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Тема2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37</TotalTime>
  <Words>770</Words>
  <Application>Microsoft Office PowerPoint</Application>
  <PresentationFormat>Экран (4:3)</PresentationFormat>
  <Paragraphs>19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Тема2</vt:lpstr>
      <vt:lpstr>  Вьющиеся растения, их виды и характеристики    Преподаватель ГАПОУ КК «НКСЭ» Сердериди М.В. </vt:lpstr>
      <vt:lpstr>           Данная презентация помогает учащимся убедиться, что вьющиеся растения – универсальный инструмент для дизайна сада и маскировки неприглядных строений на даче. Они создают уют, используются в качестве живой изгороди и защищают дом от шума и загрязнений, и при этом совершенно неприхотливы в уходе. Существует огромное количество видов вьющихся растений – это однолетние и многолетние, зеленые и цветущие, быстрорастущие, исключительно декоративные и плодоносящие. Чтобы разобраться в этом многообразии, в данной презентации расматриваются растения, пользующиеся наибольшей популярностью у садоводов. </vt:lpstr>
      <vt:lpstr>Презентация PowerPoint</vt:lpstr>
      <vt:lpstr>Особенности использования вьющихся растений для сада</vt:lpstr>
      <vt:lpstr>Презентация PowerPoint</vt:lpstr>
      <vt:lpstr>Однолетние вьющиеся растения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Многолетние декоративные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Вьющиеся растения, их виды и характеристики</dc:title>
  <dc:creator>Сима</dc:creator>
  <cp:lastModifiedBy>Image&amp;Matros ®</cp:lastModifiedBy>
  <cp:revision>7</cp:revision>
  <dcterms:created xsi:type="dcterms:W3CDTF">2017-03-12T11:53:57Z</dcterms:created>
  <dcterms:modified xsi:type="dcterms:W3CDTF">2017-12-03T14:31:24Z</dcterms:modified>
</cp:coreProperties>
</file>