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8" r:id="rId17"/>
    <p:sldId id="271" r:id="rId18"/>
    <p:sldId id="272" r:id="rId19"/>
    <p:sldId id="284" r:id="rId20"/>
    <p:sldId id="273" r:id="rId21"/>
    <p:sldId id="274" r:id="rId22"/>
    <p:sldId id="275" r:id="rId23"/>
    <p:sldId id="276" r:id="rId24"/>
    <p:sldId id="277" r:id="rId25"/>
    <p:sldId id="278" r:id="rId26"/>
    <p:sldId id="28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13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11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241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549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439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797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123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624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604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383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 cstate="email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128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2349-B75E-4097-BEA8-294D9D60F6FF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0D5F858-707E-4062-8BDF-E62A2AC23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155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8368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microsoft.com/office/2007/relationships/media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8.mp4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6.png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1" y="899886"/>
            <a:ext cx="6047544" cy="900779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/>
              <a:t>"Разберёмся"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0" y="6858000"/>
            <a:ext cx="45719" cy="4571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Крутько Ю. Р-21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4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83" y="-9106"/>
            <a:ext cx="8296205" cy="68671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91215" cy="104923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имени Пушкина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0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575581"/>
          </a:xfrm>
        </p:spPr>
        <p:txBody>
          <a:bodyPr>
            <a:normAutofit/>
          </a:bodyPr>
          <a:lstStyle/>
          <a:p>
            <a:r>
              <a:rPr lang="ru-RU" b="1" dirty="0" smtClean="0"/>
              <a:t>«Женюсь </a:t>
            </a:r>
            <a:r>
              <a:rPr lang="ru-RU" b="1" dirty="0"/>
              <a:t>на самой красивой актрисе Советского Союза»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54" y="998806"/>
            <a:ext cx="7817745" cy="58591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" y="888573"/>
            <a:ext cx="6487628" cy="4457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023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376" y="344535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Театр на таганке или второй дом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930727"/>
            <a:ext cx="6231988" cy="4902591"/>
          </a:xfrm>
        </p:spPr>
      </p:pic>
      <p:pic>
        <p:nvPicPr>
          <p:cNvPr id="9" name="Владимир Высоцкий - Таган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1345863" y="6394450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3" y="1906047"/>
            <a:ext cx="7394917" cy="4951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9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Таганке - 10 лет! Все молоды и живы_ Высоцкий, Золотухин, Любимов, Фарада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511118" y="0"/>
            <a:ext cx="9172135" cy="6879893"/>
          </a:xfrm>
        </p:spPr>
      </p:pic>
    </p:spTree>
    <p:extLst>
      <p:ext uri="{BB962C8B-B14F-4D97-AF65-F5344CB8AC3E}">
        <p14:creationId xmlns="" xmlns:p14="http://schemas.microsoft.com/office/powerpoint/2010/main" val="10379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53" y="0"/>
            <a:ext cx="9115865" cy="68368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54" y="5964702"/>
            <a:ext cx="9915117" cy="1350498"/>
          </a:xfrm>
        </p:spPr>
        <p:txBody>
          <a:bodyPr/>
          <a:lstStyle/>
          <a:p>
            <a:r>
              <a:rPr lang="ru-RU" dirty="0" smtClean="0"/>
              <a:t>Первое выступление на эстраде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73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5188" cy="68548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188" y="410623"/>
            <a:ext cx="3216812" cy="4639679"/>
          </a:xfrm>
        </p:spPr>
        <p:txBody>
          <a:bodyPr/>
          <a:lstStyle/>
          <a:p>
            <a:r>
              <a:rPr lang="ru-RU" b="1" dirty="0" smtClean="0"/>
              <a:t>Героические песни для опасных профессий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4685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Юрий Любимов о популярности Высоцкого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526797" y="1627"/>
            <a:ext cx="9140778" cy="6856373"/>
          </a:xfrm>
        </p:spPr>
      </p:pic>
    </p:spTree>
    <p:extLst>
      <p:ext uri="{BB962C8B-B14F-4D97-AF65-F5344CB8AC3E}">
        <p14:creationId xmlns="" xmlns:p14="http://schemas.microsoft.com/office/powerpoint/2010/main" val="39046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6"/>
            <a:ext cx="9481625" cy="68623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1625" y="804519"/>
            <a:ext cx="2710375" cy="3753413"/>
          </a:xfrm>
        </p:spPr>
        <p:txBody>
          <a:bodyPr>
            <a:normAutofit/>
          </a:bodyPr>
          <a:lstStyle/>
          <a:p>
            <a:r>
              <a:rPr lang="ru-RU" dirty="0" smtClean="0"/>
              <a:t>Высоцкий и Булат </a:t>
            </a:r>
            <a:r>
              <a:rPr lang="ru-RU" dirty="0" err="1" smtClean="0"/>
              <a:t>окуджава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29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08"/>
          </a:xfrm>
        </p:spPr>
      </p:pic>
    </p:spTree>
    <p:extLst>
      <p:ext uri="{BB962C8B-B14F-4D97-AF65-F5344CB8AC3E}">
        <p14:creationId xmlns="" xmlns:p14="http://schemas.microsoft.com/office/powerpoint/2010/main" val="40693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ысоцкий. Песня о друге ( к_ф Вертикаль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-1"/>
            <a:ext cx="12192000" cy="6819361"/>
          </a:xfrm>
        </p:spPr>
      </p:pic>
    </p:spTree>
    <p:extLst>
      <p:ext uri="{BB962C8B-B14F-4D97-AF65-F5344CB8AC3E}">
        <p14:creationId xmlns="" xmlns:p14="http://schemas.microsoft.com/office/powerpoint/2010/main" val="6267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. о рождении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12192000" cy="6852876"/>
          </a:xfrm>
        </p:spPr>
      </p:pic>
    </p:spTree>
    <p:extLst>
      <p:ext uri="{BB962C8B-B14F-4D97-AF65-F5344CB8AC3E}">
        <p14:creationId xmlns="" xmlns:p14="http://schemas.microsoft.com/office/powerpoint/2010/main" val="36336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96751" cy="6217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86" y="501530"/>
            <a:ext cx="4394200" cy="635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86" y="857868"/>
            <a:ext cx="3900086" cy="6000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78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4368" y="537233"/>
            <a:ext cx="7127632" cy="4921032"/>
          </a:xfrm>
        </p:spPr>
        <p:txBody>
          <a:bodyPr>
            <a:normAutofit/>
          </a:bodyPr>
          <a:lstStyle/>
          <a:p>
            <a:r>
              <a:rPr lang="ru-RU" dirty="0"/>
              <a:t>«Мы смотрим друг на друга как будто всегда были знакомы и я знаю, что это ты»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064369" cy="68915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-37372"/>
            <a:ext cx="11704321" cy="6895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88" y="6500813"/>
            <a:ext cx="287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 люблю и значит я живу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40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93" y="3952"/>
            <a:ext cx="8409873" cy="6854048"/>
          </a:xfrm>
        </p:spPr>
      </p:pic>
    </p:spTree>
    <p:extLst>
      <p:ext uri="{BB962C8B-B14F-4D97-AF65-F5344CB8AC3E}">
        <p14:creationId xmlns="" xmlns:p14="http://schemas.microsoft.com/office/powerpoint/2010/main" val="1509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2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41948"/>
            <a:ext cx="4817659" cy="1473958"/>
          </a:xfrm>
        </p:spPr>
        <p:txBody>
          <a:bodyPr/>
          <a:lstStyle/>
          <a:p>
            <a:r>
              <a:rPr lang="ru-RU" b="1" dirty="0" smtClean="0"/>
              <a:t>«Эпоха </a:t>
            </a:r>
            <a:r>
              <a:rPr lang="ru-RU" b="1" dirty="0" err="1" smtClean="0"/>
              <a:t>высоцкого</a:t>
            </a:r>
            <a:r>
              <a:rPr lang="ru-RU" b="1" dirty="0" smtClean="0"/>
              <a:t>» 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8596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8412" y="1"/>
            <a:ext cx="6473588" cy="6858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«</a:t>
            </a:r>
            <a:r>
              <a:rPr lang="ru-RU" sz="4800" b="1" dirty="0"/>
              <a:t>Джинсы уже продали, куртку возвращаем»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18412" cy="6862095"/>
          </a:xfrm>
        </p:spPr>
      </p:pic>
    </p:spTree>
    <p:extLst>
      <p:ext uri="{BB962C8B-B14F-4D97-AF65-F5344CB8AC3E}">
        <p14:creationId xmlns="" xmlns:p14="http://schemas.microsoft.com/office/powerpoint/2010/main" val="28375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11" y="1474"/>
            <a:ext cx="4954137" cy="68565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4" y="-49493"/>
            <a:ext cx="9045526" cy="6907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4" y="-27392"/>
            <a:ext cx="9222545" cy="6863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3" y="1474"/>
            <a:ext cx="11858434" cy="6858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84" y="-1"/>
            <a:ext cx="9100553" cy="6825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" y="-1"/>
            <a:ext cx="12127524" cy="6835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27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Tribute to Владимир Высоцки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651226" y="0"/>
            <a:ext cx="8891919" cy="6883557"/>
          </a:xfrm>
        </p:spPr>
      </p:pic>
    </p:spTree>
    <p:extLst>
      <p:ext uri="{BB962C8B-B14F-4D97-AF65-F5344CB8AC3E}">
        <p14:creationId xmlns="" xmlns:p14="http://schemas.microsoft.com/office/powerpoint/2010/main" val="22399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5512" y="0"/>
            <a:ext cx="5892800" cy="662674"/>
          </a:xfrm>
        </p:spPr>
        <p:txBody>
          <a:bodyPr/>
          <a:lstStyle/>
          <a:p>
            <a:r>
              <a:rPr lang="ru-RU" dirty="0"/>
              <a:t>25 января 1938 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47"/>
          <a:stretch/>
        </p:blipFill>
        <p:spPr>
          <a:xfrm>
            <a:off x="3384645" y="878281"/>
            <a:ext cx="5274535" cy="597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Владимир Высоцкий - Баллада о детстве - .коридоры кончаются стенкой, а тоннели 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>
                  <p14:bmkLst>
                    <p14:bmk name="Закладка 1" time="6030.0006"/>
                  </p14:bmkLst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1437257" y="6248399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7" y="878281"/>
            <a:ext cx="2771775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68312" y="878281"/>
            <a:ext cx="2568477" cy="4348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659180" y="5164531"/>
            <a:ext cx="338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/>
              <a:t>Семён Владимирович </a:t>
            </a:r>
            <a:r>
              <a:rPr lang="ru-RU" sz="2400" i="1" dirty="0" smtClean="0"/>
              <a:t>Высоцкий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5685" y="5164531"/>
            <a:ext cx="3084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Нина </a:t>
            </a:r>
            <a:r>
              <a:rPr lang="ru-RU" sz="2400" i="1" dirty="0" smtClean="0"/>
              <a:t>Максимовна </a:t>
            </a:r>
            <a:r>
              <a:rPr lang="ru-RU" sz="2400" i="1" dirty="0" err="1" smtClean="0"/>
              <a:t>Серёгина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731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0"/>
            <a:ext cx="9617857" cy="686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1055076"/>
            <a:ext cx="3598338" cy="1094099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+mn-lt"/>
              </a:rPr>
              <a:t>Москва –Оренбург - Москва</a:t>
            </a:r>
            <a:endParaRPr 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5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142" y="1"/>
            <a:ext cx="8421858" cy="1692594"/>
          </a:xfrm>
        </p:spPr>
        <p:txBody>
          <a:bodyPr/>
          <a:lstStyle/>
          <a:p>
            <a:r>
              <a:rPr lang="ru-RU" dirty="0" smtClean="0"/>
              <a:t>Семья Владимира разделилась </a:t>
            </a:r>
            <a:br>
              <a:rPr lang="ru-RU" dirty="0" smtClean="0"/>
            </a:br>
            <a:r>
              <a:rPr lang="ru-RU" dirty="0" smtClean="0"/>
              <a:t>на две новые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0142" cy="6871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2" y="1692594"/>
            <a:ext cx="8421858" cy="51654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93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1" y="-18464"/>
            <a:ext cx="10002129" cy="68764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699" y="5418723"/>
            <a:ext cx="9291215" cy="1049235"/>
          </a:xfrm>
        </p:spPr>
        <p:txBody>
          <a:bodyPr/>
          <a:lstStyle/>
          <a:p>
            <a:r>
              <a:rPr lang="ru-RU" b="1" dirty="0" smtClean="0"/>
              <a:t>Театр, новые друзья, песни во дворе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0259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97" y="0"/>
            <a:ext cx="9617612" cy="68697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3567" y="5938911"/>
            <a:ext cx="4296378" cy="919089"/>
          </a:xfrm>
        </p:spPr>
        <p:txBody>
          <a:bodyPr>
            <a:noAutofit/>
          </a:bodyPr>
          <a:lstStyle/>
          <a:p>
            <a:r>
              <a:rPr lang="ru-RU" sz="4000" b="1" dirty="0"/>
              <a:t> «Это не мое»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41880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0"/>
            <a:ext cx="5176911" cy="685304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59" y="804519"/>
            <a:ext cx="4712677" cy="2191899"/>
          </a:xfrm>
        </p:spPr>
        <p:txBody>
          <a:bodyPr>
            <a:normAutofit/>
          </a:bodyPr>
          <a:lstStyle/>
          <a:p>
            <a:r>
              <a:rPr lang="ru-RU" sz="4000" dirty="0"/>
              <a:t>«Короткое счастье на всю жизнь»</a:t>
            </a:r>
          </a:p>
        </p:txBody>
      </p:sp>
      <p:pic>
        <p:nvPicPr>
          <p:cNvPr id="5" name="владимир высоцкий - люблю тебя сейчас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1479236" y="6243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8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11" y="804520"/>
            <a:ext cx="7933589" cy="60534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471" y="63618"/>
            <a:ext cx="8733430" cy="89767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1959 г. </a:t>
            </a:r>
            <a:r>
              <a:rPr lang="ru-RU" sz="3600" dirty="0"/>
              <a:t>«сверстницы»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804520"/>
            <a:ext cx="3962989" cy="608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519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313</TotalTime>
  <Words>120</Words>
  <Application>Microsoft Office PowerPoint</Application>
  <PresentationFormat>Произвольный</PresentationFormat>
  <Paragraphs>21</Paragraphs>
  <Slides>26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Gallery</vt:lpstr>
      <vt:lpstr>"Разберёмся"</vt:lpstr>
      <vt:lpstr>Слайд 2</vt:lpstr>
      <vt:lpstr>25 января 1938 г</vt:lpstr>
      <vt:lpstr>Москва –Оренбург - Москва</vt:lpstr>
      <vt:lpstr>Семья Владимира разделилась  на две новые</vt:lpstr>
      <vt:lpstr>Театр, новые друзья, песни во дворе</vt:lpstr>
      <vt:lpstr> «Это не мое»</vt:lpstr>
      <vt:lpstr>«Короткое счастье на всю жизнь»</vt:lpstr>
      <vt:lpstr>1959 г. «сверстницы»</vt:lpstr>
      <vt:lpstr>Театр имени Пушкина</vt:lpstr>
      <vt:lpstr>«Женюсь на самой красивой актрисе Советского Союза» </vt:lpstr>
      <vt:lpstr>Театр на таганке или второй дом</vt:lpstr>
      <vt:lpstr>Слайд 13</vt:lpstr>
      <vt:lpstr>Первое выступление на эстраде</vt:lpstr>
      <vt:lpstr>Героические песни для опасных профессий</vt:lpstr>
      <vt:lpstr>Слайд 16</vt:lpstr>
      <vt:lpstr>Высоцкий и Булат окуджава</vt:lpstr>
      <vt:lpstr>Слайд 18</vt:lpstr>
      <vt:lpstr>Слайд 19</vt:lpstr>
      <vt:lpstr>Слайд 20</vt:lpstr>
      <vt:lpstr>«Мы смотрим друг на друга как будто всегда были знакомы и я знаю, что это ты»</vt:lpstr>
      <vt:lpstr>Слайд 22</vt:lpstr>
      <vt:lpstr>«Эпоха высоцкого» </vt:lpstr>
      <vt:lpstr>«Джинсы уже продали, куртку возвращаем»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Высоцкий.  Спасибо, что живой!</dc:title>
  <dc:creator>Юля</dc:creator>
  <cp:lastModifiedBy>kelena</cp:lastModifiedBy>
  <cp:revision>30</cp:revision>
  <dcterms:created xsi:type="dcterms:W3CDTF">2015-11-08T19:51:59Z</dcterms:created>
  <dcterms:modified xsi:type="dcterms:W3CDTF">2018-02-13T08:34:12Z</dcterms:modified>
</cp:coreProperties>
</file>