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61" r:id="rId7"/>
    <p:sldId id="262" r:id="rId8"/>
    <p:sldId id="263" r:id="rId9"/>
    <p:sldId id="264" r:id="rId10"/>
    <p:sldId id="259" r:id="rId11"/>
    <p:sldId id="260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8" autoAdjust="0"/>
    <p:restoredTop sz="94660"/>
  </p:normalViewPr>
  <p:slideViewPr>
    <p:cSldViewPr>
      <p:cViewPr>
        <p:scale>
          <a:sx n="75" d="100"/>
          <a:sy n="75" d="100"/>
        </p:scale>
        <p:origin x="-5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3FA9F-1DDE-449E-959E-AE01D3335C25}" type="doc">
      <dgm:prSet loTypeId="urn:microsoft.com/office/officeart/2005/8/layout/vProcess5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849511-5DE2-4D27-A0E7-39212872CFA2}">
      <dgm:prSet phldrT="[Текст]"/>
      <dgm:spPr/>
      <dgm:t>
        <a:bodyPr/>
        <a:lstStyle/>
        <a:p>
          <a:r>
            <a:rPr lang="ru-RU" dirty="0" smtClean="0"/>
            <a:t>Подготовила преподаватель</a:t>
          </a:r>
          <a:endParaRPr lang="ru-RU" dirty="0"/>
        </a:p>
      </dgm:t>
    </dgm:pt>
    <dgm:pt modelId="{C03B9606-EDC0-4587-836C-0023EF94B289}" type="parTrans" cxnId="{70A68B0D-2765-42B1-B240-19FC57D0C7F6}">
      <dgm:prSet/>
      <dgm:spPr/>
      <dgm:t>
        <a:bodyPr/>
        <a:lstStyle/>
        <a:p>
          <a:endParaRPr lang="ru-RU"/>
        </a:p>
      </dgm:t>
    </dgm:pt>
    <dgm:pt modelId="{6736301E-9CD8-4FEB-8E34-5946B9DDFF64}" type="sibTrans" cxnId="{70A68B0D-2765-42B1-B240-19FC57D0C7F6}">
      <dgm:prSet/>
      <dgm:spPr/>
      <dgm:t>
        <a:bodyPr/>
        <a:lstStyle/>
        <a:p>
          <a:endParaRPr lang="ru-RU"/>
        </a:p>
      </dgm:t>
    </dgm:pt>
    <dgm:pt modelId="{8DABAC73-0090-4E60-8973-876FD43C3711}">
      <dgm:prSet phldrT="[Текст]" custT="1"/>
      <dgm:spPr/>
      <dgm:t>
        <a:bodyPr/>
        <a:lstStyle/>
        <a:p>
          <a:pPr algn="ctr">
            <a:spcBef>
              <a:spcPts val="300"/>
            </a:spcBef>
            <a:spcAft>
              <a:spcPts val="0"/>
            </a:spcAft>
          </a:pPr>
          <a:r>
            <a:rPr lang="ru-RU" sz="2400" b="1" dirty="0" smtClean="0"/>
            <a:t>Белоус Виктория Васильевна</a:t>
          </a:r>
          <a:endParaRPr lang="ru-RU" sz="2400" b="1" dirty="0"/>
        </a:p>
      </dgm:t>
    </dgm:pt>
    <dgm:pt modelId="{78C56B53-E9F6-4388-B3B0-1286AF1FC7D1}" type="parTrans" cxnId="{D81BE942-AD3D-4FDB-80E6-67D9880883F5}">
      <dgm:prSet/>
      <dgm:spPr/>
      <dgm:t>
        <a:bodyPr/>
        <a:lstStyle/>
        <a:p>
          <a:endParaRPr lang="ru-RU"/>
        </a:p>
      </dgm:t>
    </dgm:pt>
    <dgm:pt modelId="{29F54286-3FAB-4647-96BC-96506CE9856E}" type="sibTrans" cxnId="{D81BE942-AD3D-4FDB-80E6-67D9880883F5}">
      <dgm:prSet/>
      <dgm:spPr/>
      <dgm:t>
        <a:bodyPr/>
        <a:lstStyle/>
        <a:p>
          <a:endParaRPr lang="ru-RU"/>
        </a:p>
      </dgm:t>
    </dgm:pt>
    <dgm:pt modelId="{70506392-9399-4DB9-9CC2-8DC28C3DC87B}" type="pres">
      <dgm:prSet presAssocID="{2523FA9F-1DDE-449E-959E-AE01D3335C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75B9E-70D8-4BBB-8506-7BAEA423ED2E}" type="pres">
      <dgm:prSet presAssocID="{2523FA9F-1DDE-449E-959E-AE01D3335C25}" presName="dummyMaxCanvas" presStyleCnt="0">
        <dgm:presLayoutVars/>
      </dgm:prSet>
      <dgm:spPr/>
    </dgm:pt>
    <dgm:pt modelId="{1CCE80B4-6E36-46FE-A549-99CEC5715654}" type="pres">
      <dgm:prSet presAssocID="{2523FA9F-1DDE-449E-959E-AE01D3335C2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95B4D-0EC2-4587-9FB7-BDCFEBCEBE0E}" type="pres">
      <dgm:prSet presAssocID="{2523FA9F-1DDE-449E-959E-AE01D3335C2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E094C-5B45-4FEC-B852-174EA9BCE263}" type="pres">
      <dgm:prSet presAssocID="{2523FA9F-1DDE-449E-959E-AE01D3335C25}" presName="TwoConn_1-2" presStyleLbl="fgAccFollowNode1" presStyleIdx="0" presStyleCnt="1" custLinFactNeighborX="-7827" custLinFactNeighborY="-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36254-C4C4-4529-BEE8-C4DBD55AC4F1}" type="pres">
      <dgm:prSet presAssocID="{2523FA9F-1DDE-449E-959E-AE01D3335C2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F193-ABD7-4D08-82A7-2CEB69C926E9}" type="pres">
      <dgm:prSet presAssocID="{2523FA9F-1DDE-449E-959E-AE01D3335C2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557FE-8B1A-44D0-81C4-96D06AF566E9}" type="presOf" srcId="{4B849511-5DE2-4D27-A0E7-39212872CFA2}" destId="{A5A36254-C4C4-4529-BEE8-C4DBD55AC4F1}" srcOrd="1" destOrd="0" presId="urn:microsoft.com/office/officeart/2005/8/layout/vProcess5"/>
    <dgm:cxn modelId="{70A68B0D-2765-42B1-B240-19FC57D0C7F6}" srcId="{2523FA9F-1DDE-449E-959E-AE01D3335C25}" destId="{4B849511-5DE2-4D27-A0E7-39212872CFA2}" srcOrd="0" destOrd="0" parTransId="{C03B9606-EDC0-4587-836C-0023EF94B289}" sibTransId="{6736301E-9CD8-4FEB-8E34-5946B9DDFF64}"/>
    <dgm:cxn modelId="{6BF56F1E-7FD2-4ECF-93CF-A530B60573B1}" type="presOf" srcId="{4B849511-5DE2-4D27-A0E7-39212872CFA2}" destId="{1CCE80B4-6E36-46FE-A549-99CEC5715654}" srcOrd="0" destOrd="0" presId="urn:microsoft.com/office/officeart/2005/8/layout/vProcess5"/>
    <dgm:cxn modelId="{D81BE942-AD3D-4FDB-80E6-67D9880883F5}" srcId="{2523FA9F-1DDE-449E-959E-AE01D3335C25}" destId="{8DABAC73-0090-4E60-8973-876FD43C3711}" srcOrd="1" destOrd="0" parTransId="{78C56B53-E9F6-4388-B3B0-1286AF1FC7D1}" sibTransId="{29F54286-3FAB-4647-96BC-96506CE9856E}"/>
    <dgm:cxn modelId="{739E1A1E-1353-4E2D-BDCC-2BCA8ECD8BBB}" type="presOf" srcId="{8DABAC73-0090-4E60-8973-876FD43C3711}" destId="{BBACF193-ABD7-4D08-82A7-2CEB69C926E9}" srcOrd="1" destOrd="0" presId="urn:microsoft.com/office/officeart/2005/8/layout/vProcess5"/>
    <dgm:cxn modelId="{9CC81E36-2853-4CEF-8BC3-CA543DD81860}" type="presOf" srcId="{6736301E-9CD8-4FEB-8E34-5946B9DDFF64}" destId="{F30E094C-5B45-4FEC-B852-174EA9BCE263}" srcOrd="0" destOrd="0" presId="urn:microsoft.com/office/officeart/2005/8/layout/vProcess5"/>
    <dgm:cxn modelId="{A8D2AE81-8D5F-4207-AADF-68CCC0EBDD0F}" type="presOf" srcId="{2523FA9F-1DDE-449E-959E-AE01D3335C25}" destId="{70506392-9399-4DB9-9CC2-8DC28C3DC87B}" srcOrd="0" destOrd="0" presId="urn:microsoft.com/office/officeart/2005/8/layout/vProcess5"/>
    <dgm:cxn modelId="{0415480C-2042-4B04-A6F6-14636C9B4AB4}" type="presOf" srcId="{8DABAC73-0090-4E60-8973-876FD43C3711}" destId="{CE795B4D-0EC2-4587-9FB7-BDCFEBCEBE0E}" srcOrd="0" destOrd="0" presId="urn:microsoft.com/office/officeart/2005/8/layout/vProcess5"/>
    <dgm:cxn modelId="{64AF71D7-7F5F-4E89-AF42-1D16FFE65951}" type="presParOf" srcId="{70506392-9399-4DB9-9CC2-8DC28C3DC87B}" destId="{52575B9E-70D8-4BBB-8506-7BAEA423ED2E}" srcOrd="0" destOrd="0" presId="urn:microsoft.com/office/officeart/2005/8/layout/vProcess5"/>
    <dgm:cxn modelId="{B456AA8D-4656-48A1-A6CB-F108090D90A0}" type="presParOf" srcId="{70506392-9399-4DB9-9CC2-8DC28C3DC87B}" destId="{1CCE80B4-6E36-46FE-A549-99CEC5715654}" srcOrd="1" destOrd="0" presId="urn:microsoft.com/office/officeart/2005/8/layout/vProcess5"/>
    <dgm:cxn modelId="{E7DC9D02-CBFE-42D0-9156-0768009D33EB}" type="presParOf" srcId="{70506392-9399-4DB9-9CC2-8DC28C3DC87B}" destId="{CE795B4D-0EC2-4587-9FB7-BDCFEBCEBE0E}" srcOrd="2" destOrd="0" presId="urn:microsoft.com/office/officeart/2005/8/layout/vProcess5"/>
    <dgm:cxn modelId="{12F0BBFA-B869-4103-9CD0-6A0A22F7B6E8}" type="presParOf" srcId="{70506392-9399-4DB9-9CC2-8DC28C3DC87B}" destId="{F30E094C-5B45-4FEC-B852-174EA9BCE263}" srcOrd="3" destOrd="0" presId="urn:microsoft.com/office/officeart/2005/8/layout/vProcess5"/>
    <dgm:cxn modelId="{9BC9DBF8-27AB-412C-9C82-E50EEBC006D9}" type="presParOf" srcId="{70506392-9399-4DB9-9CC2-8DC28C3DC87B}" destId="{A5A36254-C4C4-4529-BEE8-C4DBD55AC4F1}" srcOrd="4" destOrd="0" presId="urn:microsoft.com/office/officeart/2005/8/layout/vProcess5"/>
    <dgm:cxn modelId="{183BDA06-5BEF-4072-9A89-97E93E2A3C59}" type="presParOf" srcId="{70506392-9399-4DB9-9CC2-8DC28C3DC87B}" destId="{BBACF193-ABD7-4D08-82A7-2CEB69C926E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37849-7530-4A57-A0AE-C994D3ACD6F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D5768A-4823-4D60-9208-3701C15C16A4}">
      <dgm:prSet phldrT="[Текст]"/>
      <dgm:spPr/>
      <dgm:t>
        <a:bodyPr/>
        <a:lstStyle/>
        <a:p>
          <a:r>
            <a:rPr lang="ru-RU" dirty="0" smtClean="0"/>
            <a:t>Указатель мыши на экране</a:t>
          </a:r>
          <a:endParaRPr lang="ru-RU" dirty="0"/>
        </a:p>
      </dgm:t>
    </dgm:pt>
    <dgm:pt modelId="{44E2B8D5-F7F5-4FD3-A7AF-51796D02A105}" type="parTrans" cxnId="{947A0465-58A4-4FC2-9009-5165C31BDB39}">
      <dgm:prSet/>
      <dgm:spPr/>
      <dgm:t>
        <a:bodyPr/>
        <a:lstStyle/>
        <a:p>
          <a:endParaRPr lang="ru-RU"/>
        </a:p>
      </dgm:t>
    </dgm:pt>
    <dgm:pt modelId="{AEC03E7F-97D7-4D96-B88C-A1E19EFF1770}" type="sibTrans" cxnId="{947A0465-58A4-4FC2-9009-5165C31BDB39}">
      <dgm:prSet/>
      <dgm:spPr/>
      <dgm:t>
        <a:bodyPr/>
        <a:lstStyle/>
        <a:p>
          <a:endParaRPr lang="ru-RU"/>
        </a:p>
      </dgm:t>
    </dgm:pt>
    <dgm:pt modelId="{516C34A4-F3E8-4119-9EF4-F02109B260E3}">
      <dgm:prSet phldrT="[Текст]"/>
      <dgm:spPr/>
      <dgm:t>
        <a:bodyPr/>
        <a:lstStyle/>
        <a:p>
          <a:r>
            <a:rPr lang="ru-RU" dirty="0" smtClean="0"/>
            <a:t>Может принимать форму перекрестия, прицела или привычной стрелки</a:t>
          </a:r>
          <a:endParaRPr lang="ru-RU" dirty="0"/>
        </a:p>
      </dgm:t>
    </dgm:pt>
    <dgm:pt modelId="{642126A9-68C9-4BAC-AC31-6DB089F67E2E}" type="parTrans" cxnId="{07B01E36-6CFF-4FB7-AF1C-C4F6990EF86F}">
      <dgm:prSet/>
      <dgm:spPr/>
      <dgm:t>
        <a:bodyPr/>
        <a:lstStyle/>
        <a:p>
          <a:endParaRPr lang="ru-RU"/>
        </a:p>
      </dgm:t>
    </dgm:pt>
    <dgm:pt modelId="{E83D597E-01F5-4337-8B7C-25C375C204D8}" type="sibTrans" cxnId="{07B01E36-6CFF-4FB7-AF1C-C4F6990EF86F}">
      <dgm:prSet/>
      <dgm:spPr/>
      <dgm:t>
        <a:bodyPr/>
        <a:lstStyle/>
        <a:p>
          <a:endParaRPr lang="ru-RU"/>
        </a:p>
      </dgm:t>
    </dgm:pt>
    <dgm:pt modelId="{0306F9E3-CD67-4C8C-AD53-AF7E73D04708}">
      <dgm:prSet phldrT="[Текст]"/>
      <dgm:spPr/>
      <dgm:t>
        <a:bodyPr/>
        <a:lstStyle/>
        <a:p>
          <a:r>
            <a:rPr lang="ru-RU" dirty="0" smtClean="0"/>
            <a:t>Прицел</a:t>
          </a:r>
          <a:endParaRPr lang="ru-RU" dirty="0"/>
        </a:p>
      </dgm:t>
    </dgm:pt>
    <dgm:pt modelId="{D0091915-B0F6-4B69-A554-DB4BCD26E207}" type="parTrans" cxnId="{A10575FD-3BE7-491C-9CCC-45CEA3620486}">
      <dgm:prSet/>
      <dgm:spPr/>
      <dgm:t>
        <a:bodyPr/>
        <a:lstStyle/>
        <a:p>
          <a:endParaRPr lang="ru-RU"/>
        </a:p>
      </dgm:t>
    </dgm:pt>
    <dgm:pt modelId="{45CE9BAA-D40B-4F7C-ADCB-CB2B29878A4E}" type="sibTrans" cxnId="{A10575FD-3BE7-491C-9CCC-45CEA3620486}">
      <dgm:prSet/>
      <dgm:spPr/>
      <dgm:t>
        <a:bodyPr/>
        <a:lstStyle/>
        <a:p>
          <a:endParaRPr lang="ru-RU"/>
        </a:p>
      </dgm:t>
    </dgm:pt>
    <dgm:pt modelId="{9955E434-C8D0-47FD-B650-AEB591891FA9}">
      <dgm:prSet phldrT="[Текст]"/>
      <dgm:spPr/>
      <dgm:t>
        <a:bodyPr/>
        <a:lstStyle/>
        <a:p>
          <a:r>
            <a:rPr lang="ru-RU" dirty="0" smtClean="0"/>
            <a:t>Форма указателя, используемая при выделении объектов в графической зоне экрана</a:t>
          </a:r>
          <a:endParaRPr lang="ru-RU" dirty="0"/>
        </a:p>
      </dgm:t>
    </dgm:pt>
    <dgm:pt modelId="{0272138E-D098-4542-A811-FE381917D4A1}" type="parTrans" cxnId="{8D64DA0F-F8F1-45BA-8555-28860268A05B}">
      <dgm:prSet/>
      <dgm:spPr/>
      <dgm:t>
        <a:bodyPr/>
        <a:lstStyle/>
        <a:p>
          <a:endParaRPr lang="ru-RU"/>
        </a:p>
      </dgm:t>
    </dgm:pt>
    <dgm:pt modelId="{7A7180EB-F022-42C4-82F5-FE452F6F671E}" type="sibTrans" cxnId="{8D64DA0F-F8F1-45BA-8555-28860268A05B}">
      <dgm:prSet/>
      <dgm:spPr/>
      <dgm:t>
        <a:bodyPr/>
        <a:lstStyle/>
        <a:p>
          <a:endParaRPr lang="ru-RU"/>
        </a:p>
      </dgm:t>
    </dgm:pt>
    <dgm:pt modelId="{97DDEE23-AEA3-4D9D-827C-31BF57B0760B}">
      <dgm:prSet phldrT="[Текст]"/>
      <dgm:spPr/>
      <dgm:t>
        <a:bodyPr/>
        <a:lstStyle/>
        <a:p>
          <a:r>
            <a:rPr lang="ru-RU" dirty="0" smtClean="0"/>
            <a:t>Перекрестие</a:t>
          </a:r>
          <a:endParaRPr lang="ru-RU" dirty="0"/>
        </a:p>
      </dgm:t>
    </dgm:pt>
    <dgm:pt modelId="{28D03109-9B97-4A23-ADC7-5ECF17413F32}" type="parTrans" cxnId="{757CBC64-9039-4191-BE8A-A38C0E62ECC2}">
      <dgm:prSet/>
      <dgm:spPr/>
      <dgm:t>
        <a:bodyPr/>
        <a:lstStyle/>
        <a:p>
          <a:endParaRPr lang="ru-RU"/>
        </a:p>
      </dgm:t>
    </dgm:pt>
    <dgm:pt modelId="{CD40153A-2EDD-4F53-BCAD-987B09C4B6C0}" type="sibTrans" cxnId="{757CBC64-9039-4191-BE8A-A38C0E62ECC2}">
      <dgm:prSet/>
      <dgm:spPr/>
      <dgm:t>
        <a:bodyPr/>
        <a:lstStyle/>
        <a:p>
          <a:endParaRPr lang="ru-RU"/>
        </a:p>
      </dgm:t>
    </dgm:pt>
    <dgm:pt modelId="{478ACA8F-EE21-45CD-8A62-413EE65CD82A}">
      <dgm:prSet phldrT="[Текст]"/>
      <dgm:spPr/>
      <dgm:t>
        <a:bodyPr/>
        <a:lstStyle/>
        <a:p>
          <a:r>
            <a:rPr lang="ru-RU" dirty="0" smtClean="0"/>
            <a:t>Форма указателя, представляющая собой два пересекающихся отрезка (вертикальный и горизонтальный)</a:t>
          </a:r>
          <a:endParaRPr lang="ru-RU" dirty="0"/>
        </a:p>
      </dgm:t>
    </dgm:pt>
    <dgm:pt modelId="{962DBB5F-CDFA-4582-91EE-601BCA33D99F}" type="parTrans" cxnId="{FBE105F1-6CF4-44C6-A61E-5B868C3F164D}">
      <dgm:prSet/>
      <dgm:spPr/>
      <dgm:t>
        <a:bodyPr/>
        <a:lstStyle/>
        <a:p>
          <a:endParaRPr lang="ru-RU"/>
        </a:p>
      </dgm:t>
    </dgm:pt>
    <dgm:pt modelId="{75143A0A-6AEC-48B4-BB26-5DB54F0F4819}" type="sibTrans" cxnId="{FBE105F1-6CF4-44C6-A61E-5B868C3F164D}">
      <dgm:prSet/>
      <dgm:spPr/>
      <dgm:t>
        <a:bodyPr/>
        <a:lstStyle/>
        <a:p>
          <a:endParaRPr lang="ru-RU"/>
        </a:p>
      </dgm:t>
    </dgm:pt>
    <dgm:pt modelId="{9719CF90-15A1-4A54-B736-9ED498CBBF16}" type="pres">
      <dgm:prSet presAssocID="{97D37849-7530-4A57-A0AE-C994D3ACD6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60DC0-BF0F-4B8A-ABDD-B621F6C9E5DC}" type="pres">
      <dgm:prSet presAssocID="{D1D5768A-4823-4D60-9208-3701C15C16A4}" presName="comp" presStyleCnt="0"/>
      <dgm:spPr/>
    </dgm:pt>
    <dgm:pt modelId="{94DF2A6A-6F1F-454B-8D90-159CCB0B30A0}" type="pres">
      <dgm:prSet presAssocID="{D1D5768A-4823-4D60-9208-3701C15C16A4}" presName="box" presStyleLbl="node1" presStyleIdx="0" presStyleCnt="3"/>
      <dgm:spPr/>
      <dgm:t>
        <a:bodyPr/>
        <a:lstStyle/>
        <a:p>
          <a:endParaRPr lang="ru-RU"/>
        </a:p>
      </dgm:t>
    </dgm:pt>
    <dgm:pt modelId="{4D18F602-C5FE-4801-837C-00E937D5B3F5}" type="pres">
      <dgm:prSet presAssocID="{D1D5768A-4823-4D60-9208-3701C15C16A4}" presName="img" presStyleLbl="fgImgPlace1" presStyleIdx="0" presStyleCnt="3" custScaleX="46475" custScaleY="918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6635EF-E95E-43E6-9E7A-B29311888F35}" type="pres">
      <dgm:prSet presAssocID="{D1D5768A-4823-4D60-9208-3701C15C16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DC230-A189-4A58-AA13-0CCF23383437}" type="pres">
      <dgm:prSet presAssocID="{AEC03E7F-97D7-4D96-B88C-A1E19EFF1770}" presName="spacer" presStyleCnt="0"/>
      <dgm:spPr/>
    </dgm:pt>
    <dgm:pt modelId="{4E6888DF-E535-41A7-A952-BDB24EAC5866}" type="pres">
      <dgm:prSet presAssocID="{0306F9E3-CD67-4C8C-AD53-AF7E73D04708}" presName="comp" presStyleCnt="0"/>
      <dgm:spPr/>
    </dgm:pt>
    <dgm:pt modelId="{1D63E217-83FB-48BF-A532-DCCD24FE0D3C}" type="pres">
      <dgm:prSet presAssocID="{0306F9E3-CD67-4C8C-AD53-AF7E73D04708}" presName="box" presStyleLbl="node1" presStyleIdx="1" presStyleCnt="3" custLinFactNeighborX="-1117" custLinFactNeighborY="71"/>
      <dgm:spPr/>
      <dgm:t>
        <a:bodyPr/>
        <a:lstStyle/>
        <a:p>
          <a:endParaRPr lang="ru-RU"/>
        </a:p>
      </dgm:t>
    </dgm:pt>
    <dgm:pt modelId="{EB1181ED-35B9-4877-B882-E9E7DCCB5B1C}" type="pres">
      <dgm:prSet presAssocID="{0306F9E3-CD67-4C8C-AD53-AF7E73D04708}" presName="img" presStyleLbl="fgImgPlace1" presStyleIdx="1" presStyleCnt="3" custScaleX="74269" custScaleY="1019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56AE94-29C6-4714-BD93-8547DC1C9001}" type="pres">
      <dgm:prSet presAssocID="{0306F9E3-CD67-4C8C-AD53-AF7E73D047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160D8-7274-4597-850B-B198CFC683DA}" type="pres">
      <dgm:prSet presAssocID="{45CE9BAA-D40B-4F7C-ADCB-CB2B29878A4E}" presName="spacer" presStyleCnt="0"/>
      <dgm:spPr/>
    </dgm:pt>
    <dgm:pt modelId="{7D69CC03-82BE-4204-AB80-6C0342FE96C6}" type="pres">
      <dgm:prSet presAssocID="{97DDEE23-AEA3-4D9D-827C-31BF57B0760B}" presName="comp" presStyleCnt="0"/>
      <dgm:spPr/>
    </dgm:pt>
    <dgm:pt modelId="{81B87E2D-71AB-4BAA-A7CD-6A637BA02BA1}" type="pres">
      <dgm:prSet presAssocID="{97DDEE23-AEA3-4D9D-827C-31BF57B0760B}" presName="box" presStyleLbl="node1" presStyleIdx="2" presStyleCnt="3" custLinFactNeighborX="-2970" custLinFactNeighborY="5990"/>
      <dgm:spPr/>
      <dgm:t>
        <a:bodyPr/>
        <a:lstStyle/>
        <a:p>
          <a:endParaRPr lang="ru-RU"/>
        </a:p>
      </dgm:t>
    </dgm:pt>
    <dgm:pt modelId="{E75C1672-0F8A-47C4-8E11-92325A740854}" type="pres">
      <dgm:prSet presAssocID="{97DDEE23-AEA3-4D9D-827C-31BF57B0760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3428F5-3A04-4572-871C-81C8EAD0E8B1}" type="pres">
      <dgm:prSet presAssocID="{97DDEE23-AEA3-4D9D-827C-31BF57B076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AEE04-4D61-47E0-BDA9-24CB8BAABA80}" type="presOf" srcId="{516C34A4-F3E8-4119-9EF4-F02109B260E3}" destId="{94DF2A6A-6F1F-454B-8D90-159CCB0B30A0}" srcOrd="0" destOrd="1" presId="urn:microsoft.com/office/officeart/2005/8/layout/vList4"/>
    <dgm:cxn modelId="{737EFC8E-6381-41A4-B42A-3716F788C87E}" type="presOf" srcId="{D1D5768A-4823-4D60-9208-3701C15C16A4}" destId="{94DF2A6A-6F1F-454B-8D90-159CCB0B30A0}" srcOrd="0" destOrd="0" presId="urn:microsoft.com/office/officeart/2005/8/layout/vList4"/>
    <dgm:cxn modelId="{BFD7FAD7-2D2E-4F55-8869-34DC264D080C}" type="presOf" srcId="{9955E434-C8D0-47FD-B650-AEB591891FA9}" destId="{1D63E217-83FB-48BF-A532-DCCD24FE0D3C}" srcOrd="0" destOrd="1" presId="urn:microsoft.com/office/officeart/2005/8/layout/vList4"/>
    <dgm:cxn modelId="{AF9C8743-EDD7-4593-A3F0-3F0AF6FFA8BC}" type="presOf" srcId="{478ACA8F-EE21-45CD-8A62-413EE65CD82A}" destId="{403428F5-3A04-4572-871C-81C8EAD0E8B1}" srcOrd="1" destOrd="1" presId="urn:microsoft.com/office/officeart/2005/8/layout/vList4"/>
    <dgm:cxn modelId="{FD39D7AA-BA24-4759-826A-7FE1FB911FB4}" type="presOf" srcId="{97D37849-7530-4A57-A0AE-C994D3ACD6FC}" destId="{9719CF90-15A1-4A54-B736-9ED498CBBF16}" srcOrd="0" destOrd="0" presId="urn:microsoft.com/office/officeart/2005/8/layout/vList4"/>
    <dgm:cxn modelId="{764ED557-A309-436D-822C-5DF5D4B44F56}" type="presOf" srcId="{9955E434-C8D0-47FD-B650-AEB591891FA9}" destId="{D456AE94-29C6-4714-BD93-8547DC1C9001}" srcOrd="1" destOrd="1" presId="urn:microsoft.com/office/officeart/2005/8/layout/vList4"/>
    <dgm:cxn modelId="{757CBC64-9039-4191-BE8A-A38C0E62ECC2}" srcId="{97D37849-7530-4A57-A0AE-C994D3ACD6FC}" destId="{97DDEE23-AEA3-4D9D-827C-31BF57B0760B}" srcOrd="2" destOrd="0" parTransId="{28D03109-9B97-4A23-ADC7-5ECF17413F32}" sibTransId="{CD40153A-2EDD-4F53-BCAD-987B09C4B6C0}"/>
    <dgm:cxn modelId="{8D64DA0F-F8F1-45BA-8555-28860268A05B}" srcId="{0306F9E3-CD67-4C8C-AD53-AF7E73D04708}" destId="{9955E434-C8D0-47FD-B650-AEB591891FA9}" srcOrd="0" destOrd="0" parTransId="{0272138E-D098-4542-A811-FE381917D4A1}" sibTransId="{7A7180EB-F022-42C4-82F5-FE452F6F671E}"/>
    <dgm:cxn modelId="{8D4D7D82-2090-4F38-A5D2-B189744942DA}" type="presOf" srcId="{0306F9E3-CD67-4C8C-AD53-AF7E73D04708}" destId="{D456AE94-29C6-4714-BD93-8547DC1C9001}" srcOrd="1" destOrd="0" presId="urn:microsoft.com/office/officeart/2005/8/layout/vList4"/>
    <dgm:cxn modelId="{8C2EE9CA-397D-4812-AA10-F2F7F1E473A7}" type="presOf" srcId="{0306F9E3-CD67-4C8C-AD53-AF7E73D04708}" destId="{1D63E217-83FB-48BF-A532-DCCD24FE0D3C}" srcOrd="0" destOrd="0" presId="urn:microsoft.com/office/officeart/2005/8/layout/vList4"/>
    <dgm:cxn modelId="{D48A5072-E1B6-469F-B23C-D79B70FDCA25}" type="presOf" srcId="{97DDEE23-AEA3-4D9D-827C-31BF57B0760B}" destId="{81B87E2D-71AB-4BAA-A7CD-6A637BA02BA1}" srcOrd="0" destOrd="0" presId="urn:microsoft.com/office/officeart/2005/8/layout/vList4"/>
    <dgm:cxn modelId="{07B01E36-6CFF-4FB7-AF1C-C4F6990EF86F}" srcId="{D1D5768A-4823-4D60-9208-3701C15C16A4}" destId="{516C34A4-F3E8-4119-9EF4-F02109B260E3}" srcOrd="0" destOrd="0" parTransId="{642126A9-68C9-4BAC-AC31-6DB089F67E2E}" sibTransId="{E83D597E-01F5-4337-8B7C-25C375C204D8}"/>
    <dgm:cxn modelId="{A10575FD-3BE7-491C-9CCC-45CEA3620486}" srcId="{97D37849-7530-4A57-A0AE-C994D3ACD6FC}" destId="{0306F9E3-CD67-4C8C-AD53-AF7E73D04708}" srcOrd="1" destOrd="0" parTransId="{D0091915-B0F6-4B69-A554-DB4BCD26E207}" sibTransId="{45CE9BAA-D40B-4F7C-ADCB-CB2B29878A4E}"/>
    <dgm:cxn modelId="{947A0465-58A4-4FC2-9009-5165C31BDB39}" srcId="{97D37849-7530-4A57-A0AE-C994D3ACD6FC}" destId="{D1D5768A-4823-4D60-9208-3701C15C16A4}" srcOrd="0" destOrd="0" parTransId="{44E2B8D5-F7F5-4FD3-A7AF-51796D02A105}" sibTransId="{AEC03E7F-97D7-4D96-B88C-A1E19EFF1770}"/>
    <dgm:cxn modelId="{924DA70B-D001-4EEF-B0CC-9167F566657A}" type="presOf" srcId="{97DDEE23-AEA3-4D9D-827C-31BF57B0760B}" destId="{403428F5-3A04-4572-871C-81C8EAD0E8B1}" srcOrd="1" destOrd="0" presId="urn:microsoft.com/office/officeart/2005/8/layout/vList4"/>
    <dgm:cxn modelId="{FBE105F1-6CF4-44C6-A61E-5B868C3F164D}" srcId="{97DDEE23-AEA3-4D9D-827C-31BF57B0760B}" destId="{478ACA8F-EE21-45CD-8A62-413EE65CD82A}" srcOrd="0" destOrd="0" parTransId="{962DBB5F-CDFA-4582-91EE-601BCA33D99F}" sibTransId="{75143A0A-6AEC-48B4-BB26-5DB54F0F4819}"/>
    <dgm:cxn modelId="{5E35F29F-CCBD-4641-AED9-E196906E8FFB}" type="presOf" srcId="{516C34A4-F3E8-4119-9EF4-F02109B260E3}" destId="{336635EF-E95E-43E6-9E7A-B29311888F35}" srcOrd="1" destOrd="1" presId="urn:microsoft.com/office/officeart/2005/8/layout/vList4"/>
    <dgm:cxn modelId="{45A70A5D-F41B-4C62-ADE4-4AE2D77CF4FB}" type="presOf" srcId="{478ACA8F-EE21-45CD-8A62-413EE65CD82A}" destId="{81B87E2D-71AB-4BAA-A7CD-6A637BA02BA1}" srcOrd="0" destOrd="1" presId="urn:microsoft.com/office/officeart/2005/8/layout/vList4"/>
    <dgm:cxn modelId="{D54C015B-0BD8-4FC6-80FA-C71BAFC6D70A}" type="presOf" srcId="{D1D5768A-4823-4D60-9208-3701C15C16A4}" destId="{336635EF-E95E-43E6-9E7A-B29311888F35}" srcOrd="1" destOrd="0" presId="urn:microsoft.com/office/officeart/2005/8/layout/vList4"/>
    <dgm:cxn modelId="{3956F456-17C1-466F-9B4F-F18BE8F4E903}" type="presParOf" srcId="{9719CF90-15A1-4A54-B736-9ED498CBBF16}" destId="{2D360DC0-BF0F-4B8A-ABDD-B621F6C9E5DC}" srcOrd="0" destOrd="0" presId="urn:microsoft.com/office/officeart/2005/8/layout/vList4"/>
    <dgm:cxn modelId="{4F8F9769-3A9F-4D47-88DA-09C470249FDC}" type="presParOf" srcId="{2D360DC0-BF0F-4B8A-ABDD-B621F6C9E5DC}" destId="{94DF2A6A-6F1F-454B-8D90-159CCB0B30A0}" srcOrd="0" destOrd="0" presId="urn:microsoft.com/office/officeart/2005/8/layout/vList4"/>
    <dgm:cxn modelId="{D3F4BB8E-C165-49CD-998F-C81EAF237AD5}" type="presParOf" srcId="{2D360DC0-BF0F-4B8A-ABDD-B621F6C9E5DC}" destId="{4D18F602-C5FE-4801-837C-00E937D5B3F5}" srcOrd="1" destOrd="0" presId="urn:microsoft.com/office/officeart/2005/8/layout/vList4"/>
    <dgm:cxn modelId="{4857B01F-1F10-436F-9E9E-F31A35736705}" type="presParOf" srcId="{2D360DC0-BF0F-4B8A-ABDD-B621F6C9E5DC}" destId="{336635EF-E95E-43E6-9E7A-B29311888F35}" srcOrd="2" destOrd="0" presId="urn:microsoft.com/office/officeart/2005/8/layout/vList4"/>
    <dgm:cxn modelId="{8B37870E-1706-405F-B2F1-9C49A1DF7831}" type="presParOf" srcId="{9719CF90-15A1-4A54-B736-9ED498CBBF16}" destId="{7E2DC230-A189-4A58-AA13-0CCF23383437}" srcOrd="1" destOrd="0" presId="urn:microsoft.com/office/officeart/2005/8/layout/vList4"/>
    <dgm:cxn modelId="{EFEE2DED-2F3D-4D0F-9E9B-27059D5BF0E1}" type="presParOf" srcId="{9719CF90-15A1-4A54-B736-9ED498CBBF16}" destId="{4E6888DF-E535-41A7-A952-BDB24EAC5866}" srcOrd="2" destOrd="0" presId="urn:microsoft.com/office/officeart/2005/8/layout/vList4"/>
    <dgm:cxn modelId="{5ACAF635-1CF6-4AF3-9920-ECE95A8AEE7F}" type="presParOf" srcId="{4E6888DF-E535-41A7-A952-BDB24EAC5866}" destId="{1D63E217-83FB-48BF-A532-DCCD24FE0D3C}" srcOrd="0" destOrd="0" presId="urn:microsoft.com/office/officeart/2005/8/layout/vList4"/>
    <dgm:cxn modelId="{C9F3BBF7-1E0E-469D-A474-6087F1BCDFFF}" type="presParOf" srcId="{4E6888DF-E535-41A7-A952-BDB24EAC5866}" destId="{EB1181ED-35B9-4877-B882-E9E7DCCB5B1C}" srcOrd="1" destOrd="0" presId="urn:microsoft.com/office/officeart/2005/8/layout/vList4"/>
    <dgm:cxn modelId="{8B3638F3-41D6-4C89-8D79-71B95A0D828F}" type="presParOf" srcId="{4E6888DF-E535-41A7-A952-BDB24EAC5866}" destId="{D456AE94-29C6-4714-BD93-8547DC1C9001}" srcOrd="2" destOrd="0" presId="urn:microsoft.com/office/officeart/2005/8/layout/vList4"/>
    <dgm:cxn modelId="{F9E230B0-F01D-46F4-A102-233703B1031E}" type="presParOf" srcId="{9719CF90-15A1-4A54-B736-9ED498CBBF16}" destId="{1E1160D8-7274-4597-850B-B198CFC683DA}" srcOrd="3" destOrd="0" presId="urn:microsoft.com/office/officeart/2005/8/layout/vList4"/>
    <dgm:cxn modelId="{4EDFB5E1-341C-4A95-96DA-50150EC9E0E8}" type="presParOf" srcId="{9719CF90-15A1-4A54-B736-9ED498CBBF16}" destId="{7D69CC03-82BE-4204-AB80-6C0342FE96C6}" srcOrd="4" destOrd="0" presId="urn:microsoft.com/office/officeart/2005/8/layout/vList4"/>
    <dgm:cxn modelId="{7EACDCF8-4085-412E-927C-E652C6142035}" type="presParOf" srcId="{7D69CC03-82BE-4204-AB80-6C0342FE96C6}" destId="{81B87E2D-71AB-4BAA-A7CD-6A637BA02BA1}" srcOrd="0" destOrd="0" presId="urn:microsoft.com/office/officeart/2005/8/layout/vList4"/>
    <dgm:cxn modelId="{ED8A4FE5-95E8-43AC-ADC6-BB41670E430E}" type="presParOf" srcId="{7D69CC03-82BE-4204-AB80-6C0342FE96C6}" destId="{E75C1672-0F8A-47C4-8E11-92325A740854}" srcOrd="1" destOrd="0" presId="urn:microsoft.com/office/officeart/2005/8/layout/vList4"/>
    <dgm:cxn modelId="{DAF4F277-A03E-406A-BB88-21155A6D4FE0}" type="presParOf" srcId="{7D69CC03-82BE-4204-AB80-6C0342FE96C6}" destId="{403428F5-3A04-4572-871C-81C8EAD0E8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586B8-E202-4F93-834E-350942D3FB7A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B849C1-AD1A-4A05-99BD-31273A4A94BE}">
      <dgm:prSet phldrT="[Текст]"/>
      <dgm:spPr/>
      <dgm:t>
        <a:bodyPr/>
        <a:lstStyle/>
        <a:p>
          <a:r>
            <a:rPr lang="ru-RU" dirty="0" smtClean="0"/>
            <a:t>Меню «ПУСК»</a:t>
          </a:r>
          <a:endParaRPr lang="ru-RU" dirty="0"/>
        </a:p>
      </dgm:t>
    </dgm:pt>
    <dgm:pt modelId="{C516C6C9-BA03-4B0B-85E7-439175113D6E}" type="parTrans" cxnId="{C4988F82-B8FF-4BFE-AD9F-285ED048276B}">
      <dgm:prSet/>
      <dgm:spPr/>
      <dgm:t>
        <a:bodyPr/>
        <a:lstStyle/>
        <a:p>
          <a:endParaRPr lang="ru-RU"/>
        </a:p>
      </dgm:t>
    </dgm:pt>
    <dgm:pt modelId="{2B269B20-B4FC-4BA7-A15F-EF38300B36CE}" type="sibTrans" cxnId="{C4988F82-B8FF-4BFE-AD9F-285ED048276B}">
      <dgm:prSet/>
      <dgm:spPr/>
      <dgm:t>
        <a:bodyPr/>
        <a:lstStyle/>
        <a:p>
          <a:endParaRPr lang="ru-RU"/>
        </a:p>
      </dgm:t>
    </dgm:pt>
    <dgm:pt modelId="{AD55B9F4-DDC5-461B-817F-45643DC3F44B}">
      <dgm:prSet phldrT="[Текст]"/>
      <dgm:spPr/>
      <dgm:t>
        <a:bodyPr/>
        <a:lstStyle/>
        <a:p>
          <a:r>
            <a:rPr lang="en-US" smtClean="0"/>
            <a:t>Autodesk</a:t>
          </a:r>
          <a:endParaRPr lang="ru-RU" dirty="0"/>
        </a:p>
      </dgm:t>
    </dgm:pt>
    <dgm:pt modelId="{723A5BED-29A9-4EA2-9C1F-C7AEB16A5A52}" type="parTrans" cxnId="{B14E3A04-491B-481A-8ECA-8EC5EAE273A8}">
      <dgm:prSet/>
      <dgm:spPr/>
      <dgm:t>
        <a:bodyPr/>
        <a:lstStyle/>
        <a:p>
          <a:endParaRPr lang="ru-RU"/>
        </a:p>
      </dgm:t>
    </dgm:pt>
    <dgm:pt modelId="{EC7227E1-CBE2-4AAA-8741-FECC56CE0EC3}" type="sibTrans" cxnId="{B14E3A04-491B-481A-8ECA-8EC5EAE273A8}">
      <dgm:prSet/>
      <dgm:spPr/>
      <dgm:t>
        <a:bodyPr/>
        <a:lstStyle/>
        <a:p>
          <a:endParaRPr lang="ru-RU"/>
        </a:p>
      </dgm:t>
    </dgm:pt>
    <dgm:pt modelId="{F12DE8E2-ED27-43CB-B93C-8994B63A4B57}">
      <dgm:prSet phldrT="[Текст]"/>
      <dgm:spPr/>
      <dgm:t>
        <a:bodyPr/>
        <a:lstStyle/>
        <a:p>
          <a:r>
            <a:rPr lang="en-US" sz="2400" dirty="0" smtClean="0"/>
            <a:t>AutoCAD 2016</a:t>
          </a:r>
          <a:endParaRPr lang="ru-RU" sz="2400" dirty="0"/>
        </a:p>
      </dgm:t>
    </dgm:pt>
    <dgm:pt modelId="{80FCE42F-95A7-49DF-A726-135FFB8229A6}" type="parTrans" cxnId="{0CC99C9D-897B-4920-8565-11CA9CE4B7F4}">
      <dgm:prSet/>
      <dgm:spPr/>
      <dgm:t>
        <a:bodyPr/>
        <a:lstStyle/>
        <a:p>
          <a:endParaRPr lang="ru-RU"/>
        </a:p>
      </dgm:t>
    </dgm:pt>
    <dgm:pt modelId="{2F60B93B-F6F7-4FFA-B03C-136E937CEB3D}" type="sibTrans" cxnId="{0CC99C9D-897B-4920-8565-11CA9CE4B7F4}">
      <dgm:prSet/>
      <dgm:spPr/>
      <dgm:t>
        <a:bodyPr/>
        <a:lstStyle/>
        <a:p>
          <a:endParaRPr lang="ru-RU"/>
        </a:p>
      </dgm:t>
    </dgm:pt>
    <dgm:pt modelId="{E49EADA7-129B-4E91-8931-42937079CA8C}">
      <dgm:prSet phldrT="[Текст]" custT="1"/>
      <dgm:spPr/>
      <dgm:t>
        <a:bodyPr/>
        <a:lstStyle/>
        <a:p>
          <a:r>
            <a:rPr lang="ru-RU" sz="1800" dirty="0" smtClean="0"/>
            <a:t>значок</a:t>
          </a:r>
          <a:endParaRPr lang="ru-RU" sz="1900" dirty="0"/>
        </a:p>
      </dgm:t>
    </dgm:pt>
    <dgm:pt modelId="{327393C3-1222-4988-810E-C36D89AEA766}" type="parTrans" cxnId="{4B995E54-2F09-45BD-8104-B58F497F65ED}">
      <dgm:prSet/>
      <dgm:spPr/>
      <dgm:t>
        <a:bodyPr/>
        <a:lstStyle/>
        <a:p>
          <a:endParaRPr lang="ru-RU"/>
        </a:p>
      </dgm:t>
    </dgm:pt>
    <dgm:pt modelId="{4448C483-3881-4EFD-80DD-8523B4A81ED3}" type="sibTrans" cxnId="{4B995E54-2F09-45BD-8104-B58F497F65ED}">
      <dgm:prSet/>
      <dgm:spPr/>
      <dgm:t>
        <a:bodyPr/>
        <a:lstStyle/>
        <a:p>
          <a:endParaRPr lang="ru-RU"/>
        </a:p>
      </dgm:t>
    </dgm:pt>
    <dgm:pt modelId="{B07EAE8C-BF9C-4A83-ADE1-F20ABDA6D1DF}">
      <dgm:prSet phldrT="[Текст]"/>
      <dgm:spPr/>
      <dgm:t>
        <a:bodyPr/>
        <a:lstStyle/>
        <a:p>
          <a:r>
            <a:rPr lang="ru-RU" dirty="0" smtClean="0"/>
            <a:t>Все программы</a:t>
          </a:r>
          <a:endParaRPr lang="ru-RU" dirty="0"/>
        </a:p>
      </dgm:t>
    </dgm:pt>
    <dgm:pt modelId="{BBCD7128-09C0-46BD-86D0-6B8ACFF28082}" type="sibTrans" cxnId="{780BFE67-2484-477B-B985-A6E74DCA5D70}">
      <dgm:prSet/>
      <dgm:spPr/>
      <dgm:t>
        <a:bodyPr/>
        <a:lstStyle/>
        <a:p>
          <a:endParaRPr lang="ru-RU"/>
        </a:p>
      </dgm:t>
    </dgm:pt>
    <dgm:pt modelId="{B74D34FC-40E0-4074-991E-537020D9C55A}" type="parTrans" cxnId="{780BFE67-2484-477B-B985-A6E74DCA5D70}">
      <dgm:prSet/>
      <dgm:spPr/>
      <dgm:t>
        <a:bodyPr/>
        <a:lstStyle/>
        <a:p>
          <a:endParaRPr lang="ru-RU"/>
        </a:p>
      </dgm:t>
    </dgm:pt>
    <dgm:pt modelId="{4F8D3458-6FBA-4761-B1C1-C6CCEB4C1AB3}" type="pres">
      <dgm:prSet presAssocID="{48D586B8-E202-4F93-834E-350942D3FB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2B122-3B9D-4BBD-9AA1-1FB1A835AB1C}" type="pres">
      <dgm:prSet presAssocID="{24B849C1-AD1A-4A05-99BD-31273A4A94BE}" presName="composite" presStyleCnt="0"/>
      <dgm:spPr/>
    </dgm:pt>
    <dgm:pt modelId="{986158AF-41C8-45DD-B379-F1B251EE7041}" type="pres">
      <dgm:prSet presAssocID="{24B849C1-AD1A-4A05-99BD-31273A4A94BE}" presName="imagSh" presStyleLbl="bgImgPlace1" presStyleIdx="0" presStyleCnt="3" custScaleX="122438" custScaleY="1703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952093-69BC-4B27-8FA0-8C709BD7F832}" type="pres">
      <dgm:prSet presAssocID="{24B849C1-AD1A-4A05-99BD-31273A4A94BE}" presName="txNode" presStyleLbl="node1" presStyleIdx="0" presStyleCnt="3" custLinFactNeighborX="32408" custLinFactNeighborY="1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3CA2A-F076-402A-AB15-50F3E53EB916}" type="pres">
      <dgm:prSet presAssocID="{2B269B20-B4FC-4BA7-A15F-EF38300B36C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4A3220-4E8A-4A2E-BD3A-9308C2E1E320}" type="pres">
      <dgm:prSet presAssocID="{2B269B20-B4FC-4BA7-A15F-EF38300B36CE}" presName="connTx" presStyleLbl="sibTrans2D1" presStyleIdx="0" presStyleCnt="2"/>
      <dgm:spPr/>
      <dgm:t>
        <a:bodyPr/>
        <a:lstStyle/>
        <a:p>
          <a:endParaRPr lang="ru-RU"/>
        </a:p>
      </dgm:t>
    </dgm:pt>
    <dgm:pt modelId="{E2DE9920-608C-4695-A70F-C706693BE2A0}" type="pres">
      <dgm:prSet presAssocID="{AD55B9F4-DDC5-461B-817F-45643DC3F44B}" presName="composite" presStyleCnt="0"/>
      <dgm:spPr/>
    </dgm:pt>
    <dgm:pt modelId="{FC3326A7-C462-4D97-9E3C-D2A1646EEE40}" type="pres">
      <dgm:prSet presAssocID="{AD55B9F4-DDC5-461B-817F-45643DC3F44B}" presName="imagSh" presStyleLbl="bgImgPlace1" presStyleIdx="1" presStyleCnt="3" custScaleX="140937" custScaleY="1926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13D2F1-8647-4D22-ACA9-455A2DCB92B6}" type="pres">
      <dgm:prSet presAssocID="{AD55B9F4-DDC5-461B-817F-45643DC3F44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245C3-8519-4CE7-910D-5FE1738FBBDC}" type="pres">
      <dgm:prSet presAssocID="{EC7227E1-CBE2-4AAA-8741-FECC56CE0EC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5AC47B-68BC-4D81-8BE2-2B1DAB76A095}" type="pres">
      <dgm:prSet presAssocID="{EC7227E1-CBE2-4AAA-8741-FECC56CE0EC3}" presName="connTx" presStyleLbl="sibTrans2D1" presStyleIdx="1" presStyleCnt="2"/>
      <dgm:spPr/>
      <dgm:t>
        <a:bodyPr/>
        <a:lstStyle/>
        <a:p>
          <a:endParaRPr lang="ru-RU"/>
        </a:p>
      </dgm:t>
    </dgm:pt>
    <dgm:pt modelId="{8158F4B7-F547-43CC-8A43-59D158CE4574}" type="pres">
      <dgm:prSet presAssocID="{F12DE8E2-ED27-43CB-B93C-8994B63A4B57}" presName="composite" presStyleCnt="0"/>
      <dgm:spPr/>
    </dgm:pt>
    <dgm:pt modelId="{1B3EB2EB-3FDD-435E-889D-7E8DAC68B082}" type="pres">
      <dgm:prSet presAssocID="{F12DE8E2-ED27-43CB-B93C-8994B63A4B57}" presName="imagSh" presStyleLbl="bgImgPlace1" presStyleIdx="2" presStyleCnt="3" custScaleX="142869" custScaleY="2163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2CB6D4-47ED-4196-B25A-9D1545241221}" type="pres">
      <dgm:prSet presAssocID="{F12DE8E2-ED27-43CB-B93C-8994B63A4B5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C67B6-40F5-4DC6-A27B-B139014191B4}" type="presOf" srcId="{E49EADA7-129B-4E91-8931-42937079CA8C}" destId="{232CB6D4-47ED-4196-B25A-9D1545241221}" srcOrd="0" destOrd="1" presId="urn:microsoft.com/office/officeart/2005/8/layout/hProcess10"/>
    <dgm:cxn modelId="{746D1856-C74E-44CD-85DD-7C7B81653BDC}" type="presOf" srcId="{AD55B9F4-DDC5-461B-817F-45643DC3F44B}" destId="{3C13D2F1-8647-4D22-ACA9-455A2DCB92B6}" srcOrd="0" destOrd="0" presId="urn:microsoft.com/office/officeart/2005/8/layout/hProcess10"/>
    <dgm:cxn modelId="{780BFE67-2484-477B-B985-A6E74DCA5D70}" srcId="{24B849C1-AD1A-4A05-99BD-31273A4A94BE}" destId="{B07EAE8C-BF9C-4A83-ADE1-F20ABDA6D1DF}" srcOrd="0" destOrd="0" parTransId="{B74D34FC-40E0-4074-991E-537020D9C55A}" sibTransId="{BBCD7128-09C0-46BD-86D0-6B8ACFF28082}"/>
    <dgm:cxn modelId="{8C6C13E0-2022-4E17-9B65-C15831FCEBB4}" type="presOf" srcId="{EC7227E1-CBE2-4AAA-8741-FECC56CE0EC3}" destId="{82D245C3-8519-4CE7-910D-5FE1738FBBDC}" srcOrd="0" destOrd="0" presId="urn:microsoft.com/office/officeart/2005/8/layout/hProcess10"/>
    <dgm:cxn modelId="{E61B1E35-26FD-4F3F-AD12-6E96F6F36999}" type="presOf" srcId="{24B849C1-AD1A-4A05-99BD-31273A4A94BE}" destId="{5B952093-69BC-4B27-8FA0-8C709BD7F832}" srcOrd="0" destOrd="0" presId="urn:microsoft.com/office/officeart/2005/8/layout/hProcess10"/>
    <dgm:cxn modelId="{5AD217DA-3018-4A23-98DA-2513F5833E9D}" type="presOf" srcId="{2B269B20-B4FC-4BA7-A15F-EF38300B36CE}" destId="{144A3220-4E8A-4A2E-BD3A-9308C2E1E320}" srcOrd="1" destOrd="0" presId="urn:microsoft.com/office/officeart/2005/8/layout/hProcess10"/>
    <dgm:cxn modelId="{C4988F82-B8FF-4BFE-AD9F-285ED048276B}" srcId="{48D586B8-E202-4F93-834E-350942D3FB7A}" destId="{24B849C1-AD1A-4A05-99BD-31273A4A94BE}" srcOrd="0" destOrd="0" parTransId="{C516C6C9-BA03-4B0B-85E7-439175113D6E}" sibTransId="{2B269B20-B4FC-4BA7-A15F-EF38300B36CE}"/>
    <dgm:cxn modelId="{AAD5A39A-6022-411C-8646-ADF05937C086}" type="presOf" srcId="{48D586B8-E202-4F93-834E-350942D3FB7A}" destId="{4F8D3458-6FBA-4761-B1C1-C6CCEB4C1AB3}" srcOrd="0" destOrd="0" presId="urn:microsoft.com/office/officeart/2005/8/layout/hProcess10"/>
    <dgm:cxn modelId="{4B995E54-2F09-45BD-8104-B58F497F65ED}" srcId="{F12DE8E2-ED27-43CB-B93C-8994B63A4B57}" destId="{E49EADA7-129B-4E91-8931-42937079CA8C}" srcOrd="0" destOrd="0" parTransId="{327393C3-1222-4988-810E-C36D89AEA766}" sibTransId="{4448C483-3881-4EFD-80DD-8523B4A81ED3}"/>
    <dgm:cxn modelId="{31394BF9-E1B9-4ED2-8ABD-E5E020A313C9}" type="presOf" srcId="{EC7227E1-CBE2-4AAA-8741-FECC56CE0EC3}" destId="{CF5AC47B-68BC-4D81-8BE2-2B1DAB76A095}" srcOrd="1" destOrd="0" presId="urn:microsoft.com/office/officeart/2005/8/layout/hProcess10"/>
    <dgm:cxn modelId="{B14E3A04-491B-481A-8ECA-8EC5EAE273A8}" srcId="{48D586B8-E202-4F93-834E-350942D3FB7A}" destId="{AD55B9F4-DDC5-461B-817F-45643DC3F44B}" srcOrd="1" destOrd="0" parTransId="{723A5BED-29A9-4EA2-9C1F-C7AEB16A5A52}" sibTransId="{EC7227E1-CBE2-4AAA-8741-FECC56CE0EC3}"/>
    <dgm:cxn modelId="{E10A6EEA-DD71-4AF3-B26C-1ABD730F532D}" type="presOf" srcId="{2B269B20-B4FC-4BA7-A15F-EF38300B36CE}" destId="{8693CA2A-F076-402A-AB15-50F3E53EB916}" srcOrd="0" destOrd="0" presId="urn:microsoft.com/office/officeart/2005/8/layout/hProcess10"/>
    <dgm:cxn modelId="{0CC99C9D-897B-4920-8565-11CA9CE4B7F4}" srcId="{48D586B8-E202-4F93-834E-350942D3FB7A}" destId="{F12DE8E2-ED27-43CB-B93C-8994B63A4B57}" srcOrd="2" destOrd="0" parTransId="{80FCE42F-95A7-49DF-A726-135FFB8229A6}" sibTransId="{2F60B93B-F6F7-4FFA-B03C-136E937CEB3D}"/>
    <dgm:cxn modelId="{631D4E3C-1BA8-41BF-A928-E2ADDF343950}" type="presOf" srcId="{F12DE8E2-ED27-43CB-B93C-8994B63A4B57}" destId="{232CB6D4-47ED-4196-B25A-9D1545241221}" srcOrd="0" destOrd="0" presId="urn:microsoft.com/office/officeart/2005/8/layout/hProcess10"/>
    <dgm:cxn modelId="{1BE34D76-B19E-4561-95F4-58DE92F24845}" type="presOf" srcId="{B07EAE8C-BF9C-4A83-ADE1-F20ABDA6D1DF}" destId="{5B952093-69BC-4B27-8FA0-8C709BD7F832}" srcOrd="0" destOrd="1" presId="urn:microsoft.com/office/officeart/2005/8/layout/hProcess10"/>
    <dgm:cxn modelId="{2C69FB00-CED6-477C-9D21-B19CF9829A8F}" type="presParOf" srcId="{4F8D3458-6FBA-4761-B1C1-C6CCEB4C1AB3}" destId="{2192B122-3B9D-4BBD-9AA1-1FB1A835AB1C}" srcOrd="0" destOrd="0" presId="urn:microsoft.com/office/officeart/2005/8/layout/hProcess10"/>
    <dgm:cxn modelId="{DA8064C6-895C-4D00-88AA-40EBA30FFE52}" type="presParOf" srcId="{2192B122-3B9D-4BBD-9AA1-1FB1A835AB1C}" destId="{986158AF-41C8-45DD-B379-F1B251EE7041}" srcOrd="0" destOrd="0" presId="urn:microsoft.com/office/officeart/2005/8/layout/hProcess10"/>
    <dgm:cxn modelId="{F814DC2A-B76D-4A72-BDF4-0AE3DA6A0015}" type="presParOf" srcId="{2192B122-3B9D-4BBD-9AA1-1FB1A835AB1C}" destId="{5B952093-69BC-4B27-8FA0-8C709BD7F832}" srcOrd="1" destOrd="0" presId="urn:microsoft.com/office/officeart/2005/8/layout/hProcess10"/>
    <dgm:cxn modelId="{4950B8A5-E865-495A-B760-94300E7A655F}" type="presParOf" srcId="{4F8D3458-6FBA-4761-B1C1-C6CCEB4C1AB3}" destId="{8693CA2A-F076-402A-AB15-50F3E53EB916}" srcOrd="1" destOrd="0" presId="urn:microsoft.com/office/officeart/2005/8/layout/hProcess10"/>
    <dgm:cxn modelId="{F8400D33-C8B2-4229-BCEB-AE7357505289}" type="presParOf" srcId="{8693CA2A-F076-402A-AB15-50F3E53EB916}" destId="{144A3220-4E8A-4A2E-BD3A-9308C2E1E320}" srcOrd="0" destOrd="0" presId="urn:microsoft.com/office/officeart/2005/8/layout/hProcess10"/>
    <dgm:cxn modelId="{1CC2F765-D374-4FA5-B958-81E6F04ACC2E}" type="presParOf" srcId="{4F8D3458-6FBA-4761-B1C1-C6CCEB4C1AB3}" destId="{E2DE9920-608C-4695-A70F-C706693BE2A0}" srcOrd="2" destOrd="0" presId="urn:microsoft.com/office/officeart/2005/8/layout/hProcess10"/>
    <dgm:cxn modelId="{5C6B36DA-732C-466D-8997-1474183443C4}" type="presParOf" srcId="{E2DE9920-608C-4695-A70F-C706693BE2A0}" destId="{FC3326A7-C462-4D97-9E3C-D2A1646EEE40}" srcOrd="0" destOrd="0" presId="urn:microsoft.com/office/officeart/2005/8/layout/hProcess10"/>
    <dgm:cxn modelId="{D665D24D-8F33-48FE-B900-8417DA276C61}" type="presParOf" srcId="{E2DE9920-608C-4695-A70F-C706693BE2A0}" destId="{3C13D2F1-8647-4D22-ACA9-455A2DCB92B6}" srcOrd="1" destOrd="0" presId="urn:microsoft.com/office/officeart/2005/8/layout/hProcess10"/>
    <dgm:cxn modelId="{FFC56E30-A219-4C83-85F3-313AA5D84B4F}" type="presParOf" srcId="{4F8D3458-6FBA-4761-B1C1-C6CCEB4C1AB3}" destId="{82D245C3-8519-4CE7-910D-5FE1738FBBDC}" srcOrd="3" destOrd="0" presId="urn:microsoft.com/office/officeart/2005/8/layout/hProcess10"/>
    <dgm:cxn modelId="{447217FE-2333-4E26-956C-FFCBB3F6DC55}" type="presParOf" srcId="{82D245C3-8519-4CE7-910D-5FE1738FBBDC}" destId="{CF5AC47B-68BC-4D81-8BE2-2B1DAB76A095}" srcOrd="0" destOrd="0" presId="urn:microsoft.com/office/officeart/2005/8/layout/hProcess10"/>
    <dgm:cxn modelId="{711ADB94-8ACC-40EE-B084-7649983DA08D}" type="presParOf" srcId="{4F8D3458-6FBA-4761-B1C1-C6CCEB4C1AB3}" destId="{8158F4B7-F547-43CC-8A43-59D158CE4574}" srcOrd="4" destOrd="0" presId="urn:microsoft.com/office/officeart/2005/8/layout/hProcess10"/>
    <dgm:cxn modelId="{48032351-C1C0-451D-B946-77FE03042E5C}" type="presParOf" srcId="{8158F4B7-F547-43CC-8A43-59D158CE4574}" destId="{1B3EB2EB-3FDD-435E-889D-7E8DAC68B082}" srcOrd="0" destOrd="0" presId="urn:microsoft.com/office/officeart/2005/8/layout/hProcess10"/>
    <dgm:cxn modelId="{172767EE-8105-43BB-BA3F-3FEF36546357}" type="presParOf" srcId="{8158F4B7-F547-43CC-8A43-59D158CE4574}" destId="{232CB6D4-47ED-4196-B25A-9D154524122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24F7-5205-40B4-A39C-50E608FDF3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433C2-5394-4BA4-BB2C-2FFF188E89C0}">
      <dgm:prSet phldrT="[Текст]"/>
      <dgm:spPr/>
      <dgm:t>
        <a:bodyPr/>
        <a:lstStyle/>
        <a:p>
          <a:r>
            <a:rPr lang="ru-RU" dirty="0" smtClean="0"/>
            <a:t> Также можно запустить </a:t>
          </a:r>
          <a:r>
            <a:rPr lang="en-US" dirty="0" smtClean="0"/>
            <a:t>AutoCAD</a:t>
          </a:r>
          <a:r>
            <a:rPr lang="ru-RU" dirty="0" smtClean="0"/>
            <a:t> </a:t>
          </a:r>
          <a:endParaRPr lang="ru-RU" dirty="0"/>
        </a:p>
      </dgm:t>
    </dgm:pt>
    <dgm:pt modelId="{4DAD74EC-118E-4F65-B186-BE2A8FBE0A9C}" type="parTrans" cxnId="{84CEBA72-D355-4E90-A19F-541C4B69ECED}">
      <dgm:prSet/>
      <dgm:spPr/>
      <dgm:t>
        <a:bodyPr/>
        <a:lstStyle/>
        <a:p>
          <a:endParaRPr lang="ru-RU"/>
        </a:p>
      </dgm:t>
    </dgm:pt>
    <dgm:pt modelId="{2162D949-CF5D-4476-9FD0-3FCEF239B9A5}" type="sibTrans" cxnId="{84CEBA72-D355-4E90-A19F-541C4B69ECED}">
      <dgm:prSet/>
      <dgm:spPr/>
      <dgm:t>
        <a:bodyPr/>
        <a:lstStyle/>
        <a:p>
          <a:endParaRPr lang="ru-RU"/>
        </a:p>
      </dgm:t>
    </dgm:pt>
    <dgm:pt modelId="{C8E02A1D-CCEA-41F5-9E49-B962E3BB7AE5}">
      <dgm:prSet phldrT="[Текст]"/>
      <dgm:spPr/>
      <dgm:t>
        <a:bodyPr/>
        <a:lstStyle/>
        <a:p>
          <a:r>
            <a:rPr lang="ru-RU" dirty="0" smtClean="0"/>
            <a:t>дважды щелкнув левой кнопкой мыши ярлык программы на рабочем столе</a:t>
          </a:r>
          <a:endParaRPr lang="ru-RU" dirty="0"/>
        </a:p>
      </dgm:t>
    </dgm:pt>
    <dgm:pt modelId="{383BA898-591F-4733-A0F8-04E1644F6551}" type="parTrans" cxnId="{233DC5AA-3215-428F-A119-B5D55D0B27FF}">
      <dgm:prSet/>
      <dgm:spPr/>
      <dgm:t>
        <a:bodyPr/>
        <a:lstStyle/>
        <a:p>
          <a:endParaRPr lang="ru-RU"/>
        </a:p>
      </dgm:t>
    </dgm:pt>
    <dgm:pt modelId="{2E90B156-03C1-4B12-A631-012077208EA0}" type="sibTrans" cxnId="{233DC5AA-3215-428F-A119-B5D55D0B27FF}">
      <dgm:prSet/>
      <dgm:spPr/>
      <dgm:t>
        <a:bodyPr/>
        <a:lstStyle/>
        <a:p>
          <a:endParaRPr lang="ru-RU"/>
        </a:p>
      </dgm:t>
    </dgm:pt>
    <dgm:pt modelId="{11B6B90E-B67B-47F6-8535-BB2EE0F42D9A}" type="pres">
      <dgm:prSet presAssocID="{285024F7-5205-40B4-A39C-50E608FDF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D0240-9633-46E9-A3E0-B503352E41BF}" type="pres">
      <dgm:prSet presAssocID="{06B433C2-5394-4BA4-BB2C-2FFF188E89C0}" presName="comp" presStyleCnt="0"/>
      <dgm:spPr/>
    </dgm:pt>
    <dgm:pt modelId="{1F0550D6-7043-4BC9-9A2E-7A681CE89C43}" type="pres">
      <dgm:prSet presAssocID="{06B433C2-5394-4BA4-BB2C-2FFF188E89C0}" presName="box" presStyleLbl="node1" presStyleIdx="0" presStyleCnt="1" custLinFactNeighborX="3119"/>
      <dgm:spPr/>
      <dgm:t>
        <a:bodyPr/>
        <a:lstStyle/>
        <a:p>
          <a:endParaRPr lang="ru-RU"/>
        </a:p>
      </dgm:t>
    </dgm:pt>
    <dgm:pt modelId="{22A7A61D-D1F2-4E0F-9B3D-1936C1B8A06A}" type="pres">
      <dgm:prSet presAssocID="{06B433C2-5394-4BA4-BB2C-2FFF188E89C0}" presName="img" presStyleLbl="fgImgPlace1" presStyleIdx="0" presStyleCnt="1" custScaleX="93197" custScaleY="1078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B87BF0-1E6B-46A5-A8FC-AA88E645090D}" type="pres">
      <dgm:prSet presAssocID="{06B433C2-5394-4BA4-BB2C-2FFF188E89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DC5AA-3215-428F-A119-B5D55D0B27FF}" srcId="{06B433C2-5394-4BA4-BB2C-2FFF188E89C0}" destId="{C8E02A1D-CCEA-41F5-9E49-B962E3BB7AE5}" srcOrd="0" destOrd="0" parTransId="{383BA898-591F-4733-A0F8-04E1644F6551}" sibTransId="{2E90B156-03C1-4B12-A631-012077208EA0}"/>
    <dgm:cxn modelId="{BEDD8506-9902-4837-8409-75E3C94412BA}" type="presOf" srcId="{C8E02A1D-CCEA-41F5-9E49-B962E3BB7AE5}" destId="{5CB87BF0-1E6B-46A5-A8FC-AA88E645090D}" srcOrd="1" destOrd="1" presId="urn:microsoft.com/office/officeart/2005/8/layout/vList4"/>
    <dgm:cxn modelId="{4C00A819-2265-410C-B809-EF4558C2B900}" type="presOf" srcId="{06B433C2-5394-4BA4-BB2C-2FFF188E89C0}" destId="{5CB87BF0-1E6B-46A5-A8FC-AA88E645090D}" srcOrd="1" destOrd="0" presId="urn:microsoft.com/office/officeart/2005/8/layout/vList4"/>
    <dgm:cxn modelId="{4387DC03-93AA-4B97-9FE0-73FBBD0FEF96}" type="presOf" srcId="{06B433C2-5394-4BA4-BB2C-2FFF188E89C0}" destId="{1F0550D6-7043-4BC9-9A2E-7A681CE89C43}" srcOrd="0" destOrd="0" presId="urn:microsoft.com/office/officeart/2005/8/layout/vList4"/>
    <dgm:cxn modelId="{2E28A0E5-1D88-4D9C-86E6-7FF844164BF4}" type="presOf" srcId="{285024F7-5205-40B4-A39C-50E608FDF330}" destId="{11B6B90E-B67B-47F6-8535-BB2EE0F42D9A}" srcOrd="0" destOrd="0" presId="urn:microsoft.com/office/officeart/2005/8/layout/vList4"/>
    <dgm:cxn modelId="{84CEBA72-D355-4E90-A19F-541C4B69ECED}" srcId="{285024F7-5205-40B4-A39C-50E608FDF330}" destId="{06B433C2-5394-4BA4-BB2C-2FFF188E89C0}" srcOrd="0" destOrd="0" parTransId="{4DAD74EC-118E-4F65-B186-BE2A8FBE0A9C}" sibTransId="{2162D949-CF5D-4476-9FD0-3FCEF239B9A5}"/>
    <dgm:cxn modelId="{844DB578-E13F-4FB3-A039-F0B54DEBBA79}" type="presOf" srcId="{C8E02A1D-CCEA-41F5-9E49-B962E3BB7AE5}" destId="{1F0550D6-7043-4BC9-9A2E-7A681CE89C43}" srcOrd="0" destOrd="1" presId="urn:microsoft.com/office/officeart/2005/8/layout/vList4"/>
    <dgm:cxn modelId="{C8174D14-8504-4F8F-AB64-A1763C3CED3A}" type="presParOf" srcId="{11B6B90E-B67B-47F6-8535-BB2EE0F42D9A}" destId="{FE4D0240-9633-46E9-A3E0-B503352E41BF}" srcOrd="0" destOrd="0" presId="urn:microsoft.com/office/officeart/2005/8/layout/vList4"/>
    <dgm:cxn modelId="{AF068AC1-93ED-426B-AFA7-5CE764762D6C}" type="presParOf" srcId="{FE4D0240-9633-46E9-A3E0-B503352E41BF}" destId="{1F0550D6-7043-4BC9-9A2E-7A681CE89C43}" srcOrd="0" destOrd="0" presId="urn:microsoft.com/office/officeart/2005/8/layout/vList4"/>
    <dgm:cxn modelId="{D4BF7B80-F9E0-421F-BFD0-B53C9D257D61}" type="presParOf" srcId="{FE4D0240-9633-46E9-A3E0-B503352E41BF}" destId="{22A7A61D-D1F2-4E0F-9B3D-1936C1B8A06A}" srcOrd="1" destOrd="0" presId="urn:microsoft.com/office/officeart/2005/8/layout/vList4"/>
    <dgm:cxn modelId="{19A4290A-43E1-4EA5-B7D8-AA16F95EFE6E}" type="presParOf" srcId="{FE4D0240-9633-46E9-A3E0-B503352E41BF}" destId="{5CB87BF0-1E6B-46A5-A8FC-AA88E64509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2EBCC-CEE1-4480-849C-B3D88EA565E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27512-08FB-49A0-8D68-A307CDF8ECA5}">
      <dgm:prSet phldrT="[Текст]" custT="1"/>
      <dgm:spPr/>
      <dgm:t>
        <a:bodyPr/>
        <a:lstStyle/>
        <a:p>
          <a:r>
            <a:rPr lang="ru-RU" sz="2800" dirty="0" smtClean="0"/>
            <a:t>1. Значок </a:t>
          </a:r>
        </a:p>
        <a:p>
          <a:r>
            <a:rPr lang="ru-RU" sz="2800" dirty="0" smtClean="0"/>
            <a:t>2. Создать </a:t>
          </a:r>
        </a:p>
        <a:p>
          <a:r>
            <a:rPr lang="ru-RU" sz="2800" dirty="0" smtClean="0"/>
            <a:t>3. Чертеж </a:t>
          </a:r>
          <a:endParaRPr lang="ru-RU" sz="2800" dirty="0"/>
        </a:p>
      </dgm:t>
    </dgm:pt>
    <dgm:pt modelId="{576B6497-D6EF-4A4F-BC8B-593D38E0E933}" type="parTrans" cxnId="{3441D48B-7B39-4321-991F-20C232D40A89}">
      <dgm:prSet/>
      <dgm:spPr/>
      <dgm:t>
        <a:bodyPr/>
        <a:lstStyle/>
        <a:p>
          <a:endParaRPr lang="ru-RU"/>
        </a:p>
      </dgm:t>
    </dgm:pt>
    <dgm:pt modelId="{E336AB61-77CE-4088-A7AF-9DA7497231DB}" type="sibTrans" cxnId="{3441D48B-7B39-4321-991F-20C232D40A89}">
      <dgm:prSet/>
      <dgm:spPr/>
      <dgm:t>
        <a:bodyPr/>
        <a:lstStyle/>
        <a:p>
          <a:endParaRPr lang="ru-RU"/>
        </a:p>
      </dgm:t>
    </dgm:pt>
    <dgm:pt modelId="{4A66435B-102A-4664-84B1-F9460C208E00}">
      <dgm:prSet phldrT="[Текст]" custT="1"/>
      <dgm:spPr/>
      <dgm:t>
        <a:bodyPr/>
        <a:lstStyle/>
        <a:p>
          <a:pPr>
            <a:spcAft>
              <a:spcPts val="0"/>
            </a:spcAft>
            <a:tabLst>
              <a:tab pos="2779713" algn="l"/>
            </a:tabLst>
          </a:pPr>
          <a:r>
            <a:rPr lang="ru-RU" sz="2400" dirty="0" smtClean="0"/>
            <a:t>4. Выбор шаблона</a:t>
          </a:r>
        </a:p>
        <a:p>
          <a:pPr>
            <a:spcAft>
              <a:spcPts val="0"/>
            </a:spcAft>
            <a:tabLst>
              <a:tab pos="2779713" algn="l"/>
            </a:tabLst>
          </a:pPr>
          <a:r>
            <a:rPr lang="ru-RU" sz="2400" dirty="0" smtClean="0"/>
            <a:t>5. </a:t>
          </a:r>
          <a:r>
            <a:rPr lang="en-US" sz="2400" dirty="0" err="1" smtClean="0"/>
            <a:t>acad</a:t>
          </a:r>
          <a:endParaRPr lang="ru-RU" sz="2400" dirty="0"/>
        </a:p>
      </dgm:t>
    </dgm:pt>
    <dgm:pt modelId="{38F93B09-4BF5-41F7-BE5A-503B9C5E44D1}" type="parTrans" cxnId="{307D7646-7849-463D-A499-28BB2ED3A26D}">
      <dgm:prSet/>
      <dgm:spPr/>
      <dgm:t>
        <a:bodyPr/>
        <a:lstStyle/>
        <a:p>
          <a:endParaRPr lang="ru-RU"/>
        </a:p>
      </dgm:t>
    </dgm:pt>
    <dgm:pt modelId="{6AF5A225-626C-4B66-99DC-97F1B328C841}" type="sibTrans" cxnId="{307D7646-7849-463D-A499-28BB2ED3A26D}">
      <dgm:prSet/>
      <dgm:spPr/>
      <dgm:t>
        <a:bodyPr/>
        <a:lstStyle/>
        <a:p>
          <a:endParaRPr lang="ru-RU"/>
        </a:p>
      </dgm:t>
    </dgm:pt>
    <dgm:pt modelId="{2AFF45C5-BFBC-4B9F-88FF-23EF57164723}" type="pres">
      <dgm:prSet presAssocID="{2A42EBCC-CEE1-4480-849C-B3D88EA565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7C5C6-ADC0-4B18-B853-F8CD2E54C4C6}" type="pres">
      <dgm:prSet presAssocID="{2A42EBCC-CEE1-4480-849C-B3D88EA565E0}" presName="bkgdShp" presStyleLbl="alignAccFollowNode1" presStyleIdx="0" presStyleCnt="1"/>
      <dgm:spPr/>
    </dgm:pt>
    <dgm:pt modelId="{FE15D543-1775-4108-B298-43941B44FFB1}" type="pres">
      <dgm:prSet presAssocID="{2A42EBCC-CEE1-4480-849C-B3D88EA565E0}" presName="linComp" presStyleCnt="0"/>
      <dgm:spPr/>
    </dgm:pt>
    <dgm:pt modelId="{DEF0A50D-E2DC-4166-90B6-FE4364871A83}" type="pres">
      <dgm:prSet presAssocID="{BF527512-08FB-49A0-8D68-A307CDF8ECA5}" presName="compNode" presStyleCnt="0"/>
      <dgm:spPr/>
    </dgm:pt>
    <dgm:pt modelId="{D505A86F-3522-4C85-85F3-706862E0AA98}" type="pres">
      <dgm:prSet presAssocID="{BF527512-08FB-49A0-8D68-A307CDF8ECA5}" presName="node" presStyleLbl="node1" presStyleIdx="0" presStyleCnt="2" custScaleY="76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D159-844B-495D-98BB-73E1895E075A}" type="pres">
      <dgm:prSet presAssocID="{BF527512-08FB-49A0-8D68-A307CDF8ECA5}" presName="invisiNode" presStyleLbl="node1" presStyleIdx="0" presStyleCnt="2"/>
      <dgm:spPr/>
    </dgm:pt>
    <dgm:pt modelId="{24358E29-F6C4-4C30-8819-5267AA20E83E}" type="pres">
      <dgm:prSet presAssocID="{BF527512-08FB-49A0-8D68-A307CDF8ECA5}" presName="imagNode" presStyleLbl="fgImgPlace1" presStyleIdx="0" presStyleCnt="2" custScaleX="92742" custScaleY="225719" custLinFactNeighborX="-1875" custLinFactNeighborY="-23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B392D7-B734-4BEA-B872-71B7198EC136}" type="pres">
      <dgm:prSet presAssocID="{E336AB61-77CE-4088-A7AF-9DA7497231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381C04-6679-44F8-B19F-D9859A1FA691}" type="pres">
      <dgm:prSet presAssocID="{4A66435B-102A-4664-84B1-F9460C208E00}" presName="compNode" presStyleCnt="0"/>
      <dgm:spPr/>
    </dgm:pt>
    <dgm:pt modelId="{DB08DDEF-532F-41DD-B1EE-E4A536B3AADA}" type="pres">
      <dgm:prSet presAssocID="{4A66435B-102A-4664-84B1-F9460C208E00}" presName="node" presStyleLbl="node1" presStyleIdx="1" presStyleCnt="2" custScaleX="117084" custScaleY="56766" custLinFactNeighborX="525" custLinFactNeighborY="15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0A1CF-3F31-43DA-9D6F-4BBCB9D7AC09}" type="pres">
      <dgm:prSet presAssocID="{4A66435B-102A-4664-84B1-F9460C208E00}" presName="invisiNode" presStyleLbl="node1" presStyleIdx="1" presStyleCnt="2"/>
      <dgm:spPr/>
    </dgm:pt>
    <dgm:pt modelId="{2A41BBD4-600D-4D5A-838D-00926CECE24B}" type="pres">
      <dgm:prSet presAssocID="{4A66435B-102A-4664-84B1-F9460C208E00}" presName="imagNode" presStyleLbl="fgImgPlace1" presStyleIdx="1" presStyleCnt="2" custScaleX="195650" custScaleY="2380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F1AC7A8-5318-41A0-BB00-D718442330D4}" type="presOf" srcId="{4A66435B-102A-4664-84B1-F9460C208E00}" destId="{DB08DDEF-532F-41DD-B1EE-E4A536B3AADA}" srcOrd="0" destOrd="0" presId="urn:microsoft.com/office/officeart/2005/8/layout/pList2"/>
    <dgm:cxn modelId="{3441D48B-7B39-4321-991F-20C232D40A89}" srcId="{2A42EBCC-CEE1-4480-849C-B3D88EA565E0}" destId="{BF527512-08FB-49A0-8D68-A307CDF8ECA5}" srcOrd="0" destOrd="0" parTransId="{576B6497-D6EF-4A4F-BC8B-593D38E0E933}" sibTransId="{E336AB61-77CE-4088-A7AF-9DA7497231DB}"/>
    <dgm:cxn modelId="{E4916DE7-4DCC-45C7-BB8B-AC78431FD99D}" type="presOf" srcId="{2A42EBCC-CEE1-4480-849C-B3D88EA565E0}" destId="{2AFF45C5-BFBC-4B9F-88FF-23EF57164723}" srcOrd="0" destOrd="0" presId="urn:microsoft.com/office/officeart/2005/8/layout/pList2"/>
    <dgm:cxn modelId="{307D7646-7849-463D-A499-28BB2ED3A26D}" srcId="{2A42EBCC-CEE1-4480-849C-B3D88EA565E0}" destId="{4A66435B-102A-4664-84B1-F9460C208E00}" srcOrd="1" destOrd="0" parTransId="{38F93B09-4BF5-41F7-BE5A-503B9C5E44D1}" sibTransId="{6AF5A225-626C-4B66-99DC-97F1B328C841}"/>
    <dgm:cxn modelId="{BC8DFEB1-6D96-4E3B-9C56-07CEC9CB0A2D}" type="presOf" srcId="{E336AB61-77CE-4088-A7AF-9DA7497231DB}" destId="{5FB392D7-B734-4BEA-B872-71B7198EC136}" srcOrd="0" destOrd="0" presId="urn:microsoft.com/office/officeart/2005/8/layout/pList2"/>
    <dgm:cxn modelId="{37CF2240-C9ED-4E58-B41C-D85599435192}" type="presOf" srcId="{BF527512-08FB-49A0-8D68-A307CDF8ECA5}" destId="{D505A86F-3522-4C85-85F3-706862E0AA98}" srcOrd="0" destOrd="0" presId="urn:microsoft.com/office/officeart/2005/8/layout/pList2"/>
    <dgm:cxn modelId="{507A1B05-C8DF-4320-860C-90AD3E21CC26}" type="presParOf" srcId="{2AFF45C5-BFBC-4B9F-88FF-23EF57164723}" destId="{3A17C5C6-ADC0-4B18-B853-F8CD2E54C4C6}" srcOrd="0" destOrd="0" presId="urn:microsoft.com/office/officeart/2005/8/layout/pList2"/>
    <dgm:cxn modelId="{74D87D01-06C5-499B-BF30-7A3EAF49E1A7}" type="presParOf" srcId="{2AFF45C5-BFBC-4B9F-88FF-23EF57164723}" destId="{FE15D543-1775-4108-B298-43941B44FFB1}" srcOrd="1" destOrd="0" presId="urn:microsoft.com/office/officeart/2005/8/layout/pList2"/>
    <dgm:cxn modelId="{4D27D996-0078-43F8-9989-76EAFF40D9D8}" type="presParOf" srcId="{FE15D543-1775-4108-B298-43941B44FFB1}" destId="{DEF0A50D-E2DC-4166-90B6-FE4364871A83}" srcOrd="0" destOrd="0" presId="urn:microsoft.com/office/officeart/2005/8/layout/pList2"/>
    <dgm:cxn modelId="{C8E35362-21A5-4B14-A88B-48816AA489D8}" type="presParOf" srcId="{DEF0A50D-E2DC-4166-90B6-FE4364871A83}" destId="{D505A86F-3522-4C85-85F3-706862E0AA98}" srcOrd="0" destOrd="0" presId="urn:microsoft.com/office/officeart/2005/8/layout/pList2"/>
    <dgm:cxn modelId="{B0AF32F7-08AB-4BA1-8FEB-C19AC6751577}" type="presParOf" srcId="{DEF0A50D-E2DC-4166-90B6-FE4364871A83}" destId="{2C07D159-844B-495D-98BB-73E1895E075A}" srcOrd="1" destOrd="0" presId="urn:microsoft.com/office/officeart/2005/8/layout/pList2"/>
    <dgm:cxn modelId="{739AEFAC-ACB3-410B-9167-95FD46D767B5}" type="presParOf" srcId="{DEF0A50D-E2DC-4166-90B6-FE4364871A83}" destId="{24358E29-F6C4-4C30-8819-5267AA20E83E}" srcOrd="2" destOrd="0" presId="urn:microsoft.com/office/officeart/2005/8/layout/pList2"/>
    <dgm:cxn modelId="{9E96604E-2D66-4F09-AE3F-A8B19987BDFA}" type="presParOf" srcId="{FE15D543-1775-4108-B298-43941B44FFB1}" destId="{5FB392D7-B734-4BEA-B872-71B7198EC136}" srcOrd="1" destOrd="0" presId="urn:microsoft.com/office/officeart/2005/8/layout/pList2"/>
    <dgm:cxn modelId="{45850946-1E59-4581-B41D-789DDC62FFF3}" type="presParOf" srcId="{FE15D543-1775-4108-B298-43941B44FFB1}" destId="{D1381C04-6679-44F8-B19F-D9859A1FA691}" srcOrd="2" destOrd="0" presId="urn:microsoft.com/office/officeart/2005/8/layout/pList2"/>
    <dgm:cxn modelId="{AE5A37E2-9F65-4357-A7AD-977002937053}" type="presParOf" srcId="{D1381C04-6679-44F8-B19F-D9859A1FA691}" destId="{DB08DDEF-532F-41DD-B1EE-E4A536B3AADA}" srcOrd="0" destOrd="0" presId="urn:microsoft.com/office/officeart/2005/8/layout/pList2"/>
    <dgm:cxn modelId="{D6D911D8-49ED-4414-84D7-48011E53D48F}" type="presParOf" srcId="{D1381C04-6679-44F8-B19F-D9859A1FA691}" destId="{2D70A1CF-3F31-43DA-9D6F-4BBCB9D7AC09}" srcOrd="1" destOrd="0" presId="urn:microsoft.com/office/officeart/2005/8/layout/pList2"/>
    <dgm:cxn modelId="{0DE65C01-E5BA-4529-9DC4-CF314D6E9E0A}" type="presParOf" srcId="{D1381C04-6679-44F8-B19F-D9859A1FA691}" destId="{2A41BBD4-600D-4D5A-838D-00926CECE24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E80B4-6E36-46FE-A549-99CEC5715654}">
      <dsp:nvSpPr>
        <dsp:cNvPr id="0" name=""/>
        <dsp:cNvSpPr/>
      </dsp:nvSpPr>
      <dsp:spPr>
        <a:xfrm>
          <a:off x="0" y="0"/>
          <a:ext cx="3794821" cy="972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Подготовила преподаватель</a:t>
          </a:r>
          <a:endParaRPr lang="ru-RU" sz="2500" kern="1200" dirty="0"/>
        </a:p>
      </dsp:txBody>
      <dsp:txXfrm>
        <a:off x="0" y="0"/>
        <a:ext cx="2847016" cy="972108"/>
      </dsp:txXfrm>
    </dsp:sp>
    <dsp:sp modelId="{CE795B4D-0EC2-4587-9FB7-BDCFEBCEBE0E}">
      <dsp:nvSpPr>
        <dsp:cNvPr id="0" name=""/>
        <dsp:cNvSpPr/>
      </dsp:nvSpPr>
      <dsp:spPr>
        <a:xfrm>
          <a:off x="669674" y="1188132"/>
          <a:ext cx="3794821" cy="972108"/>
        </a:xfrm>
        <a:prstGeom prst="roundRect">
          <a:avLst>
            <a:gd name="adj" fmla="val 10000"/>
          </a:avLst>
        </a:prstGeom>
        <a:solidFill>
          <a:schemeClr val="accent5">
            <a:hueOff val="-9560680"/>
            <a:satOff val="-9569"/>
            <a:lumOff val="29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Белоус Виктория Васильевна</a:t>
          </a:r>
          <a:endParaRPr lang="ru-RU" sz="2400" b="1" kern="1200" dirty="0"/>
        </a:p>
      </dsp:txBody>
      <dsp:txXfrm>
        <a:off x="669674" y="1188132"/>
        <a:ext cx="2493277" cy="972108"/>
      </dsp:txXfrm>
    </dsp:sp>
    <dsp:sp modelId="{F30E094C-5B45-4FEC-B852-174EA9BCE263}">
      <dsp:nvSpPr>
        <dsp:cNvPr id="0" name=""/>
        <dsp:cNvSpPr/>
      </dsp:nvSpPr>
      <dsp:spPr>
        <a:xfrm>
          <a:off x="3113494" y="709711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113494" y="709711"/>
        <a:ext cx="631870" cy="631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F2A6A-6F1F-454B-8D90-159CCB0B30A0}">
      <dsp:nvSpPr>
        <dsp:cNvPr id="0" name=""/>
        <dsp:cNvSpPr/>
      </dsp:nvSpPr>
      <dsp:spPr>
        <a:xfrm>
          <a:off x="0" y="0"/>
          <a:ext cx="7772400" cy="1428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Указатель мыши на экране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Может принимать форму перекрестия, прицела или привычной стрелки</a:t>
          </a:r>
          <a:endParaRPr lang="ru-RU" sz="1800" kern="1200" dirty="0"/>
        </a:p>
      </dsp:txBody>
      <dsp:txXfrm>
        <a:off x="1697355" y="0"/>
        <a:ext cx="6075045" cy="1428750"/>
      </dsp:txXfrm>
    </dsp:sp>
    <dsp:sp modelId="{4D18F602-C5FE-4801-837C-00E937D5B3F5}">
      <dsp:nvSpPr>
        <dsp:cNvPr id="0" name=""/>
        <dsp:cNvSpPr/>
      </dsp:nvSpPr>
      <dsp:spPr>
        <a:xfrm>
          <a:off x="558892" y="189206"/>
          <a:ext cx="722444" cy="1050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3E217-83FB-48BF-A532-DCCD24FE0D3C}">
      <dsp:nvSpPr>
        <dsp:cNvPr id="0" name=""/>
        <dsp:cNvSpPr/>
      </dsp:nvSpPr>
      <dsp:spPr>
        <a:xfrm>
          <a:off x="0" y="1572639"/>
          <a:ext cx="7772400" cy="1428750"/>
        </a:xfrm>
        <a:prstGeom prst="roundRect">
          <a:avLst>
            <a:gd name="adj" fmla="val 10000"/>
          </a:avLst>
        </a:prstGeom>
        <a:solidFill>
          <a:schemeClr val="accent5">
            <a:hueOff val="-4780340"/>
            <a:satOff val="-4785"/>
            <a:lumOff val="1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Прицел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Форма указателя, используемая при выделении объектов в графической зоне экрана</a:t>
          </a:r>
          <a:endParaRPr lang="ru-RU" sz="1800" kern="1200" dirty="0"/>
        </a:p>
      </dsp:txBody>
      <dsp:txXfrm>
        <a:off x="1697355" y="1572639"/>
        <a:ext cx="6075045" cy="1428750"/>
      </dsp:txXfrm>
    </dsp:sp>
    <dsp:sp modelId="{EB1181ED-35B9-4877-B882-E9E7DCCB5B1C}">
      <dsp:nvSpPr>
        <dsp:cNvPr id="0" name=""/>
        <dsp:cNvSpPr/>
      </dsp:nvSpPr>
      <dsp:spPr>
        <a:xfrm>
          <a:off x="342866" y="1703212"/>
          <a:ext cx="1154496" cy="11655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87E2D-71AB-4BAA-A7CD-6A637BA02BA1}">
      <dsp:nvSpPr>
        <dsp:cNvPr id="0" name=""/>
        <dsp:cNvSpPr/>
      </dsp:nvSpPr>
      <dsp:spPr>
        <a:xfrm>
          <a:off x="0" y="3143250"/>
          <a:ext cx="7772400" cy="1428749"/>
        </a:xfrm>
        <a:prstGeom prst="roundRect">
          <a:avLst>
            <a:gd name="adj" fmla="val 10000"/>
          </a:avLst>
        </a:prstGeom>
        <a:solidFill>
          <a:schemeClr val="accent5">
            <a:hueOff val="-9560680"/>
            <a:satOff val="-9569"/>
            <a:lumOff val="29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Перекрестие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Форма указателя, представляющая собой два пересекающихся отрезка (вертикальный и горизонтальный)</a:t>
          </a:r>
          <a:endParaRPr lang="ru-RU" sz="1800" kern="1200" dirty="0"/>
        </a:p>
      </dsp:txBody>
      <dsp:txXfrm>
        <a:off x="1697355" y="3143250"/>
        <a:ext cx="6075045" cy="1428749"/>
      </dsp:txXfrm>
    </dsp:sp>
    <dsp:sp modelId="{E75C1672-0F8A-47C4-8E11-92325A740854}">
      <dsp:nvSpPr>
        <dsp:cNvPr id="0" name=""/>
        <dsp:cNvSpPr/>
      </dsp:nvSpPr>
      <dsp:spPr>
        <a:xfrm>
          <a:off x="142875" y="3286125"/>
          <a:ext cx="155448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158AF-41C8-45DD-B379-F1B251EE7041}">
      <dsp:nvSpPr>
        <dsp:cNvPr id="0" name=""/>
        <dsp:cNvSpPr/>
      </dsp:nvSpPr>
      <dsp:spPr>
        <a:xfrm>
          <a:off x="1539" y="1062786"/>
          <a:ext cx="2127533" cy="2960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52093-69BC-4B27-8FA0-8C709BD7F832}">
      <dsp:nvSpPr>
        <dsp:cNvPr id="0" name=""/>
        <dsp:cNvSpPr/>
      </dsp:nvSpPr>
      <dsp:spPr>
        <a:xfrm>
          <a:off x="1042492" y="3047077"/>
          <a:ext cx="1737641" cy="1737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Меню «ПУСК»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Все программы</a:t>
          </a:r>
          <a:endParaRPr lang="ru-RU" sz="1900" kern="1200" dirty="0"/>
        </a:p>
      </dsp:txBody>
      <dsp:txXfrm>
        <a:off x="1042492" y="3047077"/>
        <a:ext cx="1737641" cy="1737641"/>
      </dsp:txXfrm>
    </dsp:sp>
    <dsp:sp modelId="{8693CA2A-F076-402A-AB15-50F3E53EB916}">
      <dsp:nvSpPr>
        <dsp:cNvPr id="0" name=""/>
        <dsp:cNvSpPr/>
      </dsp:nvSpPr>
      <dsp:spPr>
        <a:xfrm rot="109283">
          <a:off x="2395482" y="2380812"/>
          <a:ext cx="266611" cy="417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9283">
        <a:off x="2395482" y="2380812"/>
        <a:ext cx="266611" cy="417531"/>
      </dsp:txXfrm>
    </dsp:sp>
    <dsp:sp modelId="{FC3326A7-C462-4D97-9E3C-D2A1646EEE40}">
      <dsp:nvSpPr>
        <dsp:cNvPr id="0" name=""/>
        <dsp:cNvSpPr/>
      </dsp:nvSpPr>
      <dsp:spPr>
        <a:xfrm>
          <a:off x="2890436" y="965808"/>
          <a:ext cx="2448980" cy="3348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3D2F1-8647-4D22-ACA9-455A2DCB92B6}">
      <dsp:nvSpPr>
        <dsp:cNvPr id="0" name=""/>
        <dsp:cNvSpPr/>
      </dsp:nvSpPr>
      <dsp:spPr>
        <a:xfrm>
          <a:off x="3528977" y="2813781"/>
          <a:ext cx="1737641" cy="1737641"/>
        </a:xfrm>
        <a:prstGeom prst="roundRect">
          <a:avLst>
            <a:gd name="adj" fmla="val 10000"/>
          </a:avLst>
        </a:prstGeom>
        <a:solidFill>
          <a:schemeClr val="accent2">
            <a:hueOff val="1283574"/>
            <a:satOff val="49593"/>
            <a:lumOff val="1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Autodesk</a:t>
          </a:r>
          <a:endParaRPr lang="ru-RU" sz="2400" kern="1200" dirty="0"/>
        </a:p>
      </dsp:txBody>
      <dsp:txXfrm>
        <a:off x="3528977" y="2813781"/>
        <a:ext cx="1737641" cy="1737641"/>
      </dsp:txXfrm>
    </dsp:sp>
    <dsp:sp modelId="{82D245C3-8519-4CE7-910D-5FE1738FBBDC}">
      <dsp:nvSpPr>
        <dsp:cNvPr id="0" name=""/>
        <dsp:cNvSpPr/>
      </dsp:nvSpPr>
      <dsp:spPr>
        <a:xfrm rot="112369">
          <a:off x="5575056" y="2482851"/>
          <a:ext cx="235828" cy="417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567149"/>
            <a:satOff val="99187"/>
            <a:lumOff val="270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12369">
        <a:off x="5575056" y="2482851"/>
        <a:ext cx="235828" cy="417531"/>
      </dsp:txXfrm>
    </dsp:sp>
    <dsp:sp modelId="{1B3EB2EB-3FDD-435E-889D-7E8DAC68B082}">
      <dsp:nvSpPr>
        <dsp:cNvPr id="0" name=""/>
        <dsp:cNvSpPr/>
      </dsp:nvSpPr>
      <dsp:spPr>
        <a:xfrm>
          <a:off x="6012853" y="863161"/>
          <a:ext cx="2482551" cy="3759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CB6D4-47ED-4196-B25A-9D1545241221}">
      <dsp:nvSpPr>
        <dsp:cNvPr id="0" name=""/>
        <dsp:cNvSpPr/>
      </dsp:nvSpPr>
      <dsp:spPr>
        <a:xfrm>
          <a:off x="6668180" y="2916428"/>
          <a:ext cx="1737641" cy="1737641"/>
        </a:xfrm>
        <a:prstGeom prst="roundRect">
          <a:avLst>
            <a:gd name="adj" fmla="val 10000"/>
          </a:avLst>
        </a:prstGeom>
        <a:solidFill>
          <a:schemeClr val="accent2">
            <a:hueOff val="2567149"/>
            <a:satOff val="99187"/>
            <a:lumOff val="270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AutoCAD 2016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значок</a:t>
          </a:r>
          <a:endParaRPr lang="ru-RU" sz="1900" kern="1200" dirty="0"/>
        </a:p>
      </dsp:txBody>
      <dsp:txXfrm>
        <a:off x="6668180" y="2916428"/>
        <a:ext cx="1737641" cy="17376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550D6-7043-4BC9-9A2E-7A681CE89C43}">
      <dsp:nvSpPr>
        <dsp:cNvPr id="0" name=""/>
        <dsp:cNvSpPr/>
      </dsp:nvSpPr>
      <dsp:spPr>
        <a:xfrm>
          <a:off x="0" y="0"/>
          <a:ext cx="7848872" cy="151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Также можно запустить </a:t>
          </a:r>
          <a:r>
            <a:rPr lang="en-US" sz="3100" kern="1200" dirty="0" smtClean="0"/>
            <a:t>AutoCAD</a:t>
          </a:r>
          <a:r>
            <a:rPr lang="ru-RU" sz="3100" kern="1200" dirty="0" smtClean="0"/>
            <a:t> </a:t>
          </a:r>
          <a:endParaRPr lang="ru-RU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дважды щелкнув левой кнопкой мыши ярлык программы на рабочем столе</a:t>
          </a:r>
          <a:endParaRPr lang="ru-RU" sz="2400" kern="1200" dirty="0"/>
        </a:p>
      </dsp:txBody>
      <dsp:txXfrm>
        <a:off x="1720991" y="0"/>
        <a:ext cx="6127880" cy="1512168"/>
      </dsp:txXfrm>
    </dsp:sp>
    <dsp:sp modelId="{22A7A61D-D1F2-4E0F-9B3D-1936C1B8A06A}">
      <dsp:nvSpPr>
        <dsp:cNvPr id="0" name=""/>
        <dsp:cNvSpPr/>
      </dsp:nvSpPr>
      <dsp:spPr>
        <a:xfrm>
          <a:off x="204612" y="103692"/>
          <a:ext cx="1462982" cy="1304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7C5C6-ADC0-4B18-B853-F8CD2E54C4C6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58E29-F6C4-4C30-8819-5267AA20E83E}">
      <dsp:nvSpPr>
        <dsp:cNvPr id="0" name=""/>
        <dsp:cNvSpPr/>
      </dsp:nvSpPr>
      <dsp:spPr>
        <a:xfrm>
          <a:off x="278880" y="-188200"/>
          <a:ext cx="2214521" cy="3405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5A86F-3522-4C85-85F3-706862E0AA98}">
      <dsp:nvSpPr>
        <dsp:cNvPr id="0" name=""/>
        <dsp:cNvSpPr/>
      </dsp:nvSpPr>
      <dsp:spPr>
        <a:xfrm rot="10800000">
          <a:off x="236997" y="2840957"/>
          <a:ext cx="2387830" cy="19192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1. Значок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 Создать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 Чертеж </a:t>
          </a:r>
          <a:endParaRPr lang="ru-RU" sz="2800" kern="1200" dirty="0"/>
        </a:p>
      </dsp:txBody>
      <dsp:txXfrm rot="10800000">
        <a:off x="236997" y="2840957"/>
        <a:ext cx="2387830" cy="1919243"/>
      </dsp:txXfrm>
    </dsp:sp>
    <dsp:sp modelId="{2A41BBD4-600D-4D5A-838D-00926CECE24B}">
      <dsp:nvSpPr>
        <dsp:cNvPr id="0" name=""/>
        <dsp:cNvSpPr/>
      </dsp:nvSpPr>
      <dsp:spPr>
        <a:xfrm>
          <a:off x="2863611" y="-111926"/>
          <a:ext cx="4671790" cy="35922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8DDEF-532F-41DD-B1EE-E4A536B3AADA}">
      <dsp:nvSpPr>
        <dsp:cNvPr id="0" name=""/>
        <dsp:cNvSpPr/>
      </dsp:nvSpPr>
      <dsp:spPr>
        <a:xfrm rot="10800000">
          <a:off x="3814159" y="3256488"/>
          <a:ext cx="2795767" cy="14274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2779713" algn="l"/>
            </a:tabLst>
          </a:pPr>
          <a:r>
            <a:rPr lang="ru-RU" sz="2400" kern="1200" dirty="0" smtClean="0"/>
            <a:t>4. Выбор шаблона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2779713" algn="l"/>
            </a:tabLst>
          </a:pPr>
          <a:r>
            <a:rPr lang="ru-RU" sz="2400" kern="1200" dirty="0" smtClean="0"/>
            <a:t>5. </a:t>
          </a:r>
          <a:r>
            <a:rPr lang="en-US" sz="2400" kern="1200" dirty="0" err="1" smtClean="0"/>
            <a:t>acad</a:t>
          </a:r>
          <a:endParaRPr lang="ru-RU" sz="2400" kern="1200" dirty="0"/>
        </a:p>
      </dsp:txBody>
      <dsp:txXfrm rot="10800000">
        <a:off x="3814159" y="3256488"/>
        <a:ext cx="2795767" cy="142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C5B4-03E1-477D-9BCA-B56024D37A9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C13B-616F-419D-AA18-908BB4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C13B-616F-419D-AA18-908BB40271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A368F6-0718-42D6-BDF5-2C4B430D773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E77EA3-E98C-496F-9B8D-41AB6897A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Autodesk" TargetMode="External"/><Relationship Id="rId2" Type="http://schemas.openxmlformats.org/officeDocument/2006/relationships/hyperlink" Target="https://ru.wikipedia.org/wiki/%D0%A1%D0%90%D0%9F%D0%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5904656" cy="10801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специальности 21.02.06 </a:t>
            </a:r>
            <a:r>
              <a:rPr lang="ru-RU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«информационные системы обеспечения градостроительной деятельности»</a:t>
            </a:r>
            <a:endParaRPr lang="ru-RU" sz="2000" dirty="0">
              <a:ln/>
              <a:solidFill>
                <a:schemeClr val="tx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8064896" cy="22322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Тема: Начало работы в программе </a:t>
            </a:r>
            <a:r>
              <a:rPr lang="en-US" sz="4000" b="1" dirty="0" smtClean="0">
                <a:solidFill>
                  <a:srgbClr val="FFFF00"/>
                </a:solidFill>
              </a:rPr>
              <a:t>AutoCAD</a:t>
            </a:r>
            <a:r>
              <a:rPr lang="ru-RU" sz="4000" b="1" dirty="0" smtClean="0">
                <a:solidFill>
                  <a:srgbClr val="FFFF00"/>
                </a:solidFill>
              </a:rPr>
              <a:t> 2016</a:t>
            </a:r>
            <a:r>
              <a:rPr lang="en-US" sz="40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smtClean="0">
                <a:solidFill>
                  <a:srgbClr val="FFFF00"/>
                </a:solidFill>
              </a:rPr>
              <a:t>Интерфейс программы</a:t>
            </a:r>
            <a:r>
              <a:rPr lang="ru-RU" sz="3000" b="1" dirty="0" smtClean="0">
                <a:solidFill>
                  <a:srgbClr val="FFFF00"/>
                </a:solidFill>
              </a:rPr>
              <a:t>.</a:t>
            </a:r>
            <a:endParaRPr lang="ru-RU" sz="3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utoCA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052736"/>
            <a:ext cx="2212590" cy="151216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355976" y="4365104"/>
          <a:ext cx="44644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08518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МДК 04.03 «ГЕОИНФОРМАТИКА»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0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dirty="0" smtClean="0"/>
              <a:t>Государственное автономное профессиональное образовательное учреждение</a:t>
            </a:r>
          </a:p>
          <a:p>
            <a:pPr algn="ctr"/>
            <a:r>
              <a:rPr lang="ru-RU" b="1" dirty="0" smtClean="0"/>
              <a:t>«Новороссийский колледж строительства и экономики»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6448" cy="777240"/>
          </a:xfrm>
        </p:spPr>
        <p:txBody>
          <a:bodyPr/>
          <a:lstStyle/>
          <a:p>
            <a:r>
              <a:rPr lang="ru-RU" sz="3200" dirty="0" smtClean="0"/>
              <a:t>Графический интерфейс пользователя – имеет </a:t>
            </a:r>
            <a:r>
              <a:rPr lang="ru-RU" sz="3200" b="1" dirty="0" smtClean="0"/>
              <a:t>четыре функциональные зоны</a:t>
            </a:r>
            <a:endParaRPr lang="ru-RU" sz="3200" b="1" dirty="0"/>
          </a:p>
        </p:txBody>
      </p:sp>
      <p:pic>
        <p:nvPicPr>
          <p:cNvPr id="4" name="Содержимое 3" descr="интерфейс акад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3729"/>
          <a:stretch>
            <a:fillRect/>
          </a:stretch>
        </p:blipFill>
        <p:spPr>
          <a:xfrm>
            <a:off x="-41275" y="1773238"/>
            <a:ext cx="9185275" cy="49736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r>
              <a:rPr lang="ru-RU" b="1" dirty="0" smtClean="0"/>
              <a:t>1. Графическая зона</a:t>
            </a:r>
            <a:endParaRPr lang="ru-RU" b="1" dirty="0"/>
          </a:p>
        </p:txBody>
      </p:sp>
      <p:pic>
        <p:nvPicPr>
          <p:cNvPr id="5" name="Содержимое 4" descr="графическая зон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980728"/>
            <a:ext cx="5708563" cy="4320480"/>
          </a:xfrm>
        </p:spPr>
      </p:pic>
      <p:sp>
        <p:nvSpPr>
          <p:cNvPr id="6" name="TextBox 5"/>
          <p:cNvSpPr txBox="1"/>
          <p:nvPr/>
        </p:nvSpPr>
        <p:spPr>
          <a:xfrm>
            <a:off x="503040" y="547300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Большая пустая область в середине экрана.  Именно в ней происходит создание элементов чертежа. Она имеет произвольные размеры.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Пиктограмма системы координат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783560"/>
            <a:ext cx="5338936" cy="4597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Графический символ из двух стрелок в левом нижнем углу графической зоны называется пиктограммой ПСК (пользовательская система координат). Направления стрелок пиктограммы совпадают  положительным направлением соответствующих осей текущей пользовательской системы координат.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371" t="48844" r="50910" b="28516"/>
          <a:stretch>
            <a:fillRect/>
          </a:stretch>
        </p:blipFill>
        <p:spPr bwMode="auto">
          <a:xfrm>
            <a:off x="611560" y="2636912"/>
            <a:ext cx="27049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280400" cy="914400"/>
          </a:xfrm>
        </p:spPr>
        <p:txBody>
          <a:bodyPr/>
          <a:lstStyle/>
          <a:p>
            <a:r>
              <a:rPr lang="ru-RU" b="1" dirty="0" smtClean="0"/>
              <a:t>2. Меню и панели инструментов</a:t>
            </a:r>
            <a:endParaRPr lang="ru-RU" b="1" dirty="0"/>
          </a:p>
        </p:txBody>
      </p:sp>
      <p:pic>
        <p:nvPicPr>
          <p:cNvPr id="4" name="Содержимое 3" descr="меню и панель инструментов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3663" y="765175"/>
            <a:ext cx="9050337" cy="1008063"/>
          </a:xfrm>
        </p:spPr>
      </p:pic>
      <p:pic>
        <p:nvPicPr>
          <p:cNvPr id="5" name="Рисунок 4" descr="строка заголов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9144000" cy="26491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844824"/>
            <a:ext cx="7844408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Строка заголовка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трока меню.png"/>
          <p:cNvPicPr>
            <a:picLocks noChangeAspect="1"/>
          </p:cNvPicPr>
          <p:nvPr/>
        </p:nvPicPr>
        <p:blipFill>
          <a:blip r:embed="rId4" cstate="print"/>
          <a:srcRect b="18047"/>
          <a:stretch>
            <a:fillRect/>
          </a:stretch>
        </p:blipFill>
        <p:spPr>
          <a:xfrm>
            <a:off x="0" y="4005064"/>
            <a:ext cx="9144000" cy="21602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3068960"/>
            <a:ext cx="7772400" cy="77038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Строка меню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панели инструментов.png"/>
          <p:cNvPicPr>
            <a:picLocks noChangeAspect="1"/>
          </p:cNvPicPr>
          <p:nvPr/>
        </p:nvPicPr>
        <p:blipFill>
          <a:blip r:embed="rId5" cstate="print"/>
          <a:srcRect b="1312"/>
          <a:stretch>
            <a:fillRect/>
          </a:stretch>
        </p:blipFill>
        <p:spPr>
          <a:xfrm>
            <a:off x="0" y="5445224"/>
            <a:ext cx="9144000" cy="93610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4437112"/>
            <a:ext cx="7772400" cy="77038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Панели инструментов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интерфейс акад.png"/>
          <p:cNvPicPr>
            <a:picLocks noChangeAspect="1"/>
          </p:cNvPicPr>
          <p:nvPr/>
        </p:nvPicPr>
        <p:blipFill>
          <a:blip r:embed="rId2" cstate="print"/>
          <a:srcRect l="436" t="89062" r="77451" b="6033"/>
          <a:stretch>
            <a:fillRect/>
          </a:stretch>
        </p:blipFill>
        <p:spPr>
          <a:xfrm>
            <a:off x="251520" y="2060848"/>
            <a:ext cx="8688434" cy="158417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836712"/>
            <a:ext cx="7772400" cy="77038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Командная строка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0506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нижней части экрана </a:t>
            </a:r>
            <a:r>
              <a:rPr lang="en-US" sz="2800" dirty="0" smtClean="0"/>
              <a:t>AutoCAD</a:t>
            </a:r>
            <a:r>
              <a:rPr lang="ru-RU" sz="2800" dirty="0" smtClean="0"/>
              <a:t> располагается отдельное окно,  в котором помещается  приблизительно три строчки. При желании можно увеличить размер этого окна. Любую команду в </a:t>
            </a:r>
            <a:r>
              <a:rPr lang="en-US" sz="2800" dirty="0" smtClean="0"/>
              <a:t>AutoCAD</a:t>
            </a:r>
            <a:r>
              <a:rPr lang="ru-RU" sz="2800" dirty="0" smtClean="0"/>
              <a:t>  можно запустить путем вода её непосредственно в командную строку.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Строка состояния</a:t>
            </a:r>
            <a:endParaRPr lang="ru-RU" dirty="0"/>
          </a:p>
        </p:txBody>
      </p:sp>
      <p:pic>
        <p:nvPicPr>
          <p:cNvPr id="4" name="Содержимое 3" descr="интерфейс ака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745" t="93637" b="3729"/>
          <a:stretch>
            <a:fillRect/>
          </a:stretch>
        </p:blipFill>
        <p:spPr>
          <a:xfrm>
            <a:off x="105472" y="1556792"/>
            <a:ext cx="9038528" cy="229866"/>
          </a:xfrm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В самом низу экрана находится строка состояния.</a:t>
            </a:r>
          </a:p>
          <a:p>
            <a:pPr indent="457200"/>
            <a:r>
              <a:rPr lang="ru-RU" sz="2400" dirty="0" smtClean="0"/>
              <a:t>Слева в строке в строке состояния введены текущие координаты </a:t>
            </a:r>
            <a:r>
              <a:rPr lang="ru-RU" sz="2400" dirty="0" err="1" smtClean="0"/>
              <a:t>х</a:t>
            </a:r>
            <a:r>
              <a:rPr lang="ru-RU" sz="2400" dirty="0" smtClean="0"/>
              <a:t> , у. Также в строке состояния отражается текущий масштаб аннотаций. </a:t>
            </a:r>
          </a:p>
          <a:p>
            <a:pPr indent="457200"/>
            <a:r>
              <a:rPr lang="ru-RU" sz="2400" dirty="0" smtClean="0"/>
              <a:t>Если щелкнуть по кнопке Адаптация, которая находится в крайнем правом положении строки состояния Автокад (на ней изображены 3 горизонтальные черты), то раскроется список. Те кнопки, которые уже отображены в строке состояния в этом списке помечены галочками</a:t>
            </a:r>
          </a:p>
          <a:p>
            <a:pPr indent="457200"/>
            <a:r>
              <a:rPr lang="ru-RU" sz="2400" dirty="0" smtClean="0"/>
              <a:t>Чтобы скрыть или отобразить кнопку в строке состояния в Автокад ее необходимо выбрать в этом списке. </a:t>
            </a:r>
          </a:p>
          <a:p>
            <a:pPr indent="457200"/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автоматизированного проектирования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— автоматизированная система, реализующая информационную технологию выполнения функций </a:t>
            </a:r>
            <a:r>
              <a:rPr lang="ru-RU" sz="2800" dirty="0" smtClean="0"/>
              <a:t>проектирования, </a:t>
            </a:r>
            <a:r>
              <a:rPr lang="ru-RU" sz="2800" dirty="0" smtClean="0"/>
              <a:t>представляет собой организационно-техническую систему, предназначенную для автоматизации процесса проектирования, состоящую из персонала и комплекса технических, программных и других средств автоматизации его </a:t>
            </a:r>
            <a:r>
              <a:rPr lang="ru-RU" sz="2800" dirty="0" smtClean="0"/>
              <a:t>деятельности. </a:t>
            </a:r>
          </a:p>
          <a:p>
            <a:r>
              <a:rPr lang="ru-RU" sz="2800" dirty="0" smtClean="0"/>
              <a:t>Также </a:t>
            </a:r>
            <a:r>
              <a:rPr lang="ru-RU" sz="2800" dirty="0" smtClean="0"/>
              <a:t>для обозначения подобных систем широко используется аббревиатура </a:t>
            </a:r>
            <a:r>
              <a:rPr lang="ru-RU" sz="2800" b="1" dirty="0" smtClean="0"/>
              <a:t>САПР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AutoCAD</a:t>
            </a:r>
            <a:r>
              <a:rPr lang="ru-RU" b="1" dirty="0" smtClean="0"/>
              <a:t> 2016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3240360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— </a:t>
            </a:r>
            <a:r>
              <a:rPr lang="ru-RU" dirty="0" smtClean="0"/>
              <a:t>двух- и трёхмерная </a:t>
            </a:r>
            <a:r>
              <a:rPr lang="ru-RU" dirty="0" smtClean="0">
                <a:hlinkClick r:id="rId2" tooltip="САПР"/>
              </a:rPr>
              <a:t>система автоматизированного проектирования</a:t>
            </a:r>
            <a:r>
              <a:rPr lang="ru-RU" dirty="0" smtClean="0"/>
              <a:t> и черчения, разработанная компанией </a:t>
            </a:r>
            <a:r>
              <a:rPr lang="ru-RU" dirty="0" err="1" smtClean="0">
                <a:hlinkClick r:id="rId3" tooltip="Autodesk"/>
              </a:rPr>
              <a:t>Autodesk</a:t>
            </a:r>
            <a:r>
              <a:rPr lang="ru-RU" dirty="0" smtClean="0"/>
              <a:t>. Первая версия системы была выпущена в 1982 году. </a:t>
            </a:r>
            <a:r>
              <a:rPr lang="ru-RU" dirty="0" err="1" smtClean="0"/>
              <a:t>AutoCAD</a:t>
            </a:r>
            <a:r>
              <a:rPr lang="ru-RU" dirty="0" smtClean="0"/>
              <a:t> и специализированные приложения на его основе нашли широкое применение в машиностроении, строительстве, архитектуре и других отраслях промышленности.</a:t>
            </a: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7722" y="1268760"/>
            <a:ext cx="546627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50088" cy="914400"/>
          </a:xfrm>
        </p:spPr>
        <p:txBody>
          <a:bodyPr/>
          <a:lstStyle/>
          <a:p>
            <a:r>
              <a:rPr lang="ru-RU" dirty="0" smtClean="0"/>
              <a:t>Термины, относящиеся к использованию мыши в  </a:t>
            </a:r>
            <a:r>
              <a:rPr lang="en-US" dirty="0" smtClean="0"/>
              <a:t>AutoCAD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en-US" dirty="0" smtClean="0"/>
              <a:t>AutoCAD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849694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ac-2014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4077072"/>
            <a:ext cx="620688" cy="6206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aphicFrame>
        <p:nvGraphicFramePr>
          <p:cNvPr id="8" name="Схема 7"/>
          <p:cNvGraphicFramePr/>
          <p:nvPr/>
        </p:nvGraphicFramePr>
        <p:xfrm>
          <a:off x="899592" y="5229200"/>
          <a:ext cx="78488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нового чертежа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8243640" cy="914400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ru-RU" sz="3600" dirty="0" smtClean="0"/>
              <a:t>Использование шаблонов чертежей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3131840" cy="1728192"/>
          </a:xfrm>
        </p:spPr>
        <p:txBody>
          <a:bodyPr>
            <a:normAutofit lnSpcReduction="10000"/>
          </a:bodyPr>
          <a:lstStyle/>
          <a:p>
            <a:pPr marL="530352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Значок</a:t>
            </a:r>
          </a:p>
          <a:p>
            <a:pPr marL="530352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Открыть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-&gt;</a:t>
            </a: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30352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Чертеж 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30352" indent="-457200">
              <a:buAutoNum type="arabicPeriod"/>
            </a:pPr>
            <a:endParaRPr lang="ru-RU" dirty="0"/>
          </a:p>
        </p:txBody>
      </p:sp>
      <p:pic>
        <p:nvPicPr>
          <p:cNvPr id="8" name="Содержимое 7" descr="открыть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43619"/>
          <a:stretch>
            <a:fillRect/>
          </a:stretch>
        </p:blipFill>
        <p:spPr>
          <a:xfrm>
            <a:off x="4644008" y="1484784"/>
            <a:ext cx="2979912" cy="2232248"/>
          </a:xfrm>
        </p:spPr>
      </p:pic>
      <p:pic>
        <p:nvPicPr>
          <p:cNvPr id="9" name="Содержимое 8" descr="выбор шаблона путь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789040"/>
            <a:ext cx="6696744" cy="1634991"/>
          </a:xfrm>
        </p:spPr>
      </p:pic>
      <p:pic>
        <p:nvPicPr>
          <p:cNvPr id="11" name="Рисунок 10" descr="зн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72816"/>
            <a:ext cx="400106" cy="4096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7321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4.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Путь: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Мой компьютер -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&gt;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Сетевые ресурсы НКСЭ -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&gt;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Справочная информация для студентов НКСЭ 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-&gt;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Гладких 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-&gt;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Шаблоны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</a:rPr>
              <a:t>Acad</a:t>
            </a:r>
            <a:endParaRPr lang="en-US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Выбор шаблона нужного формата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выбор файл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769737" cy="4572000"/>
          </a:xfrm>
        </p:spPr>
      </p:pic>
      <p:sp>
        <p:nvSpPr>
          <p:cNvPr id="13" name="Стрелка влево 12"/>
          <p:cNvSpPr/>
          <p:nvPr/>
        </p:nvSpPr>
        <p:spPr>
          <a:xfrm>
            <a:off x="8028384" y="5661248"/>
            <a:ext cx="72008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крытй чшабл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11300" y="63500"/>
            <a:ext cx="7632700" cy="67945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1700808"/>
            <a:ext cx="5759450" cy="10795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Чертеж из шаблона уже имеет основную надпись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6237312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619672" y="6309320"/>
            <a:ext cx="576064" cy="432048"/>
          </a:xfrm>
          <a:custGeom>
            <a:avLst/>
            <a:gdLst>
              <a:gd name="connsiteX0" fmla="*/ 26894 w 528917"/>
              <a:gd name="connsiteY0" fmla="*/ 107577 h 527508"/>
              <a:gd name="connsiteX1" fmla="*/ 224117 w 528917"/>
              <a:gd name="connsiteY1" fmla="*/ 8965 h 527508"/>
              <a:gd name="connsiteX2" fmla="*/ 268941 w 528917"/>
              <a:gd name="connsiteY2" fmla="*/ 0 h 527508"/>
              <a:gd name="connsiteX3" fmla="*/ 358588 w 528917"/>
              <a:gd name="connsiteY3" fmla="*/ 8965 h 527508"/>
              <a:gd name="connsiteX4" fmla="*/ 403411 w 528917"/>
              <a:gd name="connsiteY4" fmla="*/ 44824 h 527508"/>
              <a:gd name="connsiteX5" fmla="*/ 457200 w 528917"/>
              <a:gd name="connsiteY5" fmla="*/ 134471 h 527508"/>
              <a:gd name="connsiteX6" fmla="*/ 475129 w 528917"/>
              <a:gd name="connsiteY6" fmla="*/ 161365 h 527508"/>
              <a:gd name="connsiteX7" fmla="*/ 493058 w 528917"/>
              <a:gd name="connsiteY7" fmla="*/ 197224 h 527508"/>
              <a:gd name="connsiteX8" fmla="*/ 519953 w 528917"/>
              <a:gd name="connsiteY8" fmla="*/ 224118 h 527508"/>
              <a:gd name="connsiteX9" fmla="*/ 528917 w 528917"/>
              <a:gd name="connsiteY9" fmla="*/ 259977 h 527508"/>
              <a:gd name="connsiteX10" fmla="*/ 519953 w 528917"/>
              <a:gd name="connsiteY10" fmla="*/ 394447 h 527508"/>
              <a:gd name="connsiteX11" fmla="*/ 502023 w 528917"/>
              <a:gd name="connsiteY11" fmla="*/ 421341 h 527508"/>
              <a:gd name="connsiteX12" fmla="*/ 457200 w 528917"/>
              <a:gd name="connsiteY12" fmla="*/ 457200 h 527508"/>
              <a:gd name="connsiteX13" fmla="*/ 421341 w 528917"/>
              <a:gd name="connsiteY13" fmla="*/ 475130 h 527508"/>
              <a:gd name="connsiteX14" fmla="*/ 394447 w 528917"/>
              <a:gd name="connsiteY14" fmla="*/ 484094 h 527508"/>
              <a:gd name="connsiteX15" fmla="*/ 80682 w 528917"/>
              <a:gd name="connsiteY15" fmla="*/ 457200 h 527508"/>
              <a:gd name="connsiteX16" fmla="*/ 53788 w 528917"/>
              <a:gd name="connsiteY16" fmla="*/ 430306 h 527508"/>
              <a:gd name="connsiteX17" fmla="*/ 35858 w 528917"/>
              <a:gd name="connsiteY17" fmla="*/ 403412 h 527508"/>
              <a:gd name="connsiteX18" fmla="*/ 26894 w 528917"/>
              <a:gd name="connsiteY18" fmla="*/ 367553 h 527508"/>
              <a:gd name="connsiteX19" fmla="*/ 8964 w 528917"/>
              <a:gd name="connsiteY19" fmla="*/ 349624 h 527508"/>
              <a:gd name="connsiteX20" fmla="*/ 0 w 528917"/>
              <a:gd name="connsiteY20" fmla="*/ 215153 h 527508"/>
              <a:gd name="connsiteX21" fmla="*/ 26894 w 528917"/>
              <a:gd name="connsiteY21" fmla="*/ 107577 h 5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8917" h="527508">
                <a:moveTo>
                  <a:pt x="26894" y="107577"/>
                </a:moveTo>
                <a:cubicBezTo>
                  <a:pt x="87950" y="66871"/>
                  <a:pt x="149647" y="23859"/>
                  <a:pt x="224117" y="8965"/>
                </a:cubicBezTo>
                <a:lnTo>
                  <a:pt x="268941" y="0"/>
                </a:lnTo>
                <a:cubicBezTo>
                  <a:pt x="298823" y="2988"/>
                  <a:pt x="329326" y="2212"/>
                  <a:pt x="358588" y="8965"/>
                </a:cubicBezTo>
                <a:cubicBezTo>
                  <a:pt x="369258" y="11427"/>
                  <a:pt x="396108" y="35086"/>
                  <a:pt x="403411" y="44824"/>
                </a:cubicBezTo>
                <a:cubicBezTo>
                  <a:pt x="456042" y="114999"/>
                  <a:pt x="423829" y="76071"/>
                  <a:pt x="457200" y="134471"/>
                </a:cubicBezTo>
                <a:cubicBezTo>
                  <a:pt x="462545" y="143826"/>
                  <a:pt x="469784" y="152010"/>
                  <a:pt x="475129" y="161365"/>
                </a:cubicBezTo>
                <a:cubicBezTo>
                  <a:pt x="481759" y="172968"/>
                  <a:pt x="485290" y="186349"/>
                  <a:pt x="493058" y="197224"/>
                </a:cubicBezTo>
                <a:cubicBezTo>
                  <a:pt x="500427" y="207541"/>
                  <a:pt x="510988" y="215153"/>
                  <a:pt x="519953" y="224118"/>
                </a:cubicBezTo>
                <a:cubicBezTo>
                  <a:pt x="522941" y="236071"/>
                  <a:pt x="528917" y="247656"/>
                  <a:pt x="528917" y="259977"/>
                </a:cubicBezTo>
                <a:cubicBezTo>
                  <a:pt x="528917" y="304900"/>
                  <a:pt x="527338" y="350135"/>
                  <a:pt x="519953" y="394447"/>
                </a:cubicBezTo>
                <a:cubicBezTo>
                  <a:pt x="518182" y="405075"/>
                  <a:pt x="508754" y="412928"/>
                  <a:pt x="502023" y="421341"/>
                </a:cubicBezTo>
                <a:cubicBezTo>
                  <a:pt x="489621" y="436844"/>
                  <a:pt x="474370" y="447388"/>
                  <a:pt x="457200" y="457200"/>
                </a:cubicBezTo>
                <a:cubicBezTo>
                  <a:pt x="445597" y="463830"/>
                  <a:pt x="433624" y="469866"/>
                  <a:pt x="421341" y="475130"/>
                </a:cubicBezTo>
                <a:cubicBezTo>
                  <a:pt x="412656" y="478852"/>
                  <a:pt x="403412" y="481106"/>
                  <a:pt x="394447" y="484094"/>
                </a:cubicBezTo>
                <a:cubicBezTo>
                  <a:pt x="293282" y="480933"/>
                  <a:pt x="165051" y="527508"/>
                  <a:pt x="80682" y="457200"/>
                </a:cubicBezTo>
                <a:cubicBezTo>
                  <a:pt x="70943" y="449084"/>
                  <a:pt x="61904" y="440045"/>
                  <a:pt x="53788" y="430306"/>
                </a:cubicBezTo>
                <a:cubicBezTo>
                  <a:pt x="46890" y="422029"/>
                  <a:pt x="41835" y="412377"/>
                  <a:pt x="35858" y="403412"/>
                </a:cubicBezTo>
                <a:cubicBezTo>
                  <a:pt x="32870" y="391459"/>
                  <a:pt x="32404" y="378573"/>
                  <a:pt x="26894" y="367553"/>
                </a:cubicBezTo>
                <a:cubicBezTo>
                  <a:pt x="23114" y="359993"/>
                  <a:pt x="10433" y="357947"/>
                  <a:pt x="8964" y="349624"/>
                </a:cubicBezTo>
                <a:cubicBezTo>
                  <a:pt x="1157" y="305384"/>
                  <a:pt x="2988" y="259977"/>
                  <a:pt x="0" y="215153"/>
                </a:cubicBezTo>
                <a:cubicBezTo>
                  <a:pt x="9234" y="113565"/>
                  <a:pt x="8964" y="149547"/>
                  <a:pt x="26894" y="10757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573016"/>
            <a:ext cx="208823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Нажав на корешок вкладки «Модель» мы переходим  во вкладку проектирования графической зоны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ysClr val="windowText" lastClr="000000"/>
      </a:dk1>
      <a:lt1>
        <a:sysClr val="window" lastClr="FFFFFF"/>
      </a:lt1>
      <a:dk2>
        <a:srgbClr val="AF0F5B"/>
      </a:dk2>
      <a:lt2>
        <a:srgbClr val="5FE7D5"/>
      </a:lt2>
      <a:accent1>
        <a:srgbClr val="7FD13B"/>
      </a:accent1>
      <a:accent2>
        <a:srgbClr val="3F3F3F"/>
      </a:accent2>
      <a:accent3>
        <a:srgbClr val="FEB80A"/>
      </a:accent3>
      <a:accent4>
        <a:srgbClr val="00ADDC"/>
      </a:accent4>
      <a:accent5>
        <a:srgbClr val="AF0F5B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361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Для специальности 21.02.06  «информационные системы обеспечения градостроительной деятельности»</vt:lpstr>
      <vt:lpstr>Система автоматизированного проектирования</vt:lpstr>
      <vt:lpstr>AutoCAD 2016 </vt:lpstr>
      <vt:lpstr>Термины, относящиеся к использованию мыши в  AutoCAD</vt:lpstr>
      <vt:lpstr>Запуск AutoCAD</vt:lpstr>
      <vt:lpstr>Создание нового чертежа</vt:lpstr>
      <vt:lpstr> Использование шаблонов чертежей</vt:lpstr>
      <vt:lpstr>Выбор шаблона нужного формата </vt:lpstr>
      <vt:lpstr>Чертеж из шаблона уже имеет основную надпись </vt:lpstr>
      <vt:lpstr>Графический интерфейс пользователя – имеет четыре функциональные зоны</vt:lpstr>
      <vt:lpstr>1. Графическая зона</vt:lpstr>
      <vt:lpstr>Пиктограмма системы координат</vt:lpstr>
      <vt:lpstr>2. Меню и панели инструментов</vt:lpstr>
      <vt:lpstr>Слайд 14</vt:lpstr>
      <vt:lpstr>4. Строка состояния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специальности 21.02.06  «инофрмационные системы обеспечения градостроительной деятельности»</dc:title>
  <dc:creator>belous</dc:creator>
  <cp:lastModifiedBy>belous</cp:lastModifiedBy>
  <cp:revision>28</cp:revision>
  <dcterms:created xsi:type="dcterms:W3CDTF">2016-09-24T12:19:08Z</dcterms:created>
  <dcterms:modified xsi:type="dcterms:W3CDTF">2017-12-13T09:27:37Z</dcterms:modified>
</cp:coreProperties>
</file>