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70" r:id="rId3"/>
    <p:sldId id="271" r:id="rId4"/>
    <p:sldId id="272" r:id="rId5"/>
    <p:sldId id="285" r:id="rId6"/>
    <p:sldId id="277" r:id="rId7"/>
    <p:sldId id="278" r:id="rId8"/>
    <p:sldId id="279" r:id="rId9"/>
    <p:sldId id="280" r:id="rId10"/>
    <p:sldId id="281" r:id="rId11"/>
    <p:sldId id="269" r:id="rId12"/>
    <p:sldId id="287" r:id="rId13"/>
    <p:sldId id="286" r:id="rId14"/>
    <p:sldId id="282" r:id="rId15"/>
    <p:sldId id="283" r:id="rId16"/>
    <p:sldId id="284" r:id="rId17"/>
    <p:sldId id="26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68014C-E103-4352-9949-D3F8A10DB035}" type="doc">
      <dgm:prSet loTypeId="urn:microsoft.com/office/officeart/2005/8/layout/hList3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CCF8BFC-44F3-4049-8A4B-1F22EF346A6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Подъемно-транспортные машины и устройства</a:t>
          </a:r>
          <a:endParaRPr lang="ru-RU" dirty="0">
            <a:solidFill>
              <a:schemeClr val="bg1"/>
            </a:solidFill>
          </a:endParaRPr>
        </a:p>
      </dgm:t>
    </dgm:pt>
    <dgm:pt modelId="{B018E88C-9258-4CBA-AF88-6E309281D7F3}" type="parTrans" cxnId="{F65906F0-8E43-4BFA-A062-872C535AD3D9}">
      <dgm:prSet/>
      <dgm:spPr/>
      <dgm:t>
        <a:bodyPr/>
        <a:lstStyle/>
        <a:p>
          <a:endParaRPr lang="ru-RU"/>
        </a:p>
      </dgm:t>
    </dgm:pt>
    <dgm:pt modelId="{854780FD-63D1-4200-BEF9-686F2844CBE7}" type="sibTrans" cxnId="{F65906F0-8E43-4BFA-A062-872C535AD3D9}">
      <dgm:prSet/>
      <dgm:spPr/>
      <dgm:t>
        <a:bodyPr/>
        <a:lstStyle/>
        <a:p>
          <a:endParaRPr lang="ru-RU"/>
        </a:p>
      </dgm:t>
    </dgm:pt>
    <dgm:pt modelId="{31A72403-E256-435D-9DC3-54D6D63867EC}">
      <dgm:prSet phldrT="[Текст]" custT="1"/>
      <dgm:spPr/>
      <dgm:t>
        <a:bodyPr/>
        <a:lstStyle/>
        <a:p>
          <a:r>
            <a:rPr lang="ru-RU" sz="4000" dirty="0" smtClean="0">
              <a:solidFill>
                <a:schemeClr val="bg1"/>
              </a:solidFill>
            </a:rPr>
            <a:t>Транспортирующие машины</a:t>
          </a:r>
          <a:endParaRPr lang="ru-RU" sz="4000" dirty="0">
            <a:solidFill>
              <a:schemeClr val="bg1"/>
            </a:solidFill>
          </a:endParaRPr>
        </a:p>
      </dgm:t>
    </dgm:pt>
    <dgm:pt modelId="{DC1F7E81-9107-4194-A214-5232D8E92AA2}" type="parTrans" cxnId="{0DFA7546-0F42-448C-91A1-592DDAE8C2E3}">
      <dgm:prSet/>
      <dgm:spPr/>
      <dgm:t>
        <a:bodyPr/>
        <a:lstStyle/>
        <a:p>
          <a:endParaRPr lang="ru-RU"/>
        </a:p>
      </dgm:t>
    </dgm:pt>
    <dgm:pt modelId="{9821E90C-8BF4-4D04-BF3C-313D9F0657C7}" type="sibTrans" cxnId="{0DFA7546-0F42-448C-91A1-592DDAE8C2E3}">
      <dgm:prSet/>
      <dgm:spPr/>
      <dgm:t>
        <a:bodyPr/>
        <a:lstStyle/>
        <a:p>
          <a:endParaRPr lang="ru-RU"/>
        </a:p>
      </dgm:t>
    </dgm:pt>
    <dgm:pt modelId="{CD386A60-A063-4280-9848-5459BCBC6E70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Грузоподъемные машины</a:t>
          </a:r>
        </a:p>
        <a:p>
          <a:r>
            <a:rPr lang="ru-RU" dirty="0" smtClean="0">
              <a:solidFill>
                <a:schemeClr val="bg1"/>
              </a:solidFill>
            </a:rPr>
            <a:t>и устройства</a:t>
          </a:r>
          <a:endParaRPr lang="ru-RU" dirty="0">
            <a:solidFill>
              <a:schemeClr val="bg1"/>
            </a:solidFill>
          </a:endParaRPr>
        </a:p>
      </dgm:t>
    </dgm:pt>
    <dgm:pt modelId="{BCAB3EB9-C269-4E94-80C7-CBD7BA63E35D}" type="parTrans" cxnId="{73F7459F-3256-4856-B93C-EFE38FF4A777}">
      <dgm:prSet/>
      <dgm:spPr/>
      <dgm:t>
        <a:bodyPr/>
        <a:lstStyle/>
        <a:p>
          <a:endParaRPr lang="ru-RU"/>
        </a:p>
      </dgm:t>
    </dgm:pt>
    <dgm:pt modelId="{C7CFE9CE-C41B-4688-B316-1772A749FF5F}" type="sibTrans" cxnId="{73F7459F-3256-4856-B93C-EFE38FF4A777}">
      <dgm:prSet/>
      <dgm:spPr/>
      <dgm:t>
        <a:bodyPr/>
        <a:lstStyle/>
        <a:p>
          <a:endParaRPr lang="ru-RU"/>
        </a:p>
      </dgm:t>
    </dgm:pt>
    <dgm:pt modelId="{D2DF3189-D2C9-4372-A457-4E9C5B9BD7FF}" type="pres">
      <dgm:prSet presAssocID="{5D68014C-E103-4352-9949-D3F8A10DB03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D1887F-3ADF-4640-B9B6-E4085D464A5A}" type="pres">
      <dgm:prSet presAssocID="{8CCF8BFC-44F3-4049-8A4B-1F22EF346A64}" presName="roof" presStyleLbl="dkBgShp" presStyleIdx="0" presStyleCnt="2"/>
      <dgm:spPr/>
      <dgm:t>
        <a:bodyPr/>
        <a:lstStyle/>
        <a:p>
          <a:endParaRPr lang="ru-RU"/>
        </a:p>
      </dgm:t>
    </dgm:pt>
    <dgm:pt modelId="{C9FCF8AE-B237-43DA-9D9A-F5093389AF8B}" type="pres">
      <dgm:prSet presAssocID="{8CCF8BFC-44F3-4049-8A4B-1F22EF346A64}" presName="pillars" presStyleCnt="0"/>
      <dgm:spPr/>
    </dgm:pt>
    <dgm:pt modelId="{3B86B2A7-21AF-4388-A6BF-5EC19892AC1C}" type="pres">
      <dgm:prSet presAssocID="{8CCF8BFC-44F3-4049-8A4B-1F22EF346A64}" presName="pillar1" presStyleLbl="node1" presStyleIdx="0" presStyleCnt="2" custScaleX="93045" custScaleY="111498" custLinFactNeighborY="12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6AD7E5-97C6-4C49-A9C0-C604DB124572}" type="pres">
      <dgm:prSet presAssocID="{CD386A60-A063-4280-9848-5459BCBC6E70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67439-A7A6-46F3-A3AE-C2874E3091B8}" type="pres">
      <dgm:prSet presAssocID="{8CCF8BFC-44F3-4049-8A4B-1F22EF346A64}" presName="base" presStyleLbl="dkBgShp" presStyleIdx="1" presStyleCnt="2"/>
      <dgm:spPr/>
    </dgm:pt>
  </dgm:ptLst>
  <dgm:cxnLst>
    <dgm:cxn modelId="{8AAD1244-6AD3-4BC0-9394-0259A3F39C09}" type="presOf" srcId="{8CCF8BFC-44F3-4049-8A4B-1F22EF346A64}" destId="{B0D1887F-3ADF-4640-B9B6-E4085D464A5A}" srcOrd="0" destOrd="0" presId="urn:microsoft.com/office/officeart/2005/8/layout/hList3"/>
    <dgm:cxn modelId="{60A9DD51-C929-44E2-9B91-43F6DD18229A}" type="presOf" srcId="{31A72403-E256-435D-9DC3-54D6D63867EC}" destId="{3B86B2A7-21AF-4388-A6BF-5EC19892AC1C}" srcOrd="0" destOrd="0" presId="urn:microsoft.com/office/officeart/2005/8/layout/hList3"/>
    <dgm:cxn modelId="{BAA68877-6CC9-44D0-B42C-C54792CAD63A}" type="presOf" srcId="{CD386A60-A063-4280-9848-5459BCBC6E70}" destId="{4A6AD7E5-97C6-4C49-A9C0-C604DB124572}" srcOrd="0" destOrd="0" presId="urn:microsoft.com/office/officeart/2005/8/layout/hList3"/>
    <dgm:cxn modelId="{0DFA7546-0F42-448C-91A1-592DDAE8C2E3}" srcId="{8CCF8BFC-44F3-4049-8A4B-1F22EF346A64}" destId="{31A72403-E256-435D-9DC3-54D6D63867EC}" srcOrd="0" destOrd="0" parTransId="{DC1F7E81-9107-4194-A214-5232D8E92AA2}" sibTransId="{9821E90C-8BF4-4D04-BF3C-313D9F0657C7}"/>
    <dgm:cxn modelId="{73F7459F-3256-4856-B93C-EFE38FF4A777}" srcId="{8CCF8BFC-44F3-4049-8A4B-1F22EF346A64}" destId="{CD386A60-A063-4280-9848-5459BCBC6E70}" srcOrd="1" destOrd="0" parTransId="{BCAB3EB9-C269-4E94-80C7-CBD7BA63E35D}" sibTransId="{C7CFE9CE-C41B-4688-B316-1772A749FF5F}"/>
    <dgm:cxn modelId="{64021178-FA61-44B7-8A1A-8C7B583F9125}" type="presOf" srcId="{5D68014C-E103-4352-9949-D3F8A10DB035}" destId="{D2DF3189-D2C9-4372-A457-4E9C5B9BD7FF}" srcOrd="0" destOrd="0" presId="urn:microsoft.com/office/officeart/2005/8/layout/hList3"/>
    <dgm:cxn modelId="{F65906F0-8E43-4BFA-A062-872C535AD3D9}" srcId="{5D68014C-E103-4352-9949-D3F8A10DB035}" destId="{8CCF8BFC-44F3-4049-8A4B-1F22EF346A64}" srcOrd="0" destOrd="0" parTransId="{B018E88C-9258-4CBA-AF88-6E309281D7F3}" sibTransId="{854780FD-63D1-4200-BEF9-686F2844CBE7}"/>
    <dgm:cxn modelId="{9269CD3A-4197-4942-BAE1-C3B2803D7E43}" type="presParOf" srcId="{D2DF3189-D2C9-4372-A457-4E9C5B9BD7FF}" destId="{B0D1887F-3ADF-4640-B9B6-E4085D464A5A}" srcOrd="0" destOrd="0" presId="urn:microsoft.com/office/officeart/2005/8/layout/hList3"/>
    <dgm:cxn modelId="{74E2FC78-EB85-4681-92A4-14CC314B770D}" type="presParOf" srcId="{D2DF3189-D2C9-4372-A457-4E9C5B9BD7FF}" destId="{C9FCF8AE-B237-43DA-9D9A-F5093389AF8B}" srcOrd="1" destOrd="0" presId="urn:microsoft.com/office/officeart/2005/8/layout/hList3"/>
    <dgm:cxn modelId="{6EBAEDC9-FE6A-4A7F-92B9-2C913AAECAB5}" type="presParOf" srcId="{C9FCF8AE-B237-43DA-9D9A-F5093389AF8B}" destId="{3B86B2A7-21AF-4388-A6BF-5EC19892AC1C}" srcOrd="0" destOrd="0" presId="urn:microsoft.com/office/officeart/2005/8/layout/hList3"/>
    <dgm:cxn modelId="{A52484AD-BBC4-4478-8531-C0D0F48B7E02}" type="presParOf" srcId="{C9FCF8AE-B237-43DA-9D9A-F5093389AF8B}" destId="{4A6AD7E5-97C6-4C49-A9C0-C604DB124572}" srcOrd="1" destOrd="0" presId="urn:microsoft.com/office/officeart/2005/8/layout/hList3"/>
    <dgm:cxn modelId="{1B723A47-6035-4B4B-B0FD-CA35EBA7E08F}" type="presParOf" srcId="{D2DF3189-D2C9-4372-A457-4E9C5B9BD7FF}" destId="{83467439-A7A6-46F3-A3AE-C2874E3091B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B68E49-1E4C-46AB-A7FF-9FDF1F4890A8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D2FDE34-0AEE-45E4-B453-ED27AEF2C0B6}">
      <dgm:prSet phldrT="[Текст]" custT="1"/>
      <dgm:spPr/>
      <dgm:t>
        <a:bodyPr/>
        <a:lstStyle/>
        <a:p>
          <a:pPr algn="ctr"/>
          <a:r>
            <a:rPr lang="ru-RU" sz="2800" dirty="0" smtClean="0">
              <a:solidFill>
                <a:schemeClr val="bg1"/>
              </a:solidFill>
            </a:rPr>
            <a:t>Транспортирующие машины.</a:t>
          </a:r>
        </a:p>
        <a:p>
          <a:pPr algn="ctr"/>
          <a:r>
            <a:rPr lang="ru-RU" sz="2800" dirty="0" smtClean="0">
              <a:solidFill>
                <a:schemeClr val="bg1"/>
              </a:solidFill>
            </a:rPr>
            <a:t>Предназначены для перемещения</a:t>
          </a:r>
        </a:p>
        <a:p>
          <a:pPr algn="ctr"/>
          <a:r>
            <a:rPr lang="ru-RU" sz="2800" dirty="0" smtClean="0">
              <a:solidFill>
                <a:schemeClr val="bg1"/>
              </a:solidFill>
            </a:rPr>
            <a:t>массовых грузов непрерывным</a:t>
          </a:r>
        </a:p>
        <a:p>
          <a:pPr algn="ctr"/>
          <a:r>
            <a:rPr lang="ru-RU" sz="2800" dirty="0" smtClean="0">
              <a:solidFill>
                <a:schemeClr val="bg1"/>
              </a:solidFill>
            </a:rPr>
            <a:t>способом</a:t>
          </a:r>
          <a:endParaRPr lang="ru-RU" sz="2800" dirty="0">
            <a:solidFill>
              <a:schemeClr val="bg1"/>
            </a:solidFill>
          </a:endParaRPr>
        </a:p>
      </dgm:t>
    </dgm:pt>
    <dgm:pt modelId="{6EAC2797-2032-4DB8-A62D-1C9040BFF6B5}" type="parTrans" cxnId="{010DA516-EEEB-451F-A041-DBBC0FDB9D9D}">
      <dgm:prSet/>
      <dgm:spPr/>
      <dgm:t>
        <a:bodyPr/>
        <a:lstStyle/>
        <a:p>
          <a:endParaRPr lang="ru-RU"/>
        </a:p>
      </dgm:t>
    </dgm:pt>
    <dgm:pt modelId="{0EAD1AA1-773A-4CC5-921A-1A8C387A0A20}" type="sibTrans" cxnId="{010DA516-EEEB-451F-A041-DBBC0FDB9D9D}">
      <dgm:prSet/>
      <dgm:spPr/>
      <dgm:t>
        <a:bodyPr/>
        <a:lstStyle/>
        <a:p>
          <a:endParaRPr lang="ru-RU"/>
        </a:p>
      </dgm:t>
    </dgm:pt>
    <dgm:pt modelId="{6CE5C5A9-F52D-4B93-8A6D-65295E650D2C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Ленточные и цепные конвейеры</a:t>
          </a:r>
          <a:endParaRPr lang="ru-RU" dirty="0">
            <a:solidFill>
              <a:schemeClr val="bg1"/>
            </a:solidFill>
          </a:endParaRPr>
        </a:p>
      </dgm:t>
    </dgm:pt>
    <dgm:pt modelId="{10B9D507-DFCF-4ABD-B644-6EE1BBEBF40D}" type="parTrans" cxnId="{795EF369-F8E5-420E-913A-E01325F69E47}">
      <dgm:prSet/>
      <dgm:spPr/>
      <dgm:t>
        <a:bodyPr/>
        <a:lstStyle/>
        <a:p>
          <a:endParaRPr lang="ru-RU"/>
        </a:p>
      </dgm:t>
    </dgm:pt>
    <dgm:pt modelId="{A6130427-8569-4334-B4FF-B8FFE64498D6}" type="sibTrans" cxnId="{795EF369-F8E5-420E-913A-E01325F69E47}">
      <dgm:prSet/>
      <dgm:spPr/>
      <dgm:t>
        <a:bodyPr/>
        <a:lstStyle/>
        <a:p>
          <a:endParaRPr lang="ru-RU"/>
        </a:p>
      </dgm:t>
    </dgm:pt>
    <dgm:pt modelId="{E229BC68-8A3A-4787-A315-4EA81A5F119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Винтовые конвейеры (шнеки)</a:t>
          </a:r>
          <a:endParaRPr lang="ru-RU" dirty="0">
            <a:solidFill>
              <a:schemeClr val="bg1"/>
            </a:solidFill>
          </a:endParaRPr>
        </a:p>
      </dgm:t>
    </dgm:pt>
    <dgm:pt modelId="{49CBFA98-73A9-4ACF-AE7B-296E74EA4137}" type="parTrans" cxnId="{9F7FCF97-C39A-43A4-B828-70159962C78E}">
      <dgm:prSet/>
      <dgm:spPr/>
      <dgm:t>
        <a:bodyPr/>
        <a:lstStyle/>
        <a:p>
          <a:endParaRPr lang="ru-RU"/>
        </a:p>
      </dgm:t>
    </dgm:pt>
    <dgm:pt modelId="{13183E64-8696-422A-B58D-BAB3717E480D}" type="sibTrans" cxnId="{9F7FCF97-C39A-43A4-B828-70159962C78E}">
      <dgm:prSet/>
      <dgm:spPr/>
      <dgm:t>
        <a:bodyPr/>
        <a:lstStyle/>
        <a:p>
          <a:endParaRPr lang="ru-RU"/>
        </a:p>
      </dgm:t>
    </dgm:pt>
    <dgm:pt modelId="{830875DC-A299-44AB-B211-50320BB25FD2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Пневматические транспортные</a:t>
          </a:r>
        </a:p>
        <a:p>
          <a:r>
            <a:rPr lang="ru-RU" dirty="0" smtClean="0">
              <a:solidFill>
                <a:schemeClr val="bg1"/>
              </a:solidFill>
            </a:rPr>
            <a:t>устройства</a:t>
          </a:r>
          <a:endParaRPr lang="ru-RU" dirty="0">
            <a:solidFill>
              <a:schemeClr val="bg1"/>
            </a:solidFill>
          </a:endParaRPr>
        </a:p>
      </dgm:t>
    </dgm:pt>
    <dgm:pt modelId="{B07BFD7D-BE3E-4CCD-A9AD-4C5AB8BEFFC0}" type="parTrans" cxnId="{AB9F38ED-BAFA-4A4A-A60A-78DA977C44F1}">
      <dgm:prSet/>
      <dgm:spPr/>
      <dgm:t>
        <a:bodyPr/>
        <a:lstStyle/>
        <a:p>
          <a:endParaRPr lang="ru-RU"/>
        </a:p>
      </dgm:t>
    </dgm:pt>
    <dgm:pt modelId="{21C3EF80-C7AF-4900-B109-2CB35137D42F}" type="sibTrans" cxnId="{AB9F38ED-BAFA-4A4A-A60A-78DA977C44F1}">
      <dgm:prSet/>
      <dgm:spPr/>
      <dgm:t>
        <a:bodyPr/>
        <a:lstStyle/>
        <a:p>
          <a:endParaRPr lang="ru-RU"/>
        </a:p>
      </dgm:t>
    </dgm:pt>
    <dgm:pt modelId="{136E7350-FA22-4796-B649-35E2E7D8BC41}" type="pres">
      <dgm:prSet presAssocID="{CAB68E49-1E4C-46AB-A7FF-9FDF1F4890A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C9DDBA-D6F3-4D64-917D-C344A32B6F45}" type="pres">
      <dgm:prSet presAssocID="{8D2FDE34-0AEE-45E4-B453-ED27AEF2C0B6}" presName="roof" presStyleLbl="dkBgShp" presStyleIdx="0" presStyleCnt="2" custScaleX="98276" custScaleY="128862"/>
      <dgm:spPr/>
      <dgm:t>
        <a:bodyPr/>
        <a:lstStyle/>
        <a:p>
          <a:endParaRPr lang="ru-RU"/>
        </a:p>
      </dgm:t>
    </dgm:pt>
    <dgm:pt modelId="{DBCAD14E-9B20-46B7-B0DB-50B409994BB5}" type="pres">
      <dgm:prSet presAssocID="{8D2FDE34-0AEE-45E4-B453-ED27AEF2C0B6}" presName="pillars" presStyleCnt="0"/>
      <dgm:spPr/>
    </dgm:pt>
    <dgm:pt modelId="{695E5D1E-41F6-404D-8D6B-74002B3F4CFF}" type="pres">
      <dgm:prSet presAssocID="{8D2FDE34-0AEE-45E4-B453-ED27AEF2C0B6}" presName="pillar1" presStyleLbl="node1" presStyleIdx="0" presStyleCnt="3" custLinFactNeighborX="-147" custLinFactNeighborY="8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21C37B-5541-4C85-B22C-5675E34A313E}" type="pres">
      <dgm:prSet presAssocID="{E229BC68-8A3A-4787-A315-4EA81A5F1194}" presName="pillarX" presStyleLbl="node1" presStyleIdx="1" presStyleCnt="3" custLinFactNeighborX="814" custLinFactNeighborY="8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C3C06-F813-42CB-A382-386B4F94232A}" type="pres">
      <dgm:prSet presAssocID="{830875DC-A299-44AB-B211-50320BB25FD2}" presName="pillarX" presStyleLbl="node1" presStyleIdx="2" presStyleCnt="3" custLinFactNeighborX="1775" custLinFactNeighborY="8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8AA91F-0553-4689-9FD9-8CEC988C8E0D}" type="pres">
      <dgm:prSet presAssocID="{8D2FDE34-0AEE-45E4-B453-ED27AEF2C0B6}" presName="base" presStyleLbl="dkBgShp" presStyleIdx="1" presStyleCnt="2"/>
      <dgm:spPr/>
    </dgm:pt>
  </dgm:ptLst>
  <dgm:cxnLst>
    <dgm:cxn modelId="{795EF369-F8E5-420E-913A-E01325F69E47}" srcId="{8D2FDE34-0AEE-45E4-B453-ED27AEF2C0B6}" destId="{6CE5C5A9-F52D-4B93-8A6D-65295E650D2C}" srcOrd="0" destOrd="0" parTransId="{10B9D507-DFCF-4ABD-B644-6EE1BBEBF40D}" sibTransId="{A6130427-8569-4334-B4FF-B8FFE64498D6}"/>
    <dgm:cxn modelId="{D4C10490-CCFA-40FF-844D-31799B8C3BE6}" type="presOf" srcId="{830875DC-A299-44AB-B211-50320BB25FD2}" destId="{E9BC3C06-F813-42CB-A382-386B4F94232A}" srcOrd="0" destOrd="0" presId="urn:microsoft.com/office/officeart/2005/8/layout/hList3"/>
    <dgm:cxn modelId="{50467626-DA47-44A6-8FE5-057763ACC594}" type="presOf" srcId="{6CE5C5A9-F52D-4B93-8A6D-65295E650D2C}" destId="{695E5D1E-41F6-404D-8D6B-74002B3F4CFF}" srcOrd="0" destOrd="0" presId="urn:microsoft.com/office/officeart/2005/8/layout/hList3"/>
    <dgm:cxn modelId="{E54BA2A2-0CFE-410D-AFC0-D049719AAEED}" type="presOf" srcId="{CAB68E49-1E4C-46AB-A7FF-9FDF1F4890A8}" destId="{136E7350-FA22-4796-B649-35E2E7D8BC41}" srcOrd="0" destOrd="0" presId="urn:microsoft.com/office/officeart/2005/8/layout/hList3"/>
    <dgm:cxn modelId="{E21932B6-F3AC-4531-A81C-7617B4C7A2DF}" type="presOf" srcId="{E229BC68-8A3A-4787-A315-4EA81A5F1194}" destId="{2421C37B-5541-4C85-B22C-5675E34A313E}" srcOrd="0" destOrd="0" presId="urn:microsoft.com/office/officeart/2005/8/layout/hList3"/>
    <dgm:cxn modelId="{AB9F38ED-BAFA-4A4A-A60A-78DA977C44F1}" srcId="{8D2FDE34-0AEE-45E4-B453-ED27AEF2C0B6}" destId="{830875DC-A299-44AB-B211-50320BB25FD2}" srcOrd="2" destOrd="0" parTransId="{B07BFD7D-BE3E-4CCD-A9AD-4C5AB8BEFFC0}" sibTransId="{21C3EF80-C7AF-4900-B109-2CB35137D42F}"/>
    <dgm:cxn modelId="{010DA516-EEEB-451F-A041-DBBC0FDB9D9D}" srcId="{CAB68E49-1E4C-46AB-A7FF-9FDF1F4890A8}" destId="{8D2FDE34-0AEE-45E4-B453-ED27AEF2C0B6}" srcOrd="0" destOrd="0" parTransId="{6EAC2797-2032-4DB8-A62D-1C9040BFF6B5}" sibTransId="{0EAD1AA1-773A-4CC5-921A-1A8C387A0A20}"/>
    <dgm:cxn modelId="{D4197EF5-E604-428E-AB8D-7329372D7ED2}" type="presOf" srcId="{8D2FDE34-0AEE-45E4-B453-ED27AEF2C0B6}" destId="{C9C9DDBA-D6F3-4D64-917D-C344A32B6F45}" srcOrd="0" destOrd="0" presId="urn:microsoft.com/office/officeart/2005/8/layout/hList3"/>
    <dgm:cxn modelId="{9F7FCF97-C39A-43A4-B828-70159962C78E}" srcId="{8D2FDE34-0AEE-45E4-B453-ED27AEF2C0B6}" destId="{E229BC68-8A3A-4787-A315-4EA81A5F1194}" srcOrd="1" destOrd="0" parTransId="{49CBFA98-73A9-4ACF-AE7B-296E74EA4137}" sibTransId="{13183E64-8696-422A-B58D-BAB3717E480D}"/>
    <dgm:cxn modelId="{E8A1E148-C6CC-4B98-8265-2EAAFFB0583E}" type="presParOf" srcId="{136E7350-FA22-4796-B649-35E2E7D8BC41}" destId="{C9C9DDBA-D6F3-4D64-917D-C344A32B6F45}" srcOrd="0" destOrd="0" presId="urn:microsoft.com/office/officeart/2005/8/layout/hList3"/>
    <dgm:cxn modelId="{939B0097-AEA0-4961-924F-4E490CCC2782}" type="presParOf" srcId="{136E7350-FA22-4796-B649-35E2E7D8BC41}" destId="{DBCAD14E-9B20-46B7-B0DB-50B409994BB5}" srcOrd="1" destOrd="0" presId="urn:microsoft.com/office/officeart/2005/8/layout/hList3"/>
    <dgm:cxn modelId="{B283E0C1-7FC4-4F73-A390-E3ACAC1B32C0}" type="presParOf" srcId="{DBCAD14E-9B20-46B7-B0DB-50B409994BB5}" destId="{695E5D1E-41F6-404D-8D6B-74002B3F4CFF}" srcOrd="0" destOrd="0" presId="urn:microsoft.com/office/officeart/2005/8/layout/hList3"/>
    <dgm:cxn modelId="{C5F6F312-5D0B-478A-82C6-E36A202C491A}" type="presParOf" srcId="{DBCAD14E-9B20-46B7-B0DB-50B409994BB5}" destId="{2421C37B-5541-4C85-B22C-5675E34A313E}" srcOrd="1" destOrd="0" presId="urn:microsoft.com/office/officeart/2005/8/layout/hList3"/>
    <dgm:cxn modelId="{6E7F0452-D104-418B-8227-F53C24748A69}" type="presParOf" srcId="{DBCAD14E-9B20-46B7-B0DB-50B409994BB5}" destId="{E9BC3C06-F813-42CB-A382-386B4F94232A}" srcOrd="2" destOrd="0" presId="urn:microsoft.com/office/officeart/2005/8/layout/hList3"/>
    <dgm:cxn modelId="{6A23ADE1-17FC-4654-9BED-1FF068BBA400}" type="presParOf" srcId="{136E7350-FA22-4796-B649-35E2E7D8BC41}" destId="{E58AA91F-0553-4689-9FD9-8CEC988C8E0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B3A675-4EE5-4253-AC9D-DEF06956A3D0}" type="doc">
      <dgm:prSet loTypeId="urn:microsoft.com/office/officeart/2005/8/layout/hList3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9ABFCC68-2FBF-4583-ACF0-E632121DF73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</a:rPr>
            <a:t>Грузоподъемные машины</a:t>
          </a:r>
        </a:p>
        <a:p>
          <a:r>
            <a:rPr lang="ru-RU" sz="2400" b="1" dirty="0" smtClean="0">
              <a:solidFill>
                <a:schemeClr val="bg1"/>
              </a:solidFill>
            </a:rPr>
            <a:t>и устройства</a:t>
          </a:r>
        </a:p>
        <a:p>
          <a:r>
            <a:rPr lang="ru-RU" sz="2400" b="1" dirty="0" smtClean="0">
              <a:solidFill>
                <a:schemeClr val="bg1"/>
              </a:solidFill>
            </a:rPr>
            <a:t>Являются подъемными устройствами</a:t>
          </a:r>
        </a:p>
        <a:p>
          <a:r>
            <a:rPr lang="ru-RU" sz="2400" b="1" dirty="0" smtClean="0">
              <a:solidFill>
                <a:schemeClr val="bg1"/>
              </a:solidFill>
            </a:rPr>
            <a:t>циклического действия с</a:t>
          </a:r>
        </a:p>
        <a:p>
          <a:r>
            <a:rPr lang="ru-RU" sz="2400" b="1" dirty="0" smtClean="0">
              <a:solidFill>
                <a:schemeClr val="bg1"/>
              </a:solidFill>
            </a:rPr>
            <a:t>возвратно-поступательным</a:t>
          </a:r>
        </a:p>
        <a:p>
          <a:r>
            <a:rPr lang="ru-RU" sz="2400" b="1" dirty="0" smtClean="0">
              <a:solidFill>
                <a:schemeClr val="bg1"/>
              </a:solidFill>
            </a:rPr>
            <a:t>движением грузозахватного органа</a:t>
          </a:r>
        </a:p>
        <a:p>
          <a:r>
            <a:rPr lang="ru-RU" sz="2400" b="1" dirty="0" smtClean="0">
              <a:solidFill>
                <a:schemeClr val="bg1"/>
              </a:solidFill>
            </a:rPr>
            <a:t>в пространстве</a:t>
          </a:r>
        </a:p>
      </dgm:t>
    </dgm:pt>
    <dgm:pt modelId="{B395107D-C00C-434E-969B-635EFE6B9A43}" type="parTrans" cxnId="{111FFBD4-55BB-4E5D-B4AC-E58AE1851B6A}">
      <dgm:prSet/>
      <dgm:spPr/>
      <dgm:t>
        <a:bodyPr/>
        <a:lstStyle/>
        <a:p>
          <a:endParaRPr lang="ru-RU"/>
        </a:p>
      </dgm:t>
    </dgm:pt>
    <dgm:pt modelId="{2BCDAD70-25AB-4DA8-B020-1AEC0844D145}" type="sibTrans" cxnId="{111FFBD4-55BB-4E5D-B4AC-E58AE1851B6A}">
      <dgm:prSet/>
      <dgm:spPr/>
      <dgm:t>
        <a:bodyPr/>
        <a:lstStyle/>
        <a:p>
          <a:endParaRPr lang="ru-RU"/>
        </a:p>
      </dgm:t>
    </dgm:pt>
    <dgm:pt modelId="{9B090CB6-011A-451E-9FA0-486514E55B5F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Подъемники</a:t>
          </a:r>
        </a:p>
        <a:p>
          <a:r>
            <a:rPr lang="ru-RU" dirty="0" smtClean="0">
              <a:solidFill>
                <a:schemeClr val="bg1"/>
              </a:solidFill>
            </a:rPr>
            <a:t>(домкраты; блоки; ручные лебедки;</a:t>
          </a:r>
        </a:p>
        <a:p>
          <a:r>
            <a:rPr lang="ru-RU" dirty="0" smtClean="0">
              <a:solidFill>
                <a:schemeClr val="bg1"/>
              </a:solidFill>
            </a:rPr>
            <a:t>лифты)</a:t>
          </a:r>
          <a:endParaRPr lang="ru-RU" dirty="0">
            <a:solidFill>
              <a:schemeClr val="bg1"/>
            </a:solidFill>
          </a:endParaRPr>
        </a:p>
      </dgm:t>
    </dgm:pt>
    <dgm:pt modelId="{BED3E651-6F55-417F-9670-A786AACD1FD2}" type="parTrans" cxnId="{C128817B-AA5C-481E-8A65-B9402ECBD64A}">
      <dgm:prSet/>
      <dgm:spPr/>
      <dgm:t>
        <a:bodyPr/>
        <a:lstStyle/>
        <a:p>
          <a:endParaRPr lang="ru-RU"/>
        </a:p>
      </dgm:t>
    </dgm:pt>
    <dgm:pt modelId="{61436AC5-313D-49EC-B81F-A449D20BCFCF}" type="sibTrans" cxnId="{C128817B-AA5C-481E-8A65-B9402ECBD64A}">
      <dgm:prSet/>
      <dgm:spPr/>
      <dgm:t>
        <a:bodyPr/>
        <a:lstStyle/>
        <a:p>
          <a:endParaRPr lang="ru-RU"/>
        </a:p>
      </dgm:t>
    </dgm:pt>
    <dgm:pt modelId="{3C5F5C9D-1D4B-4FA7-8CD8-4C02A7B38021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Краны</a:t>
          </a:r>
          <a:endParaRPr lang="ru-RU" dirty="0">
            <a:solidFill>
              <a:schemeClr val="bg1"/>
            </a:solidFill>
          </a:endParaRPr>
        </a:p>
      </dgm:t>
    </dgm:pt>
    <dgm:pt modelId="{3CA95AA7-BECE-4834-A8B8-2660EF20B3CD}" type="parTrans" cxnId="{A602FED4-570C-44B4-B42A-9DDD20E686F3}">
      <dgm:prSet/>
      <dgm:spPr/>
      <dgm:t>
        <a:bodyPr/>
        <a:lstStyle/>
        <a:p>
          <a:endParaRPr lang="ru-RU"/>
        </a:p>
      </dgm:t>
    </dgm:pt>
    <dgm:pt modelId="{6D81E649-DCD5-4D07-A5B0-D10351EA29C3}" type="sibTrans" cxnId="{A602FED4-570C-44B4-B42A-9DDD20E686F3}">
      <dgm:prSet/>
      <dgm:spPr/>
      <dgm:t>
        <a:bodyPr/>
        <a:lstStyle/>
        <a:p>
          <a:endParaRPr lang="ru-RU"/>
        </a:p>
      </dgm:t>
    </dgm:pt>
    <dgm:pt modelId="{F96FC928-19E5-4A43-9FF2-A7333B5C8CCF}" type="pres">
      <dgm:prSet presAssocID="{3DB3A675-4EE5-4253-AC9D-DEF06956A3D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1DBD89-2351-4173-B364-821507B2D8A3}" type="pres">
      <dgm:prSet presAssocID="{9ABFCC68-2FBF-4583-ACF0-E632121DF73D}" presName="roof" presStyleLbl="dkBgShp" presStyleIdx="0" presStyleCnt="2" custScaleY="188352" custLinFactNeighborY="15326"/>
      <dgm:spPr/>
      <dgm:t>
        <a:bodyPr/>
        <a:lstStyle/>
        <a:p>
          <a:endParaRPr lang="ru-RU"/>
        </a:p>
      </dgm:t>
    </dgm:pt>
    <dgm:pt modelId="{399715F6-6241-411F-B783-60854D66BCA1}" type="pres">
      <dgm:prSet presAssocID="{9ABFCC68-2FBF-4583-ACF0-E632121DF73D}" presName="pillars" presStyleCnt="0"/>
      <dgm:spPr/>
    </dgm:pt>
    <dgm:pt modelId="{51F71C53-0EE6-4FE7-894D-63AFD8AEB2E1}" type="pres">
      <dgm:prSet presAssocID="{9ABFCC68-2FBF-4583-ACF0-E632121DF73D}" presName="pillar1" presStyleLbl="node1" presStyleIdx="0" presStyleCnt="2" custScaleX="106778" custScaleY="54606" custLinFactNeighborX="-147" custLinFactNeighborY="74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9813B4-8E71-426D-8365-2B99A449F471}" type="pres">
      <dgm:prSet presAssocID="{3C5F5C9D-1D4B-4FA7-8CD8-4C02A7B38021}" presName="pillarX" presStyleLbl="node1" presStyleIdx="1" presStyleCnt="2" custScaleX="122004" custScaleY="54606" custLinFactNeighborX="49" custLinFactNeighborY="74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ABFF35-1DC8-416F-B102-2EBB523205F4}" type="pres">
      <dgm:prSet presAssocID="{9ABFCC68-2FBF-4583-ACF0-E632121DF73D}" presName="base" presStyleLbl="dkBgShp" presStyleIdx="1" presStyleCnt="2"/>
      <dgm:spPr/>
    </dgm:pt>
  </dgm:ptLst>
  <dgm:cxnLst>
    <dgm:cxn modelId="{A602FED4-570C-44B4-B42A-9DDD20E686F3}" srcId="{9ABFCC68-2FBF-4583-ACF0-E632121DF73D}" destId="{3C5F5C9D-1D4B-4FA7-8CD8-4C02A7B38021}" srcOrd="1" destOrd="0" parTransId="{3CA95AA7-BECE-4834-A8B8-2660EF20B3CD}" sibTransId="{6D81E649-DCD5-4D07-A5B0-D10351EA29C3}"/>
    <dgm:cxn modelId="{111FFBD4-55BB-4E5D-B4AC-E58AE1851B6A}" srcId="{3DB3A675-4EE5-4253-AC9D-DEF06956A3D0}" destId="{9ABFCC68-2FBF-4583-ACF0-E632121DF73D}" srcOrd="0" destOrd="0" parTransId="{B395107D-C00C-434E-969B-635EFE6B9A43}" sibTransId="{2BCDAD70-25AB-4DA8-B020-1AEC0844D145}"/>
    <dgm:cxn modelId="{2A104636-1C91-40B9-8363-F78D6073DD99}" type="presOf" srcId="{9ABFCC68-2FBF-4583-ACF0-E632121DF73D}" destId="{B21DBD89-2351-4173-B364-821507B2D8A3}" srcOrd="0" destOrd="0" presId="urn:microsoft.com/office/officeart/2005/8/layout/hList3"/>
    <dgm:cxn modelId="{345C9B6E-F4AC-4C11-8C3C-10F730DF7DFA}" type="presOf" srcId="{9B090CB6-011A-451E-9FA0-486514E55B5F}" destId="{51F71C53-0EE6-4FE7-894D-63AFD8AEB2E1}" srcOrd="0" destOrd="0" presId="urn:microsoft.com/office/officeart/2005/8/layout/hList3"/>
    <dgm:cxn modelId="{26CD4356-A935-49F0-ACBB-6A2898FB7572}" type="presOf" srcId="{3C5F5C9D-1D4B-4FA7-8CD8-4C02A7B38021}" destId="{629813B4-8E71-426D-8365-2B99A449F471}" srcOrd="0" destOrd="0" presId="urn:microsoft.com/office/officeart/2005/8/layout/hList3"/>
    <dgm:cxn modelId="{42254229-F041-4211-BDFF-06A6761DFCCC}" type="presOf" srcId="{3DB3A675-4EE5-4253-AC9D-DEF06956A3D0}" destId="{F96FC928-19E5-4A43-9FF2-A7333B5C8CCF}" srcOrd="0" destOrd="0" presId="urn:microsoft.com/office/officeart/2005/8/layout/hList3"/>
    <dgm:cxn modelId="{C128817B-AA5C-481E-8A65-B9402ECBD64A}" srcId="{9ABFCC68-2FBF-4583-ACF0-E632121DF73D}" destId="{9B090CB6-011A-451E-9FA0-486514E55B5F}" srcOrd="0" destOrd="0" parTransId="{BED3E651-6F55-417F-9670-A786AACD1FD2}" sibTransId="{61436AC5-313D-49EC-B81F-A449D20BCFCF}"/>
    <dgm:cxn modelId="{64744F37-3866-4632-AC54-F064A7AD25FC}" type="presParOf" srcId="{F96FC928-19E5-4A43-9FF2-A7333B5C8CCF}" destId="{B21DBD89-2351-4173-B364-821507B2D8A3}" srcOrd="0" destOrd="0" presId="urn:microsoft.com/office/officeart/2005/8/layout/hList3"/>
    <dgm:cxn modelId="{6E92CB3A-5925-4A81-B6B7-0A5DA762BBA8}" type="presParOf" srcId="{F96FC928-19E5-4A43-9FF2-A7333B5C8CCF}" destId="{399715F6-6241-411F-B783-60854D66BCA1}" srcOrd="1" destOrd="0" presId="urn:microsoft.com/office/officeart/2005/8/layout/hList3"/>
    <dgm:cxn modelId="{88E462B5-A071-4468-B2B2-9937E66EBD98}" type="presParOf" srcId="{399715F6-6241-411F-B783-60854D66BCA1}" destId="{51F71C53-0EE6-4FE7-894D-63AFD8AEB2E1}" srcOrd="0" destOrd="0" presId="urn:microsoft.com/office/officeart/2005/8/layout/hList3"/>
    <dgm:cxn modelId="{CA045FBC-78CE-4300-81C3-398FD9483E58}" type="presParOf" srcId="{399715F6-6241-411F-B783-60854D66BCA1}" destId="{629813B4-8E71-426D-8365-2B99A449F471}" srcOrd="1" destOrd="0" presId="urn:microsoft.com/office/officeart/2005/8/layout/hList3"/>
    <dgm:cxn modelId="{0E1F494E-79AB-4D96-AC14-BEDF34AA9A74}" type="presParOf" srcId="{F96FC928-19E5-4A43-9FF2-A7333B5C8CCF}" destId="{6EABFF35-1DC8-416F-B102-2EBB523205F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C97988-844D-49E3-8BD5-6BE1D04C4E0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ADFF68-854C-4739-899B-AA0C3EA00A5F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4400" dirty="0" smtClean="0">
              <a:solidFill>
                <a:schemeClr val="tx1"/>
              </a:solidFill>
            </a:rPr>
            <a:t>Устойчивость кранов</a:t>
          </a:r>
          <a:endParaRPr lang="ru-RU" sz="4400" dirty="0">
            <a:solidFill>
              <a:schemeClr val="tx1"/>
            </a:solidFill>
          </a:endParaRPr>
        </a:p>
      </dgm:t>
    </dgm:pt>
    <dgm:pt modelId="{7993F03A-9874-46D6-A131-FB82A412A6A4}" type="parTrans" cxnId="{BFFE1FAB-1B77-4DE6-8679-1049C6413559}">
      <dgm:prSet/>
      <dgm:spPr/>
      <dgm:t>
        <a:bodyPr/>
        <a:lstStyle/>
        <a:p>
          <a:endParaRPr lang="ru-RU"/>
        </a:p>
      </dgm:t>
    </dgm:pt>
    <dgm:pt modelId="{94BF84D1-BB59-447D-B492-D85DA03D5D19}" type="sibTrans" cxnId="{BFFE1FAB-1B77-4DE6-8679-1049C6413559}">
      <dgm:prSet/>
      <dgm:spPr/>
      <dgm:t>
        <a:bodyPr/>
        <a:lstStyle/>
        <a:p>
          <a:endParaRPr lang="ru-RU"/>
        </a:p>
      </dgm:t>
    </dgm:pt>
    <dgm:pt modelId="{A2FD796C-94EF-48F5-88A7-F70C6D55C9F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4000" dirty="0" smtClean="0">
              <a:solidFill>
                <a:schemeClr val="tx1"/>
              </a:solidFill>
            </a:rPr>
            <a:t>Условия устойчивости кранов:</a:t>
          </a:r>
          <a:endParaRPr lang="ru-RU" sz="4000" dirty="0">
            <a:solidFill>
              <a:schemeClr val="tx1"/>
            </a:solidFill>
          </a:endParaRPr>
        </a:p>
      </dgm:t>
    </dgm:pt>
    <dgm:pt modelId="{ECB44E14-5CD6-48B1-B061-9A50C783274D}" type="parTrans" cxnId="{8ECE1C74-B49F-4ADF-8603-DF532CB69534}">
      <dgm:prSet/>
      <dgm:spPr/>
      <dgm:t>
        <a:bodyPr/>
        <a:lstStyle/>
        <a:p>
          <a:endParaRPr lang="ru-RU"/>
        </a:p>
      </dgm:t>
    </dgm:pt>
    <dgm:pt modelId="{91FF1F4B-B9FA-4AC8-BD64-6C1EFE8493F0}" type="sibTrans" cxnId="{8ECE1C74-B49F-4ADF-8603-DF532CB69534}">
      <dgm:prSet/>
      <dgm:spPr/>
      <dgm:t>
        <a:bodyPr/>
        <a:lstStyle/>
        <a:p>
          <a:endParaRPr lang="ru-RU"/>
        </a:p>
      </dgm:t>
    </dgm:pt>
    <dgm:pt modelId="{ABFF8E2E-28D2-4BBC-8E42-A4101DB8476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Удерживающий момент должен быть больше опрокидывающего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ru-RU" sz="2800" dirty="0" smtClean="0">
              <a:solidFill>
                <a:schemeClr val="tx1"/>
              </a:solidFill>
            </a:rPr>
            <a:t>момента сил, действующих относительно вертикальной оси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ru-RU" sz="2800" dirty="0" smtClean="0">
              <a:solidFill>
                <a:schemeClr val="tx1"/>
              </a:solidFill>
            </a:rPr>
            <a:t>крана, проходящей через центр его тяжести</a:t>
          </a:r>
          <a:endParaRPr lang="ru-RU" sz="2800" dirty="0">
            <a:solidFill>
              <a:schemeClr val="tx1"/>
            </a:solidFill>
          </a:endParaRPr>
        </a:p>
      </dgm:t>
    </dgm:pt>
    <dgm:pt modelId="{D9596B80-E1A1-48C8-A5FE-7ED3425AD11B}" type="parTrans" cxnId="{664A120F-D1E6-4388-AAD7-3DCFCE38C8A4}">
      <dgm:prSet/>
      <dgm:spPr/>
      <dgm:t>
        <a:bodyPr/>
        <a:lstStyle/>
        <a:p>
          <a:endParaRPr lang="ru-RU"/>
        </a:p>
      </dgm:t>
    </dgm:pt>
    <dgm:pt modelId="{D976A297-3E34-4C58-B329-698AFE7F65B1}" type="sibTrans" cxnId="{664A120F-D1E6-4388-AAD7-3DCFCE38C8A4}">
      <dgm:prSet/>
      <dgm:spPr/>
      <dgm:t>
        <a:bodyPr/>
        <a:lstStyle/>
        <a:p>
          <a:endParaRPr lang="ru-RU"/>
        </a:p>
      </dgm:t>
    </dgm:pt>
    <dgm:pt modelId="{6E1E1E4E-87DA-4FE2-828F-0D0C99019DC6}" type="pres">
      <dgm:prSet presAssocID="{F0C97988-844D-49E3-8BD5-6BE1D04C4E0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5F8916-9257-49D7-8659-2F57F99F6B61}" type="pres">
      <dgm:prSet presAssocID="{A9ADFF68-854C-4739-899B-AA0C3EA00A5F}" presName="parentLin" presStyleCnt="0"/>
      <dgm:spPr/>
    </dgm:pt>
    <dgm:pt modelId="{FF871ABE-E975-4917-AD25-69E1670644D9}" type="pres">
      <dgm:prSet presAssocID="{A9ADFF68-854C-4739-899B-AA0C3EA00A5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328C4C1-092E-4DB2-AA5F-4617D434AE9E}" type="pres">
      <dgm:prSet presAssocID="{A9ADFF68-854C-4739-899B-AA0C3EA00A5F}" presName="parentText" presStyleLbl="node1" presStyleIdx="0" presStyleCnt="3" custScaleX="112315" custScaleY="2545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0DA7E-EF52-4343-A79F-33C4D838DDD8}" type="pres">
      <dgm:prSet presAssocID="{A9ADFF68-854C-4739-899B-AA0C3EA00A5F}" presName="negativeSpace" presStyleCnt="0"/>
      <dgm:spPr/>
    </dgm:pt>
    <dgm:pt modelId="{6451B28C-2862-4AE6-A269-4E12BFA79166}" type="pres">
      <dgm:prSet presAssocID="{A9ADFF68-854C-4739-899B-AA0C3EA00A5F}" presName="childText" presStyleLbl="conFgAcc1" presStyleIdx="0" presStyleCnt="3">
        <dgm:presLayoutVars>
          <dgm:bulletEnabled val="1"/>
        </dgm:presLayoutVars>
      </dgm:prSet>
      <dgm:spPr/>
    </dgm:pt>
    <dgm:pt modelId="{D2FE9786-1721-4025-87D4-8532F952F271}" type="pres">
      <dgm:prSet presAssocID="{94BF84D1-BB59-447D-B492-D85DA03D5D19}" presName="spaceBetweenRectangles" presStyleCnt="0"/>
      <dgm:spPr/>
    </dgm:pt>
    <dgm:pt modelId="{D95648A0-19F5-4BDA-A83E-55979E1AB4EF}" type="pres">
      <dgm:prSet presAssocID="{A2FD796C-94EF-48F5-88A7-F70C6D55C9FD}" presName="parentLin" presStyleCnt="0"/>
      <dgm:spPr/>
    </dgm:pt>
    <dgm:pt modelId="{DE184B92-35E3-490B-8610-4FA263F254FF}" type="pres">
      <dgm:prSet presAssocID="{A2FD796C-94EF-48F5-88A7-F70C6D55C9F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51C35BF-FC19-4891-A04F-9977166694A8}" type="pres">
      <dgm:prSet presAssocID="{A2FD796C-94EF-48F5-88A7-F70C6D55C9FD}" presName="parentText" presStyleLbl="node1" presStyleIdx="1" presStyleCnt="3" custScaleX="122168" custScaleY="1941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EF566-59DC-4DDD-9228-52930321B50F}" type="pres">
      <dgm:prSet presAssocID="{A2FD796C-94EF-48F5-88A7-F70C6D55C9FD}" presName="negativeSpace" presStyleCnt="0"/>
      <dgm:spPr/>
    </dgm:pt>
    <dgm:pt modelId="{729AB954-182C-4EB0-AE30-D722391A8639}" type="pres">
      <dgm:prSet presAssocID="{A2FD796C-94EF-48F5-88A7-F70C6D55C9FD}" presName="childText" presStyleLbl="conFgAcc1" presStyleIdx="1" presStyleCnt="3">
        <dgm:presLayoutVars>
          <dgm:bulletEnabled val="1"/>
        </dgm:presLayoutVars>
      </dgm:prSet>
      <dgm:spPr/>
    </dgm:pt>
    <dgm:pt modelId="{806B14D2-BD88-4900-80F5-5FBC8EF4226B}" type="pres">
      <dgm:prSet presAssocID="{91FF1F4B-B9FA-4AC8-BD64-6C1EFE8493F0}" presName="spaceBetweenRectangles" presStyleCnt="0"/>
      <dgm:spPr/>
    </dgm:pt>
    <dgm:pt modelId="{4C999AAF-2345-412D-8D30-0BA17BF9917D}" type="pres">
      <dgm:prSet presAssocID="{ABFF8E2E-28D2-4BBC-8E42-A4101DB84766}" presName="parentLin" presStyleCnt="0"/>
      <dgm:spPr/>
    </dgm:pt>
    <dgm:pt modelId="{6B7EDDFD-0E41-439C-B032-2AA3658A8E7C}" type="pres">
      <dgm:prSet presAssocID="{ABFF8E2E-28D2-4BBC-8E42-A4101DB8476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62762D9-5463-43E1-BE7B-661B78F0A7C6}" type="pres">
      <dgm:prSet presAssocID="{ABFF8E2E-28D2-4BBC-8E42-A4101DB84766}" presName="parentText" presStyleLbl="node1" presStyleIdx="2" presStyleCnt="3" custScaleX="142997" custScaleY="4936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8CEC1A-0FB0-4271-8E2D-9CBE54EBEA85}" type="pres">
      <dgm:prSet presAssocID="{ABFF8E2E-28D2-4BBC-8E42-A4101DB84766}" presName="negativeSpace" presStyleCnt="0"/>
      <dgm:spPr/>
    </dgm:pt>
    <dgm:pt modelId="{A3FDAA42-B25F-4E5D-97E3-1B1DE9FC8168}" type="pres">
      <dgm:prSet presAssocID="{ABFF8E2E-28D2-4BBC-8E42-A4101DB8476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64A120F-D1E6-4388-AAD7-3DCFCE38C8A4}" srcId="{F0C97988-844D-49E3-8BD5-6BE1D04C4E0B}" destId="{ABFF8E2E-28D2-4BBC-8E42-A4101DB84766}" srcOrd="2" destOrd="0" parTransId="{D9596B80-E1A1-48C8-A5FE-7ED3425AD11B}" sibTransId="{D976A297-3E34-4C58-B329-698AFE7F65B1}"/>
    <dgm:cxn modelId="{14A7BF41-CE94-42A4-A66B-A1C9E2BDF9DC}" type="presOf" srcId="{A2FD796C-94EF-48F5-88A7-F70C6D55C9FD}" destId="{B51C35BF-FC19-4891-A04F-9977166694A8}" srcOrd="1" destOrd="0" presId="urn:microsoft.com/office/officeart/2005/8/layout/list1"/>
    <dgm:cxn modelId="{72D4F272-F583-4160-8845-8EE04F0F1C16}" type="presOf" srcId="{ABFF8E2E-28D2-4BBC-8E42-A4101DB84766}" destId="{662762D9-5463-43E1-BE7B-661B78F0A7C6}" srcOrd="1" destOrd="0" presId="urn:microsoft.com/office/officeart/2005/8/layout/list1"/>
    <dgm:cxn modelId="{0BA9DE4B-7F6D-4677-B89B-0A87347D68F2}" type="presOf" srcId="{F0C97988-844D-49E3-8BD5-6BE1D04C4E0B}" destId="{6E1E1E4E-87DA-4FE2-828F-0D0C99019DC6}" srcOrd="0" destOrd="0" presId="urn:microsoft.com/office/officeart/2005/8/layout/list1"/>
    <dgm:cxn modelId="{8ECE1C74-B49F-4ADF-8603-DF532CB69534}" srcId="{F0C97988-844D-49E3-8BD5-6BE1D04C4E0B}" destId="{A2FD796C-94EF-48F5-88A7-F70C6D55C9FD}" srcOrd="1" destOrd="0" parTransId="{ECB44E14-5CD6-48B1-B061-9A50C783274D}" sibTransId="{91FF1F4B-B9FA-4AC8-BD64-6C1EFE8493F0}"/>
    <dgm:cxn modelId="{994584B5-BA66-4BBF-8D7D-6F5FE3224CD7}" type="presOf" srcId="{A9ADFF68-854C-4739-899B-AA0C3EA00A5F}" destId="{FF871ABE-E975-4917-AD25-69E1670644D9}" srcOrd="0" destOrd="0" presId="urn:microsoft.com/office/officeart/2005/8/layout/list1"/>
    <dgm:cxn modelId="{A165BBEF-C355-47BD-A1F4-9C3026272B00}" type="presOf" srcId="{A9ADFF68-854C-4739-899B-AA0C3EA00A5F}" destId="{9328C4C1-092E-4DB2-AA5F-4617D434AE9E}" srcOrd="1" destOrd="0" presId="urn:microsoft.com/office/officeart/2005/8/layout/list1"/>
    <dgm:cxn modelId="{BFFE1FAB-1B77-4DE6-8679-1049C6413559}" srcId="{F0C97988-844D-49E3-8BD5-6BE1D04C4E0B}" destId="{A9ADFF68-854C-4739-899B-AA0C3EA00A5F}" srcOrd="0" destOrd="0" parTransId="{7993F03A-9874-46D6-A131-FB82A412A6A4}" sibTransId="{94BF84D1-BB59-447D-B492-D85DA03D5D19}"/>
    <dgm:cxn modelId="{2FD3A04E-290D-40CB-BC15-2EE50A0F3D8C}" type="presOf" srcId="{A2FD796C-94EF-48F5-88A7-F70C6D55C9FD}" destId="{DE184B92-35E3-490B-8610-4FA263F254FF}" srcOrd="0" destOrd="0" presId="urn:microsoft.com/office/officeart/2005/8/layout/list1"/>
    <dgm:cxn modelId="{1C085A3E-87EF-4493-8CD3-0EB781221502}" type="presOf" srcId="{ABFF8E2E-28D2-4BBC-8E42-A4101DB84766}" destId="{6B7EDDFD-0E41-439C-B032-2AA3658A8E7C}" srcOrd="0" destOrd="0" presId="urn:microsoft.com/office/officeart/2005/8/layout/list1"/>
    <dgm:cxn modelId="{F279225E-76AC-444D-8D2B-A311B568A72E}" type="presParOf" srcId="{6E1E1E4E-87DA-4FE2-828F-0D0C99019DC6}" destId="{FF5F8916-9257-49D7-8659-2F57F99F6B61}" srcOrd="0" destOrd="0" presId="urn:microsoft.com/office/officeart/2005/8/layout/list1"/>
    <dgm:cxn modelId="{7DE612CE-FFA2-4456-BFF1-104086367C6D}" type="presParOf" srcId="{FF5F8916-9257-49D7-8659-2F57F99F6B61}" destId="{FF871ABE-E975-4917-AD25-69E1670644D9}" srcOrd="0" destOrd="0" presId="urn:microsoft.com/office/officeart/2005/8/layout/list1"/>
    <dgm:cxn modelId="{902680CA-AD8F-407A-8072-C370AE4B8A9D}" type="presParOf" srcId="{FF5F8916-9257-49D7-8659-2F57F99F6B61}" destId="{9328C4C1-092E-4DB2-AA5F-4617D434AE9E}" srcOrd="1" destOrd="0" presId="urn:microsoft.com/office/officeart/2005/8/layout/list1"/>
    <dgm:cxn modelId="{A23A054E-2DE1-448C-81F4-6BB018CE279D}" type="presParOf" srcId="{6E1E1E4E-87DA-4FE2-828F-0D0C99019DC6}" destId="{CCD0DA7E-EF52-4343-A79F-33C4D838DDD8}" srcOrd="1" destOrd="0" presId="urn:microsoft.com/office/officeart/2005/8/layout/list1"/>
    <dgm:cxn modelId="{487AB09F-9D18-4FAA-BD24-3C957374BDDB}" type="presParOf" srcId="{6E1E1E4E-87DA-4FE2-828F-0D0C99019DC6}" destId="{6451B28C-2862-4AE6-A269-4E12BFA79166}" srcOrd="2" destOrd="0" presId="urn:microsoft.com/office/officeart/2005/8/layout/list1"/>
    <dgm:cxn modelId="{C78C3B78-5AAD-4008-9436-166E0E746DBE}" type="presParOf" srcId="{6E1E1E4E-87DA-4FE2-828F-0D0C99019DC6}" destId="{D2FE9786-1721-4025-87D4-8532F952F271}" srcOrd="3" destOrd="0" presId="urn:microsoft.com/office/officeart/2005/8/layout/list1"/>
    <dgm:cxn modelId="{A87866AE-FEEB-4217-AB3F-21701FE2004F}" type="presParOf" srcId="{6E1E1E4E-87DA-4FE2-828F-0D0C99019DC6}" destId="{D95648A0-19F5-4BDA-A83E-55979E1AB4EF}" srcOrd="4" destOrd="0" presId="urn:microsoft.com/office/officeart/2005/8/layout/list1"/>
    <dgm:cxn modelId="{41F995F3-5E82-4CE6-AD69-B015429F80C4}" type="presParOf" srcId="{D95648A0-19F5-4BDA-A83E-55979E1AB4EF}" destId="{DE184B92-35E3-490B-8610-4FA263F254FF}" srcOrd="0" destOrd="0" presId="urn:microsoft.com/office/officeart/2005/8/layout/list1"/>
    <dgm:cxn modelId="{81836BD1-4C47-477A-B2B0-F9BE851B10EC}" type="presParOf" srcId="{D95648A0-19F5-4BDA-A83E-55979E1AB4EF}" destId="{B51C35BF-FC19-4891-A04F-9977166694A8}" srcOrd="1" destOrd="0" presId="urn:microsoft.com/office/officeart/2005/8/layout/list1"/>
    <dgm:cxn modelId="{793DF24D-4F24-43B9-B62F-09BEA54CB4B7}" type="presParOf" srcId="{6E1E1E4E-87DA-4FE2-828F-0D0C99019DC6}" destId="{E38EF566-59DC-4DDD-9228-52930321B50F}" srcOrd="5" destOrd="0" presId="urn:microsoft.com/office/officeart/2005/8/layout/list1"/>
    <dgm:cxn modelId="{2F6B2826-3455-4891-80F2-D8270503D9D5}" type="presParOf" srcId="{6E1E1E4E-87DA-4FE2-828F-0D0C99019DC6}" destId="{729AB954-182C-4EB0-AE30-D722391A8639}" srcOrd="6" destOrd="0" presId="urn:microsoft.com/office/officeart/2005/8/layout/list1"/>
    <dgm:cxn modelId="{D6860863-9B7A-401D-881C-3DCE2C7447E9}" type="presParOf" srcId="{6E1E1E4E-87DA-4FE2-828F-0D0C99019DC6}" destId="{806B14D2-BD88-4900-80F5-5FBC8EF4226B}" srcOrd="7" destOrd="0" presId="urn:microsoft.com/office/officeart/2005/8/layout/list1"/>
    <dgm:cxn modelId="{5CCEE001-9B64-4C7D-A921-50788B2B98AD}" type="presParOf" srcId="{6E1E1E4E-87DA-4FE2-828F-0D0C99019DC6}" destId="{4C999AAF-2345-412D-8D30-0BA17BF9917D}" srcOrd="8" destOrd="0" presId="urn:microsoft.com/office/officeart/2005/8/layout/list1"/>
    <dgm:cxn modelId="{96530FF9-40CB-4ADB-A2D6-81FEAC786761}" type="presParOf" srcId="{4C999AAF-2345-412D-8D30-0BA17BF9917D}" destId="{6B7EDDFD-0E41-439C-B032-2AA3658A8E7C}" srcOrd="0" destOrd="0" presId="urn:microsoft.com/office/officeart/2005/8/layout/list1"/>
    <dgm:cxn modelId="{41641DAF-E381-4038-82EA-DC4A4F623604}" type="presParOf" srcId="{4C999AAF-2345-412D-8D30-0BA17BF9917D}" destId="{662762D9-5463-43E1-BE7B-661B78F0A7C6}" srcOrd="1" destOrd="0" presId="urn:microsoft.com/office/officeart/2005/8/layout/list1"/>
    <dgm:cxn modelId="{BAB706AD-E718-4E35-ABAD-A27A88DEC5A8}" type="presParOf" srcId="{6E1E1E4E-87DA-4FE2-828F-0D0C99019DC6}" destId="{098CEC1A-0FB0-4271-8E2D-9CBE54EBEA85}" srcOrd="9" destOrd="0" presId="urn:microsoft.com/office/officeart/2005/8/layout/list1"/>
    <dgm:cxn modelId="{F524EADA-1656-431F-AA37-6B30FDF34078}" type="presParOf" srcId="{6E1E1E4E-87DA-4FE2-828F-0D0C99019DC6}" destId="{A3FDAA42-B25F-4E5D-97E3-1B1DE9FC816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B49733-B4F9-45C4-8417-CCF84A8615F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F930BE-4AA0-4AD4-8729-F5BD936144E7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Коэффициент грузовой</a:t>
          </a:r>
        </a:p>
        <a:p>
          <a:r>
            <a:rPr lang="ru-RU" sz="2800" dirty="0" smtClean="0">
              <a:solidFill>
                <a:schemeClr val="tx1"/>
              </a:solidFill>
            </a:rPr>
            <a:t>устойчивости</a:t>
          </a:r>
          <a:endParaRPr lang="ru-RU" sz="2800" dirty="0">
            <a:solidFill>
              <a:schemeClr val="tx1"/>
            </a:solidFill>
          </a:endParaRPr>
        </a:p>
      </dgm:t>
    </dgm:pt>
    <dgm:pt modelId="{21F96216-3A4E-478D-BB57-CF94FBA001CE}" type="parTrans" cxnId="{F5B3ED3D-5AD0-4270-B97A-B4BD153D9ACB}">
      <dgm:prSet/>
      <dgm:spPr/>
      <dgm:t>
        <a:bodyPr/>
        <a:lstStyle/>
        <a:p>
          <a:endParaRPr lang="ru-RU"/>
        </a:p>
      </dgm:t>
    </dgm:pt>
    <dgm:pt modelId="{3F0A07BD-EB3A-4FC3-BD62-9CD141295ED1}" type="sibTrans" cxnId="{F5B3ED3D-5AD0-4270-B97A-B4BD153D9ACB}">
      <dgm:prSet/>
      <dgm:spPr/>
      <dgm:t>
        <a:bodyPr/>
        <a:lstStyle/>
        <a:p>
          <a:endParaRPr lang="ru-RU"/>
        </a:p>
      </dgm:t>
    </dgm:pt>
    <dgm:pt modelId="{9EF45393-2D3F-42B2-B3D1-B34850F55D7E}">
      <dgm:prSet phldrT="[Текст]" custT="1"/>
      <dgm:spPr/>
      <dgm:t>
        <a:bodyPr/>
        <a:lstStyle/>
        <a:p>
          <a:r>
            <a:rPr lang="ru-RU" sz="1800" dirty="0" smtClean="0"/>
            <a:t>Это отношение моментов</a:t>
          </a:r>
        </a:p>
        <a:p>
          <a:r>
            <a:rPr lang="ru-RU" sz="1800" dirty="0" smtClean="0"/>
            <a:t>относительно оси опрокидывания,</a:t>
          </a:r>
        </a:p>
        <a:p>
          <a:r>
            <a:rPr lang="ru-RU" sz="1800" dirty="0" smtClean="0"/>
            <a:t>создаваемого весом всех частей</a:t>
          </a:r>
        </a:p>
        <a:p>
          <a:r>
            <a:rPr lang="ru-RU" sz="1800" dirty="0" smtClean="0"/>
            <a:t>крана с учетом всех дополнительных</a:t>
          </a:r>
        </a:p>
        <a:p>
          <a:r>
            <a:rPr lang="ru-RU" sz="1800" dirty="0" smtClean="0"/>
            <a:t>нагрузок (ветровой, инерционной,</a:t>
          </a:r>
        </a:p>
        <a:p>
          <a:r>
            <a:rPr lang="ru-RU" sz="1800" dirty="0" smtClean="0"/>
            <a:t>торможения), к моменту,</a:t>
          </a:r>
        </a:p>
        <a:p>
          <a:r>
            <a:rPr lang="ru-RU" sz="1800" dirty="0" smtClean="0"/>
            <a:t>создаваемому рабочим грузом при</a:t>
          </a:r>
        </a:p>
        <a:p>
          <a:r>
            <a:rPr lang="ru-RU" sz="1800" dirty="0" smtClean="0"/>
            <a:t>работе крана</a:t>
          </a:r>
          <a:endParaRPr lang="ru-RU" sz="1800" dirty="0"/>
        </a:p>
      </dgm:t>
    </dgm:pt>
    <dgm:pt modelId="{AA7F016E-4417-4F84-B186-58081999058E}" type="parTrans" cxnId="{49089D93-531B-458A-8649-5A6E983C3B33}">
      <dgm:prSet/>
      <dgm:spPr/>
      <dgm:t>
        <a:bodyPr/>
        <a:lstStyle/>
        <a:p>
          <a:endParaRPr lang="ru-RU"/>
        </a:p>
      </dgm:t>
    </dgm:pt>
    <dgm:pt modelId="{FFF42AA2-2D27-4E54-823E-464B7DBC2EED}" type="sibTrans" cxnId="{49089D93-531B-458A-8649-5A6E983C3B33}">
      <dgm:prSet/>
      <dgm:spPr/>
      <dgm:t>
        <a:bodyPr/>
        <a:lstStyle/>
        <a:p>
          <a:endParaRPr lang="ru-RU"/>
        </a:p>
      </dgm:t>
    </dgm:pt>
    <dgm:pt modelId="{8BD03FC4-AC09-4EBA-AAB4-A2855B854F0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Коэффициент собственной</a:t>
          </a:r>
        </a:p>
        <a:p>
          <a:r>
            <a:rPr lang="ru-RU" dirty="0" smtClean="0">
              <a:solidFill>
                <a:schemeClr val="tx1"/>
              </a:solidFill>
            </a:rPr>
            <a:t>устойчивости</a:t>
          </a:r>
          <a:endParaRPr lang="ru-RU" dirty="0">
            <a:solidFill>
              <a:schemeClr val="tx1"/>
            </a:solidFill>
          </a:endParaRPr>
        </a:p>
      </dgm:t>
    </dgm:pt>
    <dgm:pt modelId="{B037F690-FEFA-48F1-BE5D-98C564F01536}" type="parTrans" cxnId="{E16C9CBC-09BC-48A3-A293-B0E73D155B28}">
      <dgm:prSet/>
      <dgm:spPr/>
      <dgm:t>
        <a:bodyPr/>
        <a:lstStyle/>
        <a:p>
          <a:endParaRPr lang="ru-RU"/>
        </a:p>
      </dgm:t>
    </dgm:pt>
    <dgm:pt modelId="{9E1ED083-8C72-49F7-BFC3-61C61A1EE380}" type="sibTrans" cxnId="{E16C9CBC-09BC-48A3-A293-B0E73D155B28}">
      <dgm:prSet/>
      <dgm:spPr/>
      <dgm:t>
        <a:bodyPr/>
        <a:lstStyle/>
        <a:p>
          <a:endParaRPr lang="ru-RU"/>
        </a:p>
      </dgm:t>
    </dgm:pt>
    <dgm:pt modelId="{31804EBB-1E66-4F61-B6F7-E79565DE113C}">
      <dgm:prSet phldrT="[Текст]" custT="1"/>
      <dgm:spPr/>
      <dgm:t>
        <a:bodyPr/>
        <a:lstStyle/>
        <a:p>
          <a:r>
            <a:rPr lang="ru-RU" sz="1800" dirty="0" smtClean="0"/>
            <a:t>Это отношение моментов</a:t>
          </a:r>
        </a:p>
        <a:p>
          <a:r>
            <a:rPr lang="ru-RU" sz="1800" dirty="0" smtClean="0"/>
            <a:t>относительно оси опрокидывания,</a:t>
          </a:r>
        </a:p>
        <a:p>
          <a:r>
            <a:rPr lang="ru-RU" sz="1800" dirty="0" smtClean="0"/>
            <a:t>создаваемого весом всех частей</a:t>
          </a:r>
        </a:p>
        <a:p>
          <a:r>
            <a:rPr lang="ru-RU" sz="1800" dirty="0" smtClean="0"/>
            <a:t>крана с учетом уклона местности,</a:t>
          </a:r>
        </a:p>
        <a:p>
          <a:r>
            <a:rPr lang="ru-RU" sz="1800" dirty="0" smtClean="0"/>
            <a:t>к моменту, создаваемого ветровой</a:t>
          </a:r>
        </a:p>
        <a:p>
          <a:r>
            <a:rPr lang="ru-RU" sz="1800" dirty="0" smtClean="0"/>
            <a:t>нагрузкой при нерабочем</a:t>
          </a:r>
        </a:p>
        <a:p>
          <a:r>
            <a:rPr lang="ru-RU" sz="1800" dirty="0" smtClean="0"/>
            <a:t>состоянии крана</a:t>
          </a:r>
          <a:endParaRPr lang="ru-RU" sz="1800" dirty="0"/>
        </a:p>
      </dgm:t>
    </dgm:pt>
    <dgm:pt modelId="{1457045A-872D-4A3D-A55C-BD3134EEEE74}" type="parTrans" cxnId="{0D3D6C4B-5C33-4E6E-9C94-85D226C976EB}">
      <dgm:prSet/>
      <dgm:spPr/>
      <dgm:t>
        <a:bodyPr/>
        <a:lstStyle/>
        <a:p>
          <a:endParaRPr lang="ru-RU"/>
        </a:p>
      </dgm:t>
    </dgm:pt>
    <dgm:pt modelId="{165FB6B2-624E-4504-9FF7-2C8E4C0C3ABF}" type="sibTrans" cxnId="{0D3D6C4B-5C33-4E6E-9C94-85D226C976EB}">
      <dgm:prSet/>
      <dgm:spPr/>
      <dgm:t>
        <a:bodyPr/>
        <a:lstStyle/>
        <a:p>
          <a:endParaRPr lang="ru-RU"/>
        </a:p>
      </dgm:t>
    </dgm:pt>
    <dgm:pt modelId="{C38484DF-78D1-4DEE-A0BE-440D0C9F1583}" type="pres">
      <dgm:prSet presAssocID="{59B49733-B4F9-45C4-8417-CCF84A8615F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C139E60-C2E0-4D5F-9BFB-6388024D6A46}" type="pres">
      <dgm:prSet presAssocID="{49F930BE-4AA0-4AD4-8729-F5BD936144E7}" presName="root" presStyleCnt="0"/>
      <dgm:spPr/>
    </dgm:pt>
    <dgm:pt modelId="{814A146E-56CB-4402-A101-60F30A5B48FE}" type="pres">
      <dgm:prSet presAssocID="{49F930BE-4AA0-4AD4-8729-F5BD936144E7}" presName="rootComposite" presStyleCnt="0"/>
      <dgm:spPr/>
    </dgm:pt>
    <dgm:pt modelId="{592190E5-BA08-4C4E-A36C-2583B3089EB1}" type="pres">
      <dgm:prSet presAssocID="{49F930BE-4AA0-4AD4-8729-F5BD936144E7}" presName="rootText" presStyleLbl="node1" presStyleIdx="0" presStyleCnt="2" custLinFactNeighborX="1947" custLinFactNeighborY="-39511"/>
      <dgm:spPr/>
      <dgm:t>
        <a:bodyPr/>
        <a:lstStyle/>
        <a:p>
          <a:endParaRPr lang="ru-RU"/>
        </a:p>
      </dgm:t>
    </dgm:pt>
    <dgm:pt modelId="{7C93BF81-62A9-42A6-8DE2-9070156F770E}" type="pres">
      <dgm:prSet presAssocID="{49F930BE-4AA0-4AD4-8729-F5BD936144E7}" presName="rootConnector" presStyleLbl="node1" presStyleIdx="0" presStyleCnt="2"/>
      <dgm:spPr/>
      <dgm:t>
        <a:bodyPr/>
        <a:lstStyle/>
        <a:p>
          <a:endParaRPr lang="ru-RU"/>
        </a:p>
      </dgm:t>
    </dgm:pt>
    <dgm:pt modelId="{E5BFEBFF-192A-405C-8E2D-DE1FFA76932B}" type="pres">
      <dgm:prSet presAssocID="{49F930BE-4AA0-4AD4-8729-F5BD936144E7}" presName="childShape" presStyleCnt="0"/>
      <dgm:spPr/>
    </dgm:pt>
    <dgm:pt modelId="{F5312AF3-F92A-4B62-A8E9-A9B15B16D61A}" type="pres">
      <dgm:prSet presAssocID="{AA7F016E-4417-4F84-B186-58081999058E}" presName="Name13" presStyleLbl="parChTrans1D2" presStyleIdx="0" presStyleCnt="2"/>
      <dgm:spPr/>
      <dgm:t>
        <a:bodyPr/>
        <a:lstStyle/>
        <a:p>
          <a:endParaRPr lang="ru-RU"/>
        </a:p>
      </dgm:t>
    </dgm:pt>
    <dgm:pt modelId="{FF0C1266-D99F-4030-B79F-F9248892B31B}" type="pres">
      <dgm:prSet presAssocID="{9EF45393-2D3F-42B2-B3D1-B34850F55D7E}" presName="childText" presStyleLbl="bgAcc1" presStyleIdx="0" presStyleCnt="2" custScaleX="135954" custScaleY="269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FF6A41-FD4E-453A-9F57-77AB7FD31C03}" type="pres">
      <dgm:prSet presAssocID="{8BD03FC4-AC09-4EBA-AAB4-A2855B854F0F}" presName="root" presStyleCnt="0"/>
      <dgm:spPr/>
    </dgm:pt>
    <dgm:pt modelId="{00389B5F-EF75-4208-AAFC-20590127A9C7}" type="pres">
      <dgm:prSet presAssocID="{8BD03FC4-AC09-4EBA-AAB4-A2855B854F0F}" presName="rootComposite" presStyleCnt="0"/>
      <dgm:spPr/>
    </dgm:pt>
    <dgm:pt modelId="{F96FB99E-BF6D-404F-9BDD-B60328503F93}" type="pres">
      <dgm:prSet presAssocID="{8BD03FC4-AC09-4EBA-AAB4-A2855B854F0F}" presName="rootText" presStyleLbl="node1" presStyleIdx="1" presStyleCnt="2"/>
      <dgm:spPr/>
      <dgm:t>
        <a:bodyPr/>
        <a:lstStyle/>
        <a:p>
          <a:endParaRPr lang="ru-RU"/>
        </a:p>
      </dgm:t>
    </dgm:pt>
    <dgm:pt modelId="{4479EBB3-63C1-4756-89BC-3F1E4E3D91E5}" type="pres">
      <dgm:prSet presAssocID="{8BD03FC4-AC09-4EBA-AAB4-A2855B854F0F}" presName="rootConnector" presStyleLbl="node1" presStyleIdx="1" presStyleCnt="2"/>
      <dgm:spPr/>
      <dgm:t>
        <a:bodyPr/>
        <a:lstStyle/>
        <a:p>
          <a:endParaRPr lang="ru-RU"/>
        </a:p>
      </dgm:t>
    </dgm:pt>
    <dgm:pt modelId="{4C4EB82E-4A19-44AF-B20E-FC9D2B3E63EE}" type="pres">
      <dgm:prSet presAssocID="{8BD03FC4-AC09-4EBA-AAB4-A2855B854F0F}" presName="childShape" presStyleCnt="0"/>
      <dgm:spPr/>
    </dgm:pt>
    <dgm:pt modelId="{7CBDD6BA-DA4D-4371-A641-9A8A6B22E410}" type="pres">
      <dgm:prSet presAssocID="{1457045A-872D-4A3D-A55C-BD3134EEEE74}" presName="Name13" presStyleLbl="parChTrans1D2" presStyleIdx="1" presStyleCnt="2"/>
      <dgm:spPr/>
      <dgm:t>
        <a:bodyPr/>
        <a:lstStyle/>
        <a:p>
          <a:endParaRPr lang="ru-RU"/>
        </a:p>
      </dgm:t>
    </dgm:pt>
    <dgm:pt modelId="{723837F9-C0A7-4AA8-98BA-5B535556CDA6}" type="pres">
      <dgm:prSet presAssocID="{31804EBB-1E66-4F61-B6F7-E79565DE113C}" presName="childText" presStyleLbl="bgAcc1" presStyleIdx="1" presStyleCnt="2" custScaleX="138737" custScaleY="265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FA7BC7-124A-43F1-B170-D07CD72B5588}" type="presOf" srcId="{1457045A-872D-4A3D-A55C-BD3134EEEE74}" destId="{7CBDD6BA-DA4D-4371-A641-9A8A6B22E410}" srcOrd="0" destOrd="0" presId="urn:microsoft.com/office/officeart/2005/8/layout/hierarchy3"/>
    <dgm:cxn modelId="{0D3D6C4B-5C33-4E6E-9C94-85D226C976EB}" srcId="{8BD03FC4-AC09-4EBA-AAB4-A2855B854F0F}" destId="{31804EBB-1E66-4F61-B6F7-E79565DE113C}" srcOrd="0" destOrd="0" parTransId="{1457045A-872D-4A3D-A55C-BD3134EEEE74}" sibTransId="{165FB6B2-624E-4504-9FF7-2C8E4C0C3ABF}"/>
    <dgm:cxn modelId="{75C9E01F-B468-48C7-9FD8-D31417A73139}" type="presOf" srcId="{31804EBB-1E66-4F61-B6F7-E79565DE113C}" destId="{723837F9-C0A7-4AA8-98BA-5B535556CDA6}" srcOrd="0" destOrd="0" presId="urn:microsoft.com/office/officeart/2005/8/layout/hierarchy3"/>
    <dgm:cxn modelId="{F5B3ED3D-5AD0-4270-B97A-B4BD153D9ACB}" srcId="{59B49733-B4F9-45C4-8417-CCF84A8615F5}" destId="{49F930BE-4AA0-4AD4-8729-F5BD936144E7}" srcOrd="0" destOrd="0" parTransId="{21F96216-3A4E-478D-BB57-CF94FBA001CE}" sibTransId="{3F0A07BD-EB3A-4FC3-BD62-9CD141295ED1}"/>
    <dgm:cxn modelId="{F9C1836F-1032-43E4-B9D5-CB305061FBEC}" type="presOf" srcId="{59B49733-B4F9-45C4-8417-CCF84A8615F5}" destId="{C38484DF-78D1-4DEE-A0BE-440D0C9F1583}" srcOrd="0" destOrd="0" presId="urn:microsoft.com/office/officeart/2005/8/layout/hierarchy3"/>
    <dgm:cxn modelId="{8865EDDD-E01A-4E6F-A25F-2D02DF33F999}" type="presOf" srcId="{8BD03FC4-AC09-4EBA-AAB4-A2855B854F0F}" destId="{F96FB99E-BF6D-404F-9BDD-B60328503F93}" srcOrd="0" destOrd="0" presId="urn:microsoft.com/office/officeart/2005/8/layout/hierarchy3"/>
    <dgm:cxn modelId="{8A9176B2-F3C2-48A0-B7AA-418F75EE00A8}" type="presOf" srcId="{49F930BE-4AA0-4AD4-8729-F5BD936144E7}" destId="{7C93BF81-62A9-42A6-8DE2-9070156F770E}" srcOrd="1" destOrd="0" presId="urn:microsoft.com/office/officeart/2005/8/layout/hierarchy3"/>
    <dgm:cxn modelId="{AC2F5E29-6E01-4ACC-A93F-AE8F2B65E307}" type="presOf" srcId="{8BD03FC4-AC09-4EBA-AAB4-A2855B854F0F}" destId="{4479EBB3-63C1-4756-89BC-3F1E4E3D91E5}" srcOrd="1" destOrd="0" presId="urn:microsoft.com/office/officeart/2005/8/layout/hierarchy3"/>
    <dgm:cxn modelId="{BA904DD6-73FD-48F4-9186-6785EC0B06D3}" type="presOf" srcId="{9EF45393-2D3F-42B2-B3D1-B34850F55D7E}" destId="{FF0C1266-D99F-4030-B79F-F9248892B31B}" srcOrd="0" destOrd="0" presId="urn:microsoft.com/office/officeart/2005/8/layout/hierarchy3"/>
    <dgm:cxn modelId="{840E8383-D0CB-46EE-8F1A-09FE89EA7971}" type="presOf" srcId="{49F930BE-4AA0-4AD4-8729-F5BD936144E7}" destId="{592190E5-BA08-4C4E-A36C-2583B3089EB1}" srcOrd="0" destOrd="0" presId="urn:microsoft.com/office/officeart/2005/8/layout/hierarchy3"/>
    <dgm:cxn modelId="{00895483-6021-4225-A9FF-075D28535095}" type="presOf" srcId="{AA7F016E-4417-4F84-B186-58081999058E}" destId="{F5312AF3-F92A-4B62-A8E9-A9B15B16D61A}" srcOrd="0" destOrd="0" presId="urn:microsoft.com/office/officeart/2005/8/layout/hierarchy3"/>
    <dgm:cxn modelId="{E16C9CBC-09BC-48A3-A293-B0E73D155B28}" srcId="{59B49733-B4F9-45C4-8417-CCF84A8615F5}" destId="{8BD03FC4-AC09-4EBA-AAB4-A2855B854F0F}" srcOrd="1" destOrd="0" parTransId="{B037F690-FEFA-48F1-BE5D-98C564F01536}" sibTransId="{9E1ED083-8C72-49F7-BFC3-61C61A1EE380}"/>
    <dgm:cxn modelId="{49089D93-531B-458A-8649-5A6E983C3B33}" srcId="{49F930BE-4AA0-4AD4-8729-F5BD936144E7}" destId="{9EF45393-2D3F-42B2-B3D1-B34850F55D7E}" srcOrd="0" destOrd="0" parTransId="{AA7F016E-4417-4F84-B186-58081999058E}" sibTransId="{FFF42AA2-2D27-4E54-823E-464B7DBC2EED}"/>
    <dgm:cxn modelId="{B06CDA60-8DA1-4E79-B93B-5BA2977244D2}" type="presParOf" srcId="{C38484DF-78D1-4DEE-A0BE-440D0C9F1583}" destId="{0C139E60-C2E0-4D5F-9BFB-6388024D6A46}" srcOrd="0" destOrd="0" presId="urn:microsoft.com/office/officeart/2005/8/layout/hierarchy3"/>
    <dgm:cxn modelId="{613EB762-2D83-4E40-99BC-B34A61C87D02}" type="presParOf" srcId="{0C139E60-C2E0-4D5F-9BFB-6388024D6A46}" destId="{814A146E-56CB-4402-A101-60F30A5B48FE}" srcOrd="0" destOrd="0" presId="urn:microsoft.com/office/officeart/2005/8/layout/hierarchy3"/>
    <dgm:cxn modelId="{3D37EC37-5F50-4778-A43A-784953062196}" type="presParOf" srcId="{814A146E-56CB-4402-A101-60F30A5B48FE}" destId="{592190E5-BA08-4C4E-A36C-2583B3089EB1}" srcOrd="0" destOrd="0" presId="urn:microsoft.com/office/officeart/2005/8/layout/hierarchy3"/>
    <dgm:cxn modelId="{35403003-FD98-4672-8119-034F18BC3C68}" type="presParOf" srcId="{814A146E-56CB-4402-A101-60F30A5B48FE}" destId="{7C93BF81-62A9-42A6-8DE2-9070156F770E}" srcOrd="1" destOrd="0" presId="urn:microsoft.com/office/officeart/2005/8/layout/hierarchy3"/>
    <dgm:cxn modelId="{7A0FE59B-1597-4523-8812-4AD34D24D952}" type="presParOf" srcId="{0C139E60-C2E0-4D5F-9BFB-6388024D6A46}" destId="{E5BFEBFF-192A-405C-8E2D-DE1FFA76932B}" srcOrd="1" destOrd="0" presId="urn:microsoft.com/office/officeart/2005/8/layout/hierarchy3"/>
    <dgm:cxn modelId="{0DD688A9-2467-4E4C-86D1-8B494F75C838}" type="presParOf" srcId="{E5BFEBFF-192A-405C-8E2D-DE1FFA76932B}" destId="{F5312AF3-F92A-4B62-A8E9-A9B15B16D61A}" srcOrd="0" destOrd="0" presId="urn:microsoft.com/office/officeart/2005/8/layout/hierarchy3"/>
    <dgm:cxn modelId="{7FF9CD58-3435-4203-8884-C2BD863B9D77}" type="presParOf" srcId="{E5BFEBFF-192A-405C-8E2D-DE1FFA76932B}" destId="{FF0C1266-D99F-4030-B79F-F9248892B31B}" srcOrd="1" destOrd="0" presId="urn:microsoft.com/office/officeart/2005/8/layout/hierarchy3"/>
    <dgm:cxn modelId="{5512515F-874D-458A-86C8-A4B348474C64}" type="presParOf" srcId="{C38484DF-78D1-4DEE-A0BE-440D0C9F1583}" destId="{A6FF6A41-FD4E-453A-9F57-77AB7FD31C03}" srcOrd="1" destOrd="0" presId="urn:microsoft.com/office/officeart/2005/8/layout/hierarchy3"/>
    <dgm:cxn modelId="{F831D509-18FD-4A41-8637-CF2E7F4154B6}" type="presParOf" srcId="{A6FF6A41-FD4E-453A-9F57-77AB7FD31C03}" destId="{00389B5F-EF75-4208-AAFC-20590127A9C7}" srcOrd="0" destOrd="0" presId="urn:microsoft.com/office/officeart/2005/8/layout/hierarchy3"/>
    <dgm:cxn modelId="{9C55C631-FD41-44FC-A820-2ECB4B1A2A1A}" type="presParOf" srcId="{00389B5F-EF75-4208-AAFC-20590127A9C7}" destId="{F96FB99E-BF6D-404F-9BDD-B60328503F93}" srcOrd="0" destOrd="0" presId="urn:microsoft.com/office/officeart/2005/8/layout/hierarchy3"/>
    <dgm:cxn modelId="{7DC56CD2-11D5-4414-B078-82B9E88045A3}" type="presParOf" srcId="{00389B5F-EF75-4208-AAFC-20590127A9C7}" destId="{4479EBB3-63C1-4756-89BC-3F1E4E3D91E5}" srcOrd="1" destOrd="0" presId="urn:microsoft.com/office/officeart/2005/8/layout/hierarchy3"/>
    <dgm:cxn modelId="{B049D6A0-9624-435F-8D8C-AFF09711689E}" type="presParOf" srcId="{A6FF6A41-FD4E-453A-9F57-77AB7FD31C03}" destId="{4C4EB82E-4A19-44AF-B20E-FC9D2B3E63EE}" srcOrd="1" destOrd="0" presId="urn:microsoft.com/office/officeart/2005/8/layout/hierarchy3"/>
    <dgm:cxn modelId="{4C9EBB69-D74F-4AEE-BF4D-2C0ECEB35F9A}" type="presParOf" srcId="{4C4EB82E-4A19-44AF-B20E-FC9D2B3E63EE}" destId="{7CBDD6BA-DA4D-4371-A641-9A8A6B22E410}" srcOrd="0" destOrd="0" presId="urn:microsoft.com/office/officeart/2005/8/layout/hierarchy3"/>
    <dgm:cxn modelId="{A8A6CF98-5766-4D3D-9C10-185B325F54A1}" type="presParOf" srcId="{4C4EB82E-4A19-44AF-B20E-FC9D2B3E63EE}" destId="{723837F9-C0A7-4AA8-98BA-5B535556CDA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D1887F-3ADF-4640-B9B6-E4085D464A5A}">
      <dsp:nvSpPr>
        <dsp:cNvPr id="0" name=""/>
        <dsp:cNvSpPr/>
      </dsp:nvSpPr>
      <dsp:spPr>
        <a:xfrm>
          <a:off x="0" y="0"/>
          <a:ext cx="8208912" cy="1879408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chemeClr val="bg1"/>
              </a:solidFill>
            </a:rPr>
            <a:t>Подъемно-транспортные машины и устройства</a:t>
          </a:r>
          <a:endParaRPr lang="ru-RU" sz="4700" kern="1200" dirty="0">
            <a:solidFill>
              <a:schemeClr val="bg1"/>
            </a:solidFill>
          </a:endParaRPr>
        </a:p>
      </dsp:txBody>
      <dsp:txXfrm>
        <a:off x="0" y="0"/>
        <a:ext cx="8208912" cy="1879408"/>
      </dsp:txXfrm>
    </dsp:sp>
    <dsp:sp modelId="{3B86B2A7-21AF-4388-A6BF-5EC19892AC1C}">
      <dsp:nvSpPr>
        <dsp:cNvPr id="0" name=""/>
        <dsp:cNvSpPr/>
      </dsp:nvSpPr>
      <dsp:spPr>
        <a:xfrm>
          <a:off x="3453" y="1864139"/>
          <a:ext cx="3953252" cy="440055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bg1"/>
              </a:solidFill>
            </a:rPr>
            <a:t>Транспортирующие машины</a:t>
          </a:r>
          <a:endParaRPr lang="ru-RU" sz="4000" kern="1200" dirty="0">
            <a:solidFill>
              <a:schemeClr val="bg1"/>
            </a:solidFill>
          </a:endParaRPr>
        </a:p>
      </dsp:txBody>
      <dsp:txXfrm>
        <a:off x="3453" y="1864139"/>
        <a:ext cx="3953252" cy="4400556"/>
      </dsp:txXfrm>
    </dsp:sp>
    <dsp:sp modelId="{4A6AD7E5-97C6-4C49-A9C0-C604DB124572}">
      <dsp:nvSpPr>
        <dsp:cNvPr id="0" name=""/>
        <dsp:cNvSpPr/>
      </dsp:nvSpPr>
      <dsp:spPr>
        <a:xfrm>
          <a:off x="3956705" y="1879408"/>
          <a:ext cx="4248753" cy="3946758"/>
        </a:xfrm>
        <a:prstGeom prst="rect">
          <a:avLst/>
        </a:prstGeom>
        <a:gradFill rotWithShape="0">
          <a:gsLst>
            <a:gs pos="0">
              <a:schemeClr val="accent3">
                <a:hueOff val="-5580973"/>
                <a:satOff val="-30571"/>
                <a:lumOff val="9412"/>
                <a:alphaOff val="0"/>
                <a:shade val="45000"/>
                <a:satMod val="155000"/>
              </a:schemeClr>
            </a:gs>
            <a:gs pos="60000">
              <a:schemeClr val="accent3">
                <a:hueOff val="-5580973"/>
                <a:satOff val="-30571"/>
                <a:lumOff val="9412"/>
                <a:alphaOff val="0"/>
                <a:shade val="95000"/>
                <a:satMod val="150000"/>
              </a:schemeClr>
            </a:gs>
            <a:gs pos="100000">
              <a:schemeClr val="accent3">
                <a:hueOff val="-5580973"/>
                <a:satOff val="-30571"/>
                <a:lumOff val="9412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Грузоподъемные машины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и устройства</a:t>
          </a:r>
          <a:endParaRPr lang="ru-RU" sz="3500" kern="1200" dirty="0">
            <a:solidFill>
              <a:schemeClr val="bg1"/>
            </a:solidFill>
          </a:endParaRPr>
        </a:p>
      </dsp:txBody>
      <dsp:txXfrm>
        <a:off x="3956705" y="1879408"/>
        <a:ext cx="4248753" cy="3946758"/>
      </dsp:txXfrm>
    </dsp:sp>
    <dsp:sp modelId="{83467439-A7A6-46F3-A3AE-C2874E3091B8}">
      <dsp:nvSpPr>
        <dsp:cNvPr id="0" name=""/>
        <dsp:cNvSpPr/>
      </dsp:nvSpPr>
      <dsp:spPr>
        <a:xfrm>
          <a:off x="0" y="5826167"/>
          <a:ext cx="8208912" cy="438528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C9DDBA-D6F3-4D64-917D-C344A32B6F45}">
      <dsp:nvSpPr>
        <dsp:cNvPr id="0" name=""/>
        <dsp:cNvSpPr/>
      </dsp:nvSpPr>
      <dsp:spPr>
        <a:xfrm>
          <a:off x="72002" y="-127815"/>
          <a:ext cx="8208923" cy="2282657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</a:rPr>
            <a:t>Транспортирующие машины.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</a:rPr>
            <a:t>Предназначены для перемещения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</a:rPr>
            <a:t>массовых грузов непрерывным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</a:rPr>
            <a:t>способом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72002" y="-127815"/>
        <a:ext cx="8208923" cy="2282657"/>
      </dsp:txXfrm>
    </dsp:sp>
    <dsp:sp modelId="{695E5D1E-41F6-404D-8D6B-74002B3F4CFF}">
      <dsp:nvSpPr>
        <dsp:cNvPr id="0" name=""/>
        <dsp:cNvSpPr/>
      </dsp:nvSpPr>
      <dsp:spPr>
        <a:xfrm>
          <a:off x="0" y="2184722"/>
          <a:ext cx="2781590" cy="37199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Ленточные и цепные конвейеры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0" y="2184722"/>
        <a:ext cx="2781590" cy="3719933"/>
      </dsp:txXfrm>
    </dsp:sp>
    <dsp:sp modelId="{2421C37B-5541-4C85-B22C-5675E34A313E}">
      <dsp:nvSpPr>
        <dsp:cNvPr id="0" name=""/>
        <dsp:cNvSpPr/>
      </dsp:nvSpPr>
      <dsp:spPr>
        <a:xfrm>
          <a:off x="2808311" y="2184722"/>
          <a:ext cx="2781590" cy="37199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Винтовые конвейеры (шнеки)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2808311" y="2184722"/>
        <a:ext cx="2781590" cy="3719933"/>
      </dsp:txXfrm>
    </dsp:sp>
    <dsp:sp modelId="{E9BC3C06-F813-42CB-A382-386B4F94232A}">
      <dsp:nvSpPr>
        <dsp:cNvPr id="0" name=""/>
        <dsp:cNvSpPr/>
      </dsp:nvSpPr>
      <dsp:spPr>
        <a:xfrm>
          <a:off x="5571337" y="2184722"/>
          <a:ext cx="2781590" cy="37199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Пневматические транспортные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устройства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5571337" y="2184722"/>
        <a:ext cx="2781590" cy="3719933"/>
      </dsp:txXfrm>
    </dsp:sp>
    <dsp:sp modelId="{E58AA91F-0553-4689-9FD9-8CEC988C8E0D}">
      <dsp:nvSpPr>
        <dsp:cNvPr id="0" name=""/>
        <dsp:cNvSpPr/>
      </dsp:nvSpPr>
      <dsp:spPr>
        <a:xfrm>
          <a:off x="0" y="5619145"/>
          <a:ext cx="8352928" cy="413325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1DBD89-2351-4173-B364-821507B2D8A3}">
      <dsp:nvSpPr>
        <dsp:cNvPr id="0" name=""/>
        <dsp:cNvSpPr/>
      </dsp:nvSpPr>
      <dsp:spPr>
        <a:xfrm>
          <a:off x="0" y="-133833"/>
          <a:ext cx="8640960" cy="3727873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Грузоподъемные машины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и устройства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Являются подъемными устройствами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циклического действия с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возвратно-поступательным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движением грузозахватного органа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в пространстве</a:t>
          </a:r>
        </a:p>
      </dsp:txBody>
      <dsp:txXfrm>
        <a:off x="0" y="-133833"/>
        <a:ext cx="8640960" cy="3727873"/>
      </dsp:txXfrm>
    </dsp:sp>
    <dsp:sp modelId="{51F71C53-0EE6-4FE7-894D-63AFD8AEB2E1}">
      <dsp:nvSpPr>
        <dsp:cNvPr id="0" name=""/>
        <dsp:cNvSpPr/>
      </dsp:nvSpPr>
      <dsp:spPr>
        <a:xfrm>
          <a:off x="0" y="3669880"/>
          <a:ext cx="4032151" cy="2269606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bg1"/>
              </a:solidFill>
            </a:rPr>
            <a:t>Подъемники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bg1"/>
              </a:solidFill>
            </a:rPr>
            <a:t>(домкраты; блоки; ручные лебедки;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bg1"/>
              </a:solidFill>
            </a:rPr>
            <a:t>лифты)</a:t>
          </a:r>
          <a:endParaRPr lang="ru-RU" sz="3000" kern="1200" dirty="0">
            <a:solidFill>
              <a:schemeClr val="bg1"/>
            </a:solidFill>
          </a:endParaRPr>
        </a:p>
      </dsp:txBody>
      <dsp:txXfrm>
        <a:off x="0" y="3669880"/>
        <a:ext cx="4032151" cy="2269606"/>
      </dsp:txXfrm>
    </dsp:sp>
    <dsp:sp modelId="{629813B4-8E71-426D-8365-2B99A449F471}">
      <dsp:nvSpPr>
        <dsp:cNvPr id="0" name=""/>
        <dsp:cNvSpPr/>
      </dsp:nvSpPr>
      <dsp:spPr>
        <a:xfrm>
          <a:off x="4033843" y="3669880"/>
          <a:ext cx="4607116" cy="2269606"/>
        </a:xfrm>
        <a:prstGeom prst="rect">
          <a:avLst/>
        </a:prstGeom>
        <a:solidFill>
          <a:schemeClr val="accent5">
            <a:shade val="80000"/>
            <a:hueOff val="-215858"/>
            <a:satOff val="-15811"/>
            <a:lumOff val="31719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bg1"/>
              </a:solidFill>
            </a:rPr>
            <a:t>Краны</a:t>
          </a:r>
          <a:endParaRPr lang="ru-RU" sz="3000" kern="1200" dirty="0">
            <a:solidFill>
              <a:schemeClr val="bg1"/>
            </a:solidFill>
          </a:endParaRPr>
        </a:p>
      </dsp:txBody>
      <dsp:txXfrm>
        <a:off x="4033843" y="3669880"/>
        <a:ext cx="4607116" cy="2269606"/>
      </dsp:txXfrm>
    </dsp:sp>
    <dsp:sp modelId="{6EABFF35-1DC8-416F-B102-2EBB523205F4}">
      <dsp:nvSpPr>
        <dsp:cNvPr id="0" name=""/>
        <dsp:cNvSpPr/>
      </dsp:nvSpPr>
      <dsp:spPr>
        <a:xfrm>
          <a:off x="0" y="6572704"/>
          <a:ext cx="8640960" cy="461814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51B28C-2862-4AE6-A269-4E12BFA79166}">
      <dsp:nvSpPr>
        <dsp:cNvPr id="0" name=""/>
        <dsp:cNvSpPr/>
      </dsp:nvSpPr>
      <dsp:spPr>
        <a:xfrm>
          <a:off x="0" y="1164756"/>
          <a:ext cx="835292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8C4C1-092E-4DB2-AA5F-4617D434AE9E}">
      <dsp:nvSpPr>
        <dsp:cNvPr id="0" name=""/>
        <dsp:cNvSpPr/>
      </dsp:nvSpPr>
      <dsp:spPr>
        <a:xfrm>
          <a:off x="417646" y="17661"/>
          <a:ext cx="6567113" cy="1427534"/>
        </a:xfrm>
        <a:prstGeom prst="roundRect">
          <a:avLst/>
        </a:prstGeom>
        <a:gradFill rotWithShape="1">
          <a:gsLst>
            <a:gs pos="0">
              <a:schemeClr val="dk1">
                <a:tint val="65000"/>
                <a:satMod val="270000"/>
              </a:schemeClr>
            </a:gs>
            <a:gs pos="25000">
              <a:schemeClr val="dk1">
                <a:tint val="60000"/>
                <a:satMod val="300000"/>
              </a:schemeClr>
            </a:gs>
            <a:gs pos="100000">
              <a:schemeClr val="dk1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tx1"/>
              </a:solidFill>
            </a:rPr>
            <a:t>Устойчивость кранов</a:t>
          </a:r>
          <a:endParaRPr lang="ru-RU" sz="4400" kern="1200" dirty="0">
            <a:solidFill>
              <a:schemeClr val="tx1"/>
            </a:solidFill>
          </a:endParaRPr>
        </a:p>
      </dsp:txBody>
      <dsp:txXfrm>
        <a:off x="417646" y="17661"/>
        <a:ext cx="6567113" cy="1427534"/>
      </dsp:txXfrm>
    </dsp:sp>
    <dsp:sp modelId="{729AB954-182C-4EB0-AE30-D722391A8639}">
      <dsp:nvSpPr>
        <dsp:cNvPr id="0" name=""/>
        <dsp:cNvSpPr/>
      </dsp:nvSpPr>
      <dsp:spPr>
        <a:xfrm>
          <a:off x="0" y="2554653"/>
          <a:ext cx="835292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C35BF-FC19-4891-A04F-9977166694A8}">
      <dsp:nvSpPr>
        <dsp:cNvPr id="0" name=""/>
        <dsp:cNvSpPr/>
      </dsp:nvSpPr>
      <dsp:spPr>
        <a:xfrm>
          <a:off x="417646" y="1746156"/>
          <a:ext cx="7143223" cy="1088937"/>
        </a:xfrm>
        <a:prstGeom prst="roundRect">
          <a:avLst/>
        </a:prstGeom>
        <a:gradFill rotWithShape="1">
          <a:gsLst>
            <a:gs pos="0">
              <a:schemeClr val="accent1">
                <a:tint val="65000"/>
                <a:satMod val="270000"/>
              </a:schemeClr>
            </a:gs>
            <a:gs pos="25000">
              <a:schemeClr val="accent1">
                <a:tint val="60000"/>
                <a:satMod val="300000"/>
              </a:schemeClr>
            </a:gs>
            <a:gs pos="100000">
              <a:schemeClr val="accent1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tx1"/>
              </a:solidFill>
            </a:rPr>
            <a:t>Условия устойчивости кранов:</a:t>
          </a:r>
          <a:endParaRPr lang="ru-RU" sz="4000" kern="1200" dirty="0">
            <a:solidFill>
              <a:schemeClr val="tx1"/>
            </a:solidFill>
          </a:endParaRPr>
        </a:p>
      </dsp:txBody>
      <dsp:txXfrm>
        <a:off x="417646" y="1746156"/>
        <a:ext cx="7143223" cy="1088937"/>
      </dsp:txXfrm>
    </dsp:sp>
    <dsp:sp modelId="{A3FDAA42-B25F-4E5D-97E3-1B1DE9FC8168}">
      <dsp:nvSpPr>
        <dsp:cNvPr id="0" name=""/>
        <dsp:cNvSpPr/>
      </dsp:nvSpPr>
      <dsp:spPr>
        <a:xfrm>
          <a:off x="0" y="5624218"/>
          <a:ext cx="835292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2762D9-5463-43E1-BE7B-661B78F0A7C6}">
      <dsp:nvSpPr>
        <dsp:cNvPr id="0" name=""/>
        <dsp:cNvSpPr/>
      </dsp:nvSpPr>
      <dsp:spPr>
        <a:xfrm>
          <a:off x="397253" y="3136053"/>
          <a:ext cx="7952848" cy="2768604"/>
        </a:xfrm>
        <a:prstGeom prst="roundRect">
          <a:avLst/>
        </a:prstGeom>
        <a:gradFill rotWithShape="1">
          <a:gsLst>
            <a:gs pos="0">
              <a:schemeClr val="accent2">
                <a:tint val="65000"/>
                <a:satMod val="270000"/>
              </a:schemeClr>
            </a:gs>
            <a:gs pos="25000">
              <a:schemeClr val="accent2">
                <a:tint val="60000"/>
                <a:satMod val="300000"/>
              </a:schemeClr>
            </a:gs>
            <a:gs pos="100000">
              <a:schemeClr val="accent2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Удерживающий момент должен быть больше опрокидывающего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smtClean="0">
              <a:solidFill>
                <a:schemeClr val="tx1"/>
              </a:solidFill>
            </a:rPr>
            <a:t>момента сил, действующих относительно вертикальной оси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smtClean="0">
              <a:solidFill>
                <a:schemeClr val="tx1"/>
              </a:solidFill>
            </a:rPr>
            <a:t>крана, проходящей через центр его тяжести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397253" y="3136053"/>
        <a:ext cx="7952848" cy="276860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2190E5-BA08-4C4E-A36C-2583B3089EB1}">
      <dsp:nvSpPr>
        <dsp:cNvPr id="0" name=""/>
        <dsp:cNvSpPr/>
      </dsp:nvSpPr>
      <dsp:spPr>
        <a:xfrm>
          <a:off x="152128" y="0"/>
          <a:ext cx="3030242" cy="151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Коэффициент грузовой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устойчивости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152128" y="0"/>
        <a:ext cx="3030242" cy="1515121"/>
      </dsp:txXfrm>
    </dsp:sp>
    <dsp:sp modelId="{F5312AF3-F92A-4B62-A8E9-A9B15B16D61A}">
      <dsp:nvSpPr>
        <dsp:cNvPr id="0" name=""/>
        <dsp:cNvSpPr/>
      </dsp:nvSpPr>
      <dsp:spPr>
        <a:xfrm>
          <a:off x="455152" y="1515121"/>
          <a:ext cx="244025" cy="2420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0161"/>
              </a:lnTo>
              <a:lnTo>
                <a:pt x="244025" y="2420161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C1266-D99F-4030-B79F-F9248892B31B}">
      <dsp:nvSpPr>
        <dsp:cNvPr id="0" name=""/>
        <dsp:cNvSpPr/>
      </dsp:nvSpPr>
      <dsp:spPr>
        <a:xfrm>
          <a:off x="699178" y="1895596"/>
          <a:ext cx="3295789" cy="4079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Это отношение моментов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относительно оси опрокидывания,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создаваемого весом всех частей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крана с учетом всех дополнительных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нагрузок (ветровой, инерционной,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торможения), к моменту,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создаваемому рабочим грузом при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работе крана</a:t>
          </a:r>
          <a:endParaRPr lang="ru-RU" sz="1800" kern="1200" dirty="0"/>
        </a:p>
      </dsp:txBody>
      <dsp:txXfrm>
        <a:off x="699178" y="1895596"/>
        <a:ext cx="3295789" cy="4079373"/>
      </dsp:txXfrm>
    </dsp:sp>
    <dsp:sp modelId="{F96FB99E-BF6D-404F-9BDD-B60328503F93}">
      <dsp:nvSpPr>
        <dsp:cNvPr id="0" name=""/>
        <dsp:cNvSpPr/>
      </dsp:nvSpPr>
      <dsp:spPr>
        <a:xfrm>
          <a:off x="4146479" y="1694"/>
          <a:ext cx="3030242" cy="151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Коэффициент собственной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устойчивости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146479" y="1694"/>
        <a:ext cx="3030242" cy="1515121"/>
      </dsp:txXfrm>
    </dsp:sp>
    <dsp:sp modelId="{7CBDD6BA-DA4D-4371-A641-9A8A6B22E410}">
      <dsp:nvSpPr>
        <dsp:cNvPr id="0" name=""/>
        <dsp:cNvSpPr/>
      </dsp:nvSpPr>
      <dsp:spPr>
        <a:xfrm>
          <a:off x="4449503" y="1516815"/>
          <a:ext cx="303024" cy="2392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2422"/>
              </a:lnTo>
              <a:lnTo>
                <a:pt x="303024" y="2392422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837F9-C0A7-4AA8-98BA-5B535556CDA6}">
      <dsp:nvSpPr>
        <dsp:cNvPr id="0" name=""/>
        <dsp:cNvSpPr/>
      </dsp:nvSpPr>
      <dsp:spPr>
        <a:xfrm>
          <a:off x="4752527" y="1895596"/>
          <a:ext cx="3363254" cy="40272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Это отношение моментов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относительно оси опрокидывания,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создаваемого весом всех частей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крана с учетом уклона местности,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 моменту, создаваемого ветровой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нагрузкой при нерабочем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состоянии крана</a:t>
          </a:r>
          <a:endParaRPr lang="ru-RU" sz="1800" kern="1200" dirty="0"/>
        </a:p>
      </dsp:txBody>
      <dsp:txXfrm>
        <a:off x="4752527" y="1895596"/>
        <a:ext cx="3363254" cy="4027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6A7390-8F03-43DD-8FB7-524B4400A1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7D34F0-285D-4D90-8A26-32B5774A1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ACD2C2-C3C9-4B99-9867-BCEF43A228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A981C3D-155F-4079-91CA-08CB2CE9CC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FAB318-9058-486C-B2F8-FA6969EA1D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F28340-49F9-4035-936F-8D775154DD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26C1BE-BEC2-4B48-9EBF-25BC479351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022406-7641-4CFF-8F17-9FDBB59D1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9F4B54C-D5D3-4819-9E72-11153D6573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593068-924E-454E-9C14-051F46B64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A64E46-7D1A-486B-BF58-965D9FE156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91CF39DC-AD67-4D27-9939-1793BDA5DD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Без названия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313" y="3076575"/>
            <a:ext cx="5761037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827088" y="260350"/>
            <a:ext cx="712946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 smtClean="0"/>
              <a:t>Обеспечение </a:t>
            </a:r>
            <a:r>
              <a:rPr lang="ru-RU" sz="3600" b="1" dirty="0" smtClean="0"/>
              <a:t>безопасности подъемно-транспортного оборудования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67544" y="404664"/>
          <a:ext cx="820891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Специальные устройства безопасности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66843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/>
              <a:t>Устройства, обеспечивающие безопасные весовые и нагрузочные характеристики </a:t>
            </a:r>
            <a:r>
              <a:rPr lang="ru-RU" sz="2800" dirty="0" smtClean="0"/>
              <a:t>(тормоза и остановы, ограничители грузоподъемности и грузового момента,</a:t>
            </a:r>
          </a:p>
          <a:p>
            <a:pPr algn="just"/>
            <a:r>
              <a:rPr lang="ru-RU" sz="2800" dirty="0" smtClean="0"/>
              <a:t>противоугонные устройства для удержания крана от самопроизвольного перемещения по рельсовому пути).</a:t>
            </a:r>
          </a:p>
          <a:p>
            <a:pPr algn="just"/>
            <a:r>
              <a:rPr lang="ru-RU" sz="2800" b="1" i="1" dirty="0" smtClean="0"/>
              <a:t>Устройства, обеспечивающие безопасное передвижение груза, грузозахватные приспособления </a:t>
            </a:r>
            <a:r>
              <a:rPr lang="ru-RU" sz="2800" dirty="0" smtClean="0"/>
              <a:t>(крюки, подхваты, захваты, электромагнитные шайбы)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s://msmeta.com.ua/img/plakat/p0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10090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ktsnn.ru/wp-content/uploads/2014/06/Strelovye-krany.Pribory-bezopasno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521" y="476672"/>
            <a:ext cx="8485943" cy="58091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 smtClean="0"/>
              <a:t>Регистрация, техническое освидетельствование и испытание ПТМ</a:t>
            </a:r>
            <a:endParaRPr lang="ru-RU" sz="32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95021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Грузоподъемная машина до пуска в работу подлежит регистрации в органах </a:t>
            </a:r>
            <a:r>
              <a:rPr lang="ru-RU" sz="2800" dirty="0" err="1" smtClean="0"/>
              <a:t>Ростехнадзора</a:t>
            </a:r>
            <a:r>
              <a:rPr lang="ru-RU" sz="2800" dirty="0" smtClean="0"/>
              <a:t>, которые выдают разрешение на ввод в эксплуатацию.</a:t>
            </a:r>
          </a:p>
          <a:p>
            <a:r>
              <a:rPr lang="ru-RU" sz="2800" dirty="0" smtClean="0"/>
              <a:t>• Техническое освидетельствование проводится до пуска в работу всех вновь устанавливаемых</a:t>
            </a:r>
          </a:p>
          <a:p>
            <a:r>
              <a:rPr lang="ru-RU" sz="2800" dirty="0" smtClean="0"/>
              <a:t>грузоподъемных машин.</a:t>
            </a:r>
          </a:p>
          <a:p>
            <a:r>
              <a:rPr lang="ru-RU" sz="2800" dirty="0" smtClean="0"/>
              <a:t>• Грузоподъемные машины, находящиеся в</a:t>
            </a:r>
          </a:p>
          <a:p>
            <a:r>
              <a:rPr lang="ru-RU" sz="2800" dirty="0" smtClean="0"/>
              <a:t>эксплуатации, подвергаются периодическому</a:t>
            </a:r>
          </a:p>
          <a:p>
            <a:r>
              <a:rPr lang="ru-RU" sz="2800" dirty="0" smtClean="0"/>
              <a:t>освидетельствованию через каждые 12 месяцев</a:t>
            </a:r>
          </a:p>
          <a:p>
            <a:r>
              <a:rPr lang="ru-RU" sz="2800" dirty="0" smtClean="0"/>
              <a:t>(частичному) и через 3 года (полному).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Полное техническое освидетельствование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842493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Осмотр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устанавливается надежность каждого узла, степень износа канатов, цепей, крюков, передач, тормозов, аппаратов управления;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определяется работоспособность приборов и устройств безопасности;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крепление канатов;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наличие и исправность заземления и электрических блокировок;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состояние ограждений, перил.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5"/>
            <a:ext cx="820891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/>
              <a:t>Статическое испытание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проверка прочности грузоподъемной машины;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проверка грузовой устойчивости под нагрузкой на 25%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превышающей номинальную при максимальном и минимальном вылете стрелы.</a:t>
            </a:r>
          </a:p>
          <a:p>
            <a:pPr algn="ctr"/>
            <a:endParaRPr lang="ru-RU" sz="3200" b="1" i="1" smtClean="0"/>
          </a:p>
          <a:p>
            <a:pPr algn="ctr"/>
            <a:r>
              <a:rPr lang="ru-RU" sz="3200" b="1" i="1" smtClean="0"/>
              <a:t>Динамическое </a:t>
            </a:r>
            <a:r>
              <a:rPr lang="ru-RU" sz="3200" b="1" i="1" dirty="0" smtClean="0"/>
              <a:t>испытание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проверка действия механизмов, тормозов, устройств безопасности;</a:t>
            </a:r>
          </a:p>
          <a:p>
            <a:r>
              <a:rPr lang="ru-RU" sz="2800" dirty="0" smtClean="0"/>
              <a:t>при испытании груз должен превышать номинальный на 10 %.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z="4000" smtClean="0">
                <a:latin typeface="Times New Roman" pitchFamily="18" charset="0"/>
              </a:rPr>
              <a:t>           Спасибо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67544" y="404664"/>
          <a:ext cx="820891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67544" y="404664"/>
          <a:ext cx="835292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51520" y="260648"/>
          <a:ext cx="864096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Безопасность при эксплуатации ГПМ обеспечивается следующими методами</a:t>
            </a:r>
            <a:r>
              <a:rPr lang="ru-RU" sz="2800" b="1" dirty="0" smtClean="0"/>
              <a:t>:</a:t>
            </a:r>
          </a:p>
          <a:p>
            <a:pPr algn="just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1.Определение и соблюдение размера опасной зоны ГПМ. Размер опасной зоны зависит от высоты подъема и длины пути перемещения груза.</a:t>
            </a:r>
            <a:br>
              <a:rPr lang="ru-RU" sz="2000" dirty="0" smtClean="0"/>
            </a:br>
            <a:r>
              <a:rPr lang="ru-RU" sz="2000" dirty="0" smtClean="0"/>
              <a:t>2.Применение средств защиты от возможного </a:t>
            </a:r>
            <a:r>
              <a:rPr lang="ru-RU" sz="2000" dirty="0" err="1" smtClean="0"/>
              <a:t>травмирования</a:t>
            </a:r>
            <a:r>
              <a:rPr lang="ru-RU" sz="2000" dirty="0" smtClean="0"/>
              <a:t> (</a:t>
            </a:r>
            <a:r>
              <a:rPr lang="ru-RU" sz="2000" dirty="0" smtClean="0"/>
              <a:t>ограждения, каски).</a:t>
            </a:r>
            <a:br>
              <a:rPr lang="ru-RU" sz="2000" dirty="0" smtClean="0"/>
            </a:br>
            <a:r>
              <a:rPr lang="ru-RU" sz="2000" dirty="0" smtClean="0"/>
              <a:t>3.Расчет на прочность канатов. По результатам расчета устанавливается коэффициент прочности каната.</a:t>
            </a:r>
            <a:br>
              <a:rPr lang="ru-RU" sz="2000" dirty="0" smtClean="0"/>
            </a:br>
            <a:r>
              <a:rPr lang="ru-RU" sz="2000" dirty="0" smtClean="0"/>
              <a:t>4.Определение устойчивости ГПМ. Условие устойчивости крана: удерживающий момент должен быть выше опрокидывающего.</a:t>
            </a:r>
            <a:br>
              <a:rPr lang="ru-RU" sz="2000" dirty="0" smtClean="0"/>
            </a:br>
            <a:r>
              <a:rPr lang="ru-RU" sz="2000" dirty="0" smtClean="0"/>
              <a:t>5.Применение специальных устройств для обеспечения </a:t>
            </a:r>
            <a:r>
              <a:rPr lang="ru-RU" sz="2000" dirty="0" smtClean="0"/>
              <a:t>безопасности (</a:t>
            </a:r>
            <a:r>
              <a:rPr lang="ru-RU" sz="2000" dirty="0" smtClean="0"/>
              <a:t>тормоза, остановы, ограничители грузоподъемности, противоугонные средства, блокировка дверей кабины, ограничитель поворотов)</a:t>
            </a:r>
            <a:br>
              <a:rPr lang="ru-RU" sz="2000" dirty="0" smtClean="0"/>
            </a:br>
            <a:r>
              <a:rPr lang="ru-RU" sz="2000" dirty="0" smtClean="0"/>
              <a:t>6.Периодический контроль за состоянием ГПМ</a:t>
            </a:r>
            <a:br>
              <a:rPr lang="ru-RU" sz="2000" dirty="0" smtClean="0"/>
            </a:br>
            <a:r>
              <a:rPr lang="ru-RU" sz="2000" dirty="0" smtClean="0"/>
              <a:t>7.Регистрация,техническое освидетельствование, испытания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404664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Размер опасной зоны подъемно-транспортного оборудования (ПТМ)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628800"/>
            <a:ext cx="38884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• Зависит от высоты</a:t>
            </a:r>
          </a:p>
          <a:p>
            <a:r>
              <a:rPr lang="ru-RU" sz="2400" dirty="0" smtClean="0"/>
              <a:t>подъема груза и длины</a:t>
            </a:r>
          </a:p>
          <a:p>
            <a:r>
              <a:rPr lang="ru-RU" sz="2400" dirty="0" smtClean="0"/>
              <a:t>пути перемещения ПТМ</a:t>
            </a:r>
          </a:p>
          <a:p>
            <a:r>
              <a:rPr lang="ru-RU" sz="2400" dirty="0" smtClean="0"/>
              <a:t>с грузом;</a:t>
            </a:r>
          </a:p>
          <a:p>
            <a:r>
              <a:rPr lang="ru-RU" sz="2400" dirty="0" smtClean="0"/>
              <a:t>• Определяется по</a:t>
            </a:r>
          </a:p>
          <a:p>
            <a:r>
              <a:rPr lang="ru-RU" sz="2400" dirty="0" smtClean="0"/>
              <a:t>формуле:</a:t>
            </a:r>
          </a:p>
          <a:p>
            <a:r>
              <a:rPr lang="en-US" sz="2400" dirty="0" smtClean="0"/>
              <a:t>R </a:t>
            </a:r>
            <a:r>
              <a:rPr lang="en-US" sz="2400" dirty="0"/>
              <a:t>= </a:t>
            </a:r>
            <a:r>
              <a:rPr lang="en-US" sz="2400" dirty="0" err="1"/>
              <a:t>r</a:t>
            </a:r>
            <a:r>
              <a:rPr lang="en-US" sz="2400" baseline="-25000" dirty="0" err="1"/>
              <a:t>c</a:t>
            </a:r>
            <a:r>
              <a:rPr lang="en-US" sz="2400" baseline="-25000" dirty="0"/>
              <a:t> </a:t>
            </a:r>
            <a:r>
              <a:rPr lang="en-US" sz="2400" dirty="0"/>
              <a:t> + 0.5l</a:t>
            </a:r>
            <a:r>
              <a:rPr lang="en-US" sz="2400" baseline="-25000" dirty="0"/>
              <a:t>r </a:t>
            </a:r>
            <a:r>
              <a:rPr lang="en-US" sz="2400" dirty="0"/>
              <a:t> + </a:t>
            </a:r>
            <a:r>
              <a:rPr lang="en-US" sz="2400" dirty="0" smtClean="0"/>
              <a:t>0.3H</a:t>
            </a:r>
            <a:endParaRPr lang="ru-RU" sz="2400" dirty="0" smtClean="0"/>
          </a:p>
          <a:p>
            <a:r>
              <a:rPr lang="ru-RU" sz="2400" dirty="0" err="1" smtClean="0"/>
              <a:t>rc</a:t>
            </a:r>
            <a:r>
              <a:rPr lang="ru-RU" sz="2400" dirty="0" smtClean="0"/>
              <a:t> – вылет стрелы крана</a:t>
            </a:r>
          </a:p>
          <a:p>
            <a:r>
              <a:rPr lang="ru-RU" sz="2400" dirty="0" smtClean="0"/>
              <a:t>от оси его поворота</a:t>
            </a:r>
            <a:r>
              <a:rPr lang="ru-RU" sz="2400" dirty="0"/>
              <a:t>;</a:t>
            </a:r>
            <a:endParaRPr lang="ru-RU" sz="2400" dirty="0" smtClean="0"/>
          </a:p>
          <a:p>
            <a:r>
              <a:rPr lang="ru-RU" sz="2400" dirty="0" err="1" smtClean="0"/>
              <a:t>lr</a:t>
            </a:r>
            <a:r>
              <a:rPr lang="ru-RU" sz="2400" dirty="0" smtClean="0"/>
              <a:t> – наибольший линейный размер груза;</a:t>
            </a:r>
          </a:p>
          <a:p>
            <a:r>
              <a:rPr lang="ru-RU" sz="2400" dirty="0" smtClean="0"/>
              <a:t>Н – высота подъема груза;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0980" y="1340767"/>
            <a:ext cx="4345476" cy="50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Расчет канатов на прочность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1484784"/>
            <a:ext cx="5004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K ≥ P/S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36912"/>
            <a:ext cx="83529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К – коэффициент запаса прочности каната при разрывном</a:t>
            </a:r>
          </a:p>
          <a:p>
            <a:r>
              <a:rPr lang="ru-RU" sz="3200" dirty="0" smtClean="0"/>
              <a:t>усилии;</a:t>
            </a:r>
          </a:p>
          <a:p>
            <a:r>
              <a:rPr lang="ru-RU" sz="3200" dirty="0" smtClean="0"/>
              <a:t>Р – допустимое разрывное усилие каната, Н;</a:t>
            </a:r>
          </a:p>
          <a:p>
            <a:r>
              <a:rPr lang="ru-RU" sz="3200" dirty="0" smtClean="0"/>
              <a:t>S – наибольшее натяжение каната (без учета динамических</a:t>
            </a:r>
          </a:p>
          <a:p>
            <a:r>
              <a:rPr lang="ru-RU" sz="3200" dirty="0" smtClean="0"/>
              <a:t>нагрузок, Н.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8316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Коэффициент запаса прочности (К)</a:t>
            </a:r>
          </a:p>
          <a:p>
            <a:pPr algn="just"/>
            <a:r>
              <a:rPr lang="ru-RU" sz="3200" dirty="0" smtClean="0"/>
              <a:t>• определяется правилами </a:t>
            </a:r>
            <a:r>
              <a:rPr lang="ru-RU" sz="3200" dirty="0" err="1" smtClean="0"/>
              <a:t>Ростехнадзора</a:t>
            </a:r>
            <a:endParaRPr lang="ru-RU" sz="3200" dirty="0" smtClean="0"/>
          </a:p>
          <a:p>
            <a:pPr algn="just"/>
            <a:r>
              <a:rPr lang="ru-RU" sz="3200" dirty="0" smtClean="0"/>
              <a:t>• зависит от типа каната и </a:t>
            </a:r>
            <a:r>
              <a:rPr lang="ru-RU" sz="3200" dirty="0" err="1" smtClean="0"/>
              <a:t>ПТМи</a:t>
            </a:r>
            <a:r>
              <a:rPr lang="ru-RU" sz="3200" dirty="0" smtClean="0"/>
              <a:t> условий работы каната.</a:t>
            </a:r>
          </a:p>
          <a:p>
            <a:pPr algn="just"/>
            <a:r>
              <a:rPr lang="ru-RU" sz="3200" dirty="0" smtClean="0"/>
              <a:t>• для промышленных кранов – К =3,5…6;</a:t>
            </a:r>
          </a:p>
          <a:p>
            <a:pPr algn="just"/>
            <a:r>
              <a:rPr lang="ru-RU" sz="3200" dirty="0" smtClean="0"/>
              <a:t>• для грузовых лифтов без проводника</a:t>
            </a:r>
            <a:endParaRPr lang="en-US" sz="3200" dirty="0" smtClean="0"/>
          </a:p>
          <a:p>
            <a:pPr algn="just"/>
            <a:r>
              <a:rPr lang="ru-RU" sz="3200" dirty="0" smtClean="0"/>
              <a:t> – К = 8…13;</a:t>
            </a:r>
          </a:p>
          <a:p>
            <a:pPr algn="just"/>
            <a:r>
              <a:rPr lang="ru-RU" sz="3200" dirty="0" smtClean="0"/>
              <a:t>• для грузовых лифтов с проводником и пассажирами –</a:t>
            </a:r>
            <a:r>
              <a:rPr lang="en-US" sz="3200" dirty="0" smtClean="0"/>
              <a:t> </a:t>
            </a:r>
            <a:r>
              <a:rPr lang="ru-RU" sz="3200" dirty="0" smtClean="0"/>
              <a:t>К=9…15.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95536" y="332656"/>
          <a:ext cx="835292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470</TotalTime>
  <Words>527</Words>
  <Application>Microsoft Office PowerPoint</Application>
  <PresentationFormat>Экран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специальных устройств, обеспечивающих безопасность птм</dc:title>
  <dc:creator>user</dc:creator>
  <cp:lastModifiedBy>emeljanova</cp:lastModifiedBy>
  <cp:revision>52</cp:revision>
  <dcterms:created xsi:type="dcterms:W3CDTF">2018-02-15T14:07:24Z</dcterms:created>
  <dcterms:modified xsi:type="dcterms:W3CDTF">2018-03-05T09:10:20Z</dcterms:modified>
</cp:coreProperties>
</file>