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E47032-D759-4E08-B5BE-42142EF985A2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D26DA13-08ED-4347-A708-AD7FF00D6C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714356"/>
            <a:ext cx="7406640" cy="206897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Лауреаты нобелевской премии </a:t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экономике и их вклад в развитие экономической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мысли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72330" y="6143644"/>
            <a:ext cx="1914516" cy="566726"/>
          </a:xfrm>
        </p:spPr>
        <p:txBody>
          <a:bodyPr>
            <a:normAutofit fontScale="92500" lnSpcReduction="10000"/>
          </a:bodyPr>
          <a:lstStyle/>
          <a:p>
            <a:r>
              <a:rPr lang="ru-RU" sz="1100" b="1" dirty="0"/>
              <a:t>Новороссийский колледж строительства и </a:t>
            </a:r>
            <a:r>
              <a:rPr lang="ru-RU" sz="1100" b="1" dirty="0" smtClean="0"/>
              <a:t>экономики.</a:t>
            </a:r>
          </a:p>
          <a:p>
            <a:r>
              <a:rPr lang="ru-RU" sz="1100" b="1" dirty="0" smtClean="0"/>
              <a:t>БУ-11. Соболева Анастасия.</a:t>
            </a:r>
            <a:endParaRPr lang="ru-RU" sz="11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Следует отметить, что мировое признание Нобелевские лауреаты по экономике получили не за публикации на актуальные темы, а за свои основополагающие научные труды, появившиеся задолго до награждения. Так, идеи Р. </a:t>
            </a:r>
            <a:r>
              <a:rPr lang="ru-RU" dirty="0" err="1"/>
              <a:t>Коуза</a:t>
            </a:r>
            <a:r>
              <a:rPr lang="ru-RU" dirty="0"/>
              <a:t> (1991 г.) только через 60 лет были отмечены Нобелевской премией, а Р. Мертона и М. </a:t>
            </a:r>
            <a:r>
              <a:rPr lang="ru-RU" dirty="0" err="1"/>
              <a:t>Скоулза</a:t>
            </a:r>
            <a:r>
              <a:rPr lang="ru-RU" dirty="0"/>
              <a:t> (1997 г.) – через 20 лет.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Роберт Мертон        Рональд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35mill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1571612"/>
            <a:ext cx="3214710" cy="4546518"/>
          </a:xfrm>
        </p:spPr>
      </p:pic>
      <p:pic>
        <p:nvPicPr>
          <p:cNvPr id="2050" name="Picture 2" descr="C:\Users\user\Desktop\ronald_coas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857364"/>
            <a:ext cx="3571900" cy="407196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Нобелевская премия по экономике (по сравнению с другими научными дисциплинами) присуждается авторам, которые уже перешагнули пик своей научной деятельности. Это связано с тем, что общественное признание в экономике, как и в других областях социальных наук, требует длительного времени.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 </a:t>
            </a:r>
            <a:r>
              <a:rPr lang="ru-RU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литературы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</a:t>
            </a:r>
            <a:r>
              <a:rPr lang="en-US" dirty="0"/>
              <a:t>://www.eleven.co.il/article/12993</a:t>
            </a:r>
          </a:p>
          <a:p>
            <a:r>
              <a:rPr lang="en-US" dirty="0"/>
              <a:t>http://www.laureat.ru/</a:t>
            </a:r>
          </a:p>
          <a:p>
            <a:r>
              <a:rPr lang="en-US" dirty="0"/>
              <a:t>http://ru.wikipedia.org/wiki/</a:t>
            </a:r>
            <a:r>
              <a:rPr lang="ru-RU" dirty="0" err="1"/>
              <a:t>Нобелевская_премия_по_экономике</a:t>
            </a:r>
            <a:endParaRPr lang="ru-RU" dirty="0"/>
          </a:p>
          <a:p>
            <a:r>
              <a:rPr lang="en-US" dirty="0"/>
              <a:t>http://www.bestreferat.ru/referat-69976.html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Нобелевские премии присуждаются согласно завещанию А. Нобеля, составленному 27 ноября 1895 и предусматривавшему выделение капитала на присуждение премий по пяти направлениям: физике, химии, физиологии и медицине, литературе и вкладу в дело мира во всем мире. Для этой цели в 1900 был создан Фонд Нобеля - частная, независимая, </a:t>
            </a:r>
            <a:r>
              <a:rPr lang="ru-RU" dirty="0" smtClean="0"/>
              <a:t>организация </a:t>
            </a:r>
            <a:r>
              <a:rPr lang="ru-RU" dirty="0"/>
              <a:t>с начальным капиталом 31 млн. шведских крон. Первые премии были присуждены 10 декабря 1901. С 1969 по инициативе Шведского банка присуждаются также премии по </a:t>
            </a:r>
            <a:r>
              <a:rPr lang="ru-RU" dirty="0" smtClean="0"/>
              <a:t>экономике, после </a:t>
            </a:r>
            <a:r>
              <a:rPr lang="ru-RU" dirty="0"/>
              <a:t>чего правление Фонда Нобеля решило более не увеличивать количество номинаций.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Альфред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Нобель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pho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03525" y="2300287"/>
            <a:ext cx="4762500" cy="3095625"/>
          </a:xfrm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Премия не может быть присуждена совместно более чем трем лицам (решение об этом было принято в 1968). </a:t>
            </a:r>
            <a:r>
              <a:rPr lang="ru-RU" dirty="0" smtClean="0"/>
              <a:t>Премии вручает </a:t>
            </a:r>
            <a:r>
              <a:rPr lang="ru-RU" dirty="0"/>
              <a:t>в Копенгагене в Концертном зале король </a:t>
            </a:r>
            <a:r>
              <a:rPr lang="ru-RU" dirty="0" smtClean="0"/>
              <a:t>Швеции. </a:t>
            </a:r>
            <a:r>
              <a:rPr lang="ru-RU" dirty="0"/>
              <a:t> Премия включает золотую медаль, диплом и денежное вознаграждение. Лауреаты представляют Нобелевские лекции, публикуемые в специальном издании "Нобелевские лауреаты".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Концертный зал в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Копенгагене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Zumtobel-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3429" y="1447800"/>
            <a:ext cx="6982691" cy="4800600"/>
          </a:xfr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Нобелевская премия по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экономике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Первыми лауреатами Нобелевской премии по экономике стали два экономиста-математика - голландец </a:t>
            </a:r>
            <a:r>
              <a:rPr lang="ru-RU" dirty="0" smtClean="0"/>
              <a:t>Ян Тин Берген и </a:t>
            </a:r>
            <a:r>
              <a:rPr lang="ru-RU" dirty="0"/>
              <a:t>норвежец </a:t>
            </a:r>
            <a:r>
              <a:rPr lang="ru-RU" dirty="0" err="1"/>
              <a:t>Рагнар</a:t>
            </a:r>
            <a:r>
              <a:rPr lang="ru-RU" dirty="0"/>
              <a:t> </a:t>
            </a:r>
            <a:r>
              <a:rPr lang="ru-RU" dirty="0" err="1"/>
              <a:t>Фриш</a:t>
            </a:r>
            <a:r>
              <a:rPr lang="ru-RU" dirty="0"/>
              <a:t> - за разработку математических методов анализа экономических процессов. За последующие 30 лет более 40 ученых были удостоены этой чести - всемирного признания их заслуг перед человечеством. Среди ученых-экономистов наш соотечественник Л.В. Канторович и два уроженца Росси: Сайман Кузнец и Василий Леонтьев.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Рагнар</a:t>
            </a:r>
            <a:r>
              <a:rPr lang="ru-RU" dirty="0" smtClean="0"/>
              <a:t> </a:t>
            </a:r>
            <a:r>
              <a:rPr lang="ru-RU" dirty="0" err="1" smtClean="0"/>
              <a:t>Фриш</a:t>
            </a:r>
            <a:r>
              <a:rPr lang="ru-RU" dirty="0" smtClean="0"/>
              <a:t>               Ян Тин Берген</a:t>
            </a:r>
            <a:endParaRPr lang="ru-RU" dirty="0"/>
          </a:p>
        </p:txBody>
      </p:sp>
      <p:pic>
        <p:nvPicPr>
          <p:cNvPr id="6" name="Содержимое 5" descr="Ragnarfris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1500174"/>
            <a:ext cx="3214710" cy="4732780"/>
          </a:xfrm>
        </p:spPr>
      </p:pic>
      <p:pic>
        <p:nvPicPr>
          <p:cNvPr id="7" name="Picture 2" descr="C:\Users\user\Desktop\ян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1571612"/>
            <a:ext cx="3336148" cy="45259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к выдвигающим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кандидатов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Согласно уставу Нобелевского фонда, выдвигать кандидатов могут следующие лица:</a:t>
            </a:r>
          </a:p>
          <a:p>
            <a:r>
              <a:rPr lang="ru-RU" dirty="0"/>
              <a:t>члены Королевской Шведской академии наук;</a:t>
            </a:r>
          </a:p>
          <a:p>
            <a:r>
              <a:rPr lang="ru-RU" dirty="0"/>
              <a:t>члены комитета мемориальной премии А. Нобеля в области экономики;</a:t>
            </a:r>
          </a:p>
          <a:p>
            <a:r>
              <a:rPr lang="ru-RU" dirty="0"/>
              <a:t>лауреаты премий памяти А. Нобеля в области экономики;</a:t>
            </a:r>
          </a:p>
          <a:p>
            <a:r>
              <a:rPr lang="ru-RU" dirty="0"/>
              <a:t>постоянно работающие профессора соответствующих дисциплин университетов и вузов Швеции, Дании, Финляндии, Исландии и Норвегии;</a:t>
            </a:r>
          </a:p>
          <a:p>
            <a:r>
              <a:rPr lang="ru-RU" dirty="0"/>
              <a:t>заведующие соответствующими кафедрами, по меньшей мере, шести университетов или институтов, выбранных Академией наук;</a:t>
            </a:r>
          </a:p>
          <a:p>
            <a:r>
              <a:rPr lang="ru-RU" dirty="0"/>
              <a:t>другие ученые, от которых Академия сочтет нужным принять предложения</a:t>
            </a:r>
          </a:p>
          <a:p>
            <a:r>
              <a:rPr lang="ru-RU" dirty="0"/>
              <a:t>Решение в отношении выбора преподавателей и ученых, указанных в пунктах 5 и 6, должны приниматься ежегодно до конца сентября.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Лауреаты Нобелевской премии по экономике внесли значительный вклад в изучение экономики рыночного хозяйства, анализ фундаментальных проблем современной мировой экономики, разработку множества прикладных исследований в самых разнообразных областях экономической науки</a:t>
            </a:r>
            <a:r>
              <a:rPr lang="ru-RU" dirty="0" smtClean="0"/>
              <a:t>.</a:t>
            </a:r>
            <a:r>
              <a:rPr lang="ru-RU" dirty="0"/>
              <a:t> Труды нобелевских лауреатов по экономике – это своего рода энциклопедия современной экономической науки.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105</TotalTime>
  <Words>510</Words>
  <Application>Microsoft Office PowerPoint</Application>
  <PresentationFormat>Экран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Лауреаты нобелевской премии  по экономике и их вклад в развитие экономической мысли</vt:lpstr>
      <vt:lpstr>Введение</vt:lpstr>
      <vt:lpstr>Альфред Нобель</vt:lpstr>
      <vt:lpstr>Слайд 4</vt:lpstr>
      <vt:lpstr>Концертный зал в Копенгагене</vt:lpstr>
      <vt:lpstr>Нобелевская премия по экономике</vt:lpstr>
      <vt:lpstr> Рагнар Фриш               Ян Тин Берген</vt:lpstr>
      <vt:lpstr>Требования к выдвигающим кандидатов</vt:lpstr>
      <vt:lpstr>Заключение</vt:lpstr>
      <vt:lpstr>Слайд 10</vt:lpstr>
      <vt:lpstr>Роберт Мертон        Рональд Коуз</vt:lpstr>
      <vt:lpstr>Слайд 12</vt:lpstr>
      <vt:lpstr>Список литературы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Лауряты нобелевской премии по экономике и их вклад в развитие экономической мысли.</dc:title>
  <dc:creator>user</dc:creator>
  <cp:lastModifiedBy>balabanova</cp:lastModifiedBy>
  <cp:revision>13</cp:revision>
  <dcterms:created xsi:type="dcterms:W3CDTF">2014-09-07T15:32:37Z</dcterms:created>
  <dcterms:modified xsi:type="dcterms:W3CDTF">2018-11-08T06:36:32Z</dcterms:modified>
</cp:coreProperties>
</file>