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7" autoAdjust="0"/>
    <p:restoredTop sz="94660"/>
  </p:normalViewPr>
  <p:slideViewPr>
    <p:cSldViewPr>
      <p:cViewPr varScale="1">
        <p:scale>
          <a:sx n="74" d="100"/>
          <a:sy n="74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272808" cy="4248472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latin typeface="Times New Roman" panose="02020603050405020304" pitchFamily="18" charset="0"/>
                <a:ea typeface="GungsuhChe" panose="02030609000101010101" pitchFamily="49" charset="-127"/>
                <a:cs typeface="Times New Roman" panose="02020603050405020304" pitchFamily="18" charset="0"/>
              </a:rPr>
              <a:t>Методы </a:t>
            </a:r>
            <a:r>
              <a:rPr lang="ru-RU" sz="4000" b="1" i="1" dirty="0">
                <a:latin typeface="Times New Roman" panose="02020603050405020304" pitchFamily="18" charset="0"/>
                <a:ea typeface="GungsuhChe" panose="02030609000101010101" pitchFamily="49" charset="-127"/>
                <a:cs typeface="Times New Roman" panose="02020603050405020304" pitchFamily="18" charset="0"/>
              </a:rPr>
              <a:t>определения результатов хозяйственной деятельности за отчетный период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7772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время бухгалтерская отчетность претерпевает серьезные изменения, стремясь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международным стандартам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отчетности.</a:t>
            </a:r>
          </a:p>
          <a:p>
            <a:pPr indent="4572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составлении бухгалтерской отчетности используются основные понятия, такие как:</a:t>
            </a:r>
          </a:p>
          <a:p>
            <a:pPr indent="457200" algn="just"/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отчетный период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период, за который организация должна составлять бухгалтерскую отчетность;</a:t>
            </a:r>
          </a:p>
          <a:p>
            <a:pPr indent="457200" algn="just"/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отчетная дата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дата, по состоянию на которую организация должна составлять бухгалтерскую отчетность.</a:t>
            </a:r>
          </a:p>
          <a:p>
            <a:pPr indent="4572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отчетным годом для вновь созданных организаций считается период с даты их государственной регистрации по 31 декабря соответствующего года, а для организаций, созданных после 1 октября, - по 31 декабря следующего года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082" y="4714116"/>
            <a:ext cx="2391342" cy="155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93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0767" y="823418"/>
            <a:ext cx="7627657" cy="52629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Коммерческие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представляют квартальную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 по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окончании квартала, а годовую - не ранее 60 и не позднее 90 дней по окончании отчетного года.</a:t>
            </a:r>
          </a:p>
          <a:p>
            <a:pPr indent="457200"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 данные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числовым показателям приводятся минимум за 2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- отчетный и предшествовавший отчетному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(искл. отчет, составляемый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первый отчетный год).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подписывается руководителем и главным бухгалтером (бухгалтером) организации.</a:t>
            </a:r>
          </a:p>
          <a:p>
            <a:pPr indent="457200" algn="just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 организации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включать показатели деятельности филиалов, представительств и иных структурных подразделений, в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т.ч. выделенных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отдельные балансы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составлением годовой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 проводится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инвентаризация имущества и обязательств организации. После необходимо провести реформацию баланса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(процедура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закрытия бухгалтерских счетов, на которых учитываются финансовые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результаты).</a:t>
            </a:r>
          </a:p>
        </p:txBody>
      </p:sp>
    </p:spTree>
    <p:extLst>
      <p:ext uri="{BB962C8B-B14F-4D97-AF65-F5344CB8AC3E}">
        <p14:creationId xmlns:p14="http://schemas.microsoft.com/office/powerpoint/2010/main" val="28277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бухгалтерском учете шахматный бухгалтерский баланс и главная бухгалтерская книга являются основой для составления различных форм отчетности.</a:t>
            </a: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бухгалтерское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уравнение: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развернутом виде эта формула выглядит следующим образом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Учетные системы всех стран мира основаны на использовании этого уравнения. Оно положено в основу бухгалтерской отчетности предприятий разных стран мира. Таким образом, пять элементов информации формируют бухгалтерскую отчетность организации: ее активы, обязательства, капитал, расходы и доходы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302" y="4941167"/>
            <a:ext cx="2450549" cy="135510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73648" y="1814474"/>
            <a:ext cx="6898752" cy="606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Активы = Обязательства + Капитал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73648" y="2924944"/>
            <a:ext cx="68987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Активы + Расходы = Обязательства + Капитал + Доходы.</a:t>
            </a:r>
          </a:p>
        </p:txBody>
      </p:sp>
    </p:spTree>
    <p:extLst>
      <p:ext uri="{BB962C8B-B14F-4D97-AF65-F5344CB8AC3E}">
        <p14:creationId xmlns:p14="http://schemas.microsoft.com/office/powerpoint/2010/main" val="399972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3" y="823418"/>
            <a:ext cx="7488833" cy="5324535"/>
          </a:xfrm>
          <a:prstGeom prst="rect">
            <a:avLst/>
          </a:prstGeom>
          <a:ln w="952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/>
            <a:endParaRPr lang="ru-RU" sz="20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это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и имущество, контролируемые предприятием и представляющие собой результат операций и событий, состоявшихся в отчетном или иных прошлых периодах.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 данную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подгруппу относятся займы, долговые обязательства, банковские кредиты, задолженность поставщикам, различным юридическим и физическим лицам, резервы предстоящих расходов и т.п.</a:t>
            </a:r>
          </a:p>
          <a:p>
            <a:pPr indent="457200" algn="just"/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представляет собой оставшуюся долю собственных активов предприятия после вычета обязательств.</a:t>
            </a:r>
          </a:p>
          <a:p>
            <a:pPr indent="457200" algn="just"/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увеличение экономических выгод предприятия за отчетный период, которое выражается в увеличении активов или уменьшении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обязательств.</a:t>
            </a:r>
          </a:p>
          <a:p>
            <a:pPr indent="457200" algn="just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уменьшение экономических выгод за отчетный период в результате выбытия активов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обязательств, приводящее к уменьшению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капитала.</a:t>
            </a:r>
          </a:p>
          <a:p>
            <a:pPr indent="45720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58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финансового анализа лежит расчет специальных показателей, чаще в виде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Среди самых популярных можно выделить следующие:</a:t>
            </a:r>
          </a:p>
          <a:p>
            <a:pPr marL="342900" indent="-342900" algn="just">
              <a:buAutoNum type="arabicParenR"/>
            </a:pPr>
            <a:r>
              <a:rPr lang="ru-RU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автономии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(отношение собственного капитала к общему капиталу (активам) предприятия).</a:t>
            </a:r>
          </a:p>
          <a:p>
            <a:pPr marL="342900" indent="-342900" algn="just">
              <a:buAutoNum type="arabicParenR"/>
            </a:pPr>
            <a:r>
              <a:rPr lang="ru-RU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текущей ликвидности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(отношение оборотных активов к краткосрочным обязательствам).</a:t>
            </a:r>
          </a:p>
          <a:p>
            <a:pPr marL="342900" indent="-342900" algn="just">
              <a:buAutoNum type="arabicParenR"/>
            </a:pPr>
            <a:r>
              <a:rPr lang="ru-RU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оэффициент </a:t>
            </a:r>
            <a:r>
              <a:rPr lang="ru-RU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финансовой зависимости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(отношение обязательств к активам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just">
              <a:buAutoNum type="arabicParenR"/>
            </a:pPr>
            <a:r>
              <a:rPr lang="ru-RU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Рентабельность собственного капитала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(отношение чистой прибыли к собственному капиталу предприятия.</a:t>
            </a:r>
          </a:p>
          <a:p>
            <a:pPr marL="342900" indent="-342900" algn="just">
              <a:buAutoNum type="arabicParenR"/>
            </a:pPr>
            <a:r>
              <a:rPr lang="ru-RU" sz="2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Рентабельность продаж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(отношение прибыли от продаж (валовой прибыли) к выручке предприятия.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962" y="4869160"/>
            <a:ext cx="36480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7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632848" cy="6053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используют следующие методы финансового анализа: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горизонтальный (временной) анализ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сравнение каждой позиции отчетности с предыдущим периодом;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вертикальный (структурный) анализ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выявление удельного веса отдельных статей в итоговом показателе, принимаемом за 100%;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трендовый анализ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сравнение каждой позиции отчетности с рядом предшествующих периодов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основной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 динамики показателя, очищенной от случайных влияний и индивидуальных особенностей отдельных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относительных показателей (коэффициентов)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расчет соотношений между отдельными позициями отчетности, определение взаимосвязей показателей;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(пространственный) анализ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с одной стороны, это анализ показателей отчетности дочерних фирм, структурных подразделений, с другой — сравнительный анализ с показателями конкурентов, среднеотраслевыми показателями и т. д.;</a:t>
            </a: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факторный анализ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анализ влияния отдельных факторов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результирующий показатель. Причем факторный анализ может быть как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прямым, когда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результирующий показатель дробят на составные части, так и обратным (синтез), когда его отдельные элементы соединяются в общий показатель.</a:t>
            </a:r>
          </a:p>
        </p:txBody>
      </p:sp>
    </p:spTree>
    <p:extLst>
      <p:ext uri="{BB962C8B-B14F-4D97-AF65-F5344CB8AC3E}">
        <p14:creationId xmlns:p14="http://schemas.microsoft.com/office/powerpoint/2010/main" val="136604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9"/>
            <a:ext cx="7632848" cy="5016758"/>
          </a:xfrm>
          <a:prstGeom prst="rect">
            <a:avLst/>
          </a:prstGeom>
        </p:spPr>
        <p:style>
          <a:lnRef idx="1">
            <a:schemeClr val="accent5"/>
          </a:lnRef>
          <a:fillRef idx="1001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отметить, что финансовый анализ – это не просто расчет различных показателей и коэффициентов, сравнение их значений в статике и динамике. Итогом качественного анализа должен явится обоснованный, подкрепленный расчетами вывод о финансовом положении организации, который и станет основой для принятия решений заинтересованными лицами.</a:t>
            </a:r>
          </a:p>
          <a:p>
            <a:pPr indent="4572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Выявлены семь групп заинтересованных внешних и внутренних пользователей финансовой отчетности: инвесторы, служащие, кредиторы, поставщики, покупатели, правительство, общественность.</a:t>
            </a:r>
          </a:p>
          <a:p>
            <a:pPr indent="45720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широким кругом потребителей информации, возникает необходимость в соблюдении целого ряда правил, позволяющих избежать разночтений и неадекватного восприятия содержащихся в отчетности сведений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8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632848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 должна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давать достоверное и полное представление о финансовом положении организации, финансовых результатах её деятельности и изменениях в финансовом положении.</a:t>
            </a:r>
          </a:p>
          <a:p>
            <a:pPr indent="457200"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формировании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 должно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соблюдаться требование нейтральности: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должна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отвечать интересам разных групп пользователей.</a:t>
            </a:r>
          </a:p>
          <a:p>
            <a:pPr indent="457200"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данном этапе в России бухгалтерский учет и отчетность претерпевают ряд изменений, стремящихся к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и отчетности в соответствии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МСФО.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обусловлено интеграционными процессами в экономике и глобализацией в целом: инвесторы заинтересованы в том, чтобы учет и отчетность национальных компаний отвечали международным стандартам - это позволит иностранным инвесторам правильно оценить финансовое положение компании и выйти компании на мировые торговые фондовые биржи.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173" y="4741317"/>
            <a:ext cx="2234251" cy="147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62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154</TotalTime>
  <Words>872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Кнопка</vt:lpstr>
      <vt:lpstr>Методы определения результатов хозяйственной деятельности за отчетный период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определения результатов хозяйственной деятельности за отчетный период </dc:title>
  <dc:creator>USER</dc:creator>
  <cp:lastModifiedBy>USER</cp:lastModifiedBy>
  <cp:revision>9</cp:revision>
  <dcterms:created xsi:type="dcterms:W3CDTF">2016-11-03T15:32:37Z</dcterms:created>
  <dcterms:modified xsi:type="dcterms:W3CDTF">2016-12-13T19:05:55Z</dcterms:modified>
</cp:coreProperties>
</file>