
<file path=[Content_Types].xml><?xml version="1.0" encoding="utf-8"?>
<Types xmlns="http://schemas.openxmlformats.org/package/2006/content-types">
  <Override PartName="/ppt/diagrams/drawing2.xml" ContentType="application/vnd.ms-office.drawingml.diagramDrawing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diagrams/colors11.xml" ContentType="application/vnd.openxmlformats-officedocument.drawingml.diagramColors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diagrams/layout9.xml" ContentType="application/vnd.openxmlformats-officedocument.drawingml.diagramLayout+xml"/>
  <Override PartName="/ppt/diagrams/data13.xml" ContentType="application/vnd.openxmlformats-officedocument.drawingml.diagramData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diagrams/layout7.xml" ContentType="application/vnd.openxmlformats-officedocument.drawingml.diagramLayout+xml"/>
  <Override PartName="/ppt/diagrams/data8.xml" ContentType="application/vnd.openxmlformats-officedocument.drawingml.diagramData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5.xml" ContentType="application/vnd.openxmlformats-officedocument.drawingml.diagramLayout+xml"/>
  <Override PartName="/ppt/diagrams/data6.xml" ContentType="application/vnd.openxmlformats-officedocument.drawingml.diagramData+xml"/>
  <Override PartName="/docProps/custom.xml" ContentType="application/vnd.openxmlformats-officedocument.custom-properties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colors8.xml" ContentType="application/vnd.openxmlformats-officedocument.drawingml.diagramColors+xml"/>
  <Override PartName="/ppt/diagrams/drawing9.xml" ContentType="application/vnd.ms-office.drawingml.diagramDrawing+xml"/>
  <Override PartName="/ppt/diagrams/quickStyle13.xml" ContentType="application/vnd.openxmlformats-officedocument.drawingml.diagramStyle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colors6.xml" ContentType="application/vnd.openxmlformats-officedocument.drawingml.diagramColors+xml"/>
  <Override PartName="/ppt/diagrams/drawing7.xml" ContentType="application/vnd.ms-office.drawingml.diagramDrawing+xml"/>
  <Override PartName="/ppt/diagrams/quickStyle9.xml" ContentType="application/vnd.openxmlformats-officedocument.drawingml.diagramStyle+xml"/>
  <Override PartName="/ppt/diagrams/quickStyle11.xml" ContentType="application/vnd.openxmlformats-officedocument.drawingml.diagramStyle+xml"/>
  <Override PartName="/ppt/diagrams/drawing12.xml" ContentType="application/vnd.ms-office.drawingml.diagramDrawing+xml"/>
  <Override PartName="/ppt/diagrams/layout13.xml" ContentType="application/vnd.openxmlformats-officedocument.drawingml.diagramLayout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colors4.xml" ContentType="application/vnd.openxmlformats-officedocument.drawingml.diagramColors+xml"/>
  <Override PartName="/ppt/diagrams/drawing5.xml" ContentType="application/vnd.ms-office.drawingml.diagramDrawing+xml"/>
  <Override PartName="/ppt/diagrams/quickStyle7.xml" ContentType="application/vnd.openxmlformats-officedocument.drawingml.diagramStyle+xml"/>
  <Override PartName="/ppt/diagrams/drawing10.xml" ContentType="application/vnd.ms-office.drawingml.diagramDrawing+xml"/>
  <Override PartName="/ppt/diagrams/layout11.xml" ContentType="application/vnd.openxmlformats-officedocument.drawingml.diagramLayout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diagrams/colors2.xml" ContentType="application/vnd.openxmlformats-officedocument.drawingml.diagramColors+xml"/>
  <Override PartName="/ppt/diagrams/drawing3.xml" ContentType="application/vnd.ms-office.drawingml.diagramDrawing+xml"/>
  <Override PartName="/ppt/diagrams/quickStyle5.xml" ContentType="application/vnd.openxmlformats-officedocument.drawingml.diagramStyle+xml"/>
  <Override PartName="/ppt/notesSlides/notesSlide1.xml" ContentType="application/vnd.openxmlformats-officedocument.presentationml.notesSlide+xml"/>
  <Default Extension="png" ContentType="image/png"/>
  <Override PartName="/ppt/diagrams/colors12.xml" ContentType="application/vnd.openxmlformats-officedocument.drawingml.diagramColors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diagrams/quickStyle3.xml" ContentType="application/vnd.openxmlformats-officedocument.drawingml.diagramStyle+xml"/>
  <Override PartName="/ppt/diagrams/colors10.xml" ContentType="application/vnd.openxmlformats-officedocument.drawingml.diagramColors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Override PartName="/ppt/diagrams/layout8.xml" ContentType="application/vnd.openxmlformats-officedocument.drawingml.diagramLayout+xml"/>
  <Override PartName="/ppt/diagrams/data12.xml" ContentType="application/vnd.openxmlformats-officedocument.drawingml.diagramData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diagrams/layout6.xml" ContentType="application/vnd.openxmlformats-officedocument.drawingml.diagramLayout+xml"/>
  <Override PartName="/ppt/diagrams/data9.xml" ContentType="application/vnd.openxmlformats-officedocument.drawingml.diagramData+xml"/>
  <Override PartName="/ppt/diagrams/data10.xml" ContentType="application/vnd.openxmlformats-officedocument.drawingml.diagramData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diagrams/layout4.xml" ContentType="application/vnd.openxmlformats-officedocument.drawingml.diagramLayout+xml"/>
  <Override PartName="/ppt/diagrams/data7.xml" ContentType="application/vnd.openxmlformats-officedocument.drawingml.diagramData+xml"/>
  <Override PartName="/ppt/diagrams/colors9.xml" ContentType="application/vnd.openxmlformats-officedocument.drawingml.diagramColors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data5.xml" ContentType="application/vnd.openxmlformats-officedocument.drawingml.diagramData+xml"/>
  <Override PartName="/ppt/diagrams/colors7.xml" ContentType="application/vnd.openxmlformats-officedocument.drawingml.diagramColors+xml"/>
  <Override PartName="/ppt/diagrams/drawing8.xml" ContentType="application/vnd.ms-office.drawingml.diagramDrawing+xml"/>
  <Override PartName="/ppt/diagrams/quickStyle12.xml" ContentType="application/vnd.openxmlformats-officedocument.drawingml.diagramStyle+xml"/>
  <Override PartName="/ppt/diagrams/drawing13.xml" ContentType="application/vnd.ms-office.drawingml.diagramDrawing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diagrams/drawing6.xml" ContentType="application/vnd.ms-office.drawingml.diagramDrawing+xml"/>
  <Override PartName="/ppt/diagrams/quickStyle8.xml" ContentType="application/vnd.openxmlformats-officedocument.drawingml.diagramStyle+xml"/>
  <Override PartName="/ppt/diagrams/quickStyle10.xml" ContentType="application/vnd.openxmlformats-officedocument.drawingml.diagramStyle+xml"/>
  <Override PartName="/ppt/diagrams/drawing11.xml" ContentType="application/vnd.ms-office.drawingml.diagramDrawing+xml"/>
  <Override PartName="/ppt/slides/slide8.xml" ContentType="application/vnd.openxmlformats-officedocument.presentationml.slide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drawing4.xml" ContentType="application/vnd.ms-office.drawingml.diagramDrawing+xml"/>
  <Override PartName="/ppt/diagrams/quickStyle6.xml" ContentType="application/vnd.openxmlformats-officedocument.drawingml.diagramStyle+xml"/>
  <Override PartName="/ppt/diagrams/layout12.xml" ContentType="application/vnd.openxmlformats-officedocument.drawingml.diagramLayout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quickStyle4.xml" ContentType="application/vnd.openxmlformats-officedocument.drawingml.diagramStyle+xml"/>
  <Override PartName="/ppt/diagrams/layout10.xml" ContentType="application/vnd.openxmlformats-officedocument.drawingml.diagramLayout+xml"/>
  <Override PartName="/ppt/diagrams/colors13.xml" ContentType="application/vnd.openxmlformats-officedocument.drawingml.diagramColors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diagrams/data11.xml" ContentType="application/vnd.openxmlformats-officedocument.drawingml.diagramData+xml"/>
  <Default Extension="rels" ContentType="application/vnd.openxmlformats-package.relationship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3"/>
  </p:notesMasterIdLst>
  <p:sldIdLst>
    <p:sldId id="256" r:id="rId2"/>
    <p:sldId id="257" r:id="rId3"/>
    <p:sldId id="261" r:id="rId4"/>
    <p:sldId id="262" r:id="rId5"/>
    <p:sldId id="263" r:id="rId6"/>
    <p:sldId id="264" r:id="rId7"/>
    <p:sldId id="265" r:id="rId8"/>
    <p:sldId id="266" r:id="rId9"/>
    <p:sldId id="267" r:id="rId10"/>
    <p:sldId id="268" r:id="rId11"/>
    <p:sldId id="269" r:id="rId12"/>
    <p:sldId id="270" r:id="rId13"/>
    <p:sldId id="272" r:id="rId14"/>
    <p:sldId id="271" r:id="rId15"/>
    <p:sldId id="273" r:id="rId16"/>
    <p:sldId id="275" r:id="rId17"/>
    <p:sldId id="277" r:id="rId18"/>
    <p:sldId id="276" r:id="rId19"/>
    <p:sldId id="281" r:id="rId20"/>
    <p:sldId id="282" r:id="rId21"/>
    <p:sldId id="274" r:id="rId2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74" y="-4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6_5">
  <dgm:title val=""/>
  <dgm:desc val=""/>
  <dgm:catLst>
    <dgm:cat type="accent6" pri="11500"/>
  </dgm:catLst>
  <dgm:styleLbl name="node0">
    <dgm:fillClrLst meth="cycle">
      <a:schemeClr val="accent6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6">
        <a:alpha val="90000"/>
      </a:schemeClr>
      <a:schemeClr val="accent6">
        <a:alpha val="5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/>
    <dgm:txEffectClrLst/>
  </dgm:styleLbl>
  <dgm:styleLbl name="node1">
    <dgm:fillClrLst>
      <a:schemeClr val="accent6">
        <a:alpha val="9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>
      <a:schemeClr val="accent6">
        <a:shade val="90000"/>
      </a:schemeClr>
      <a:schemeClr val="accent6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6">
        <a:shade val="80000"/>
        <a:alpha val="50000"/>
      </a:schemeClr>
      <a:schemeClr val="accent6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6">
        <a:tint val="50000"/>
        <a:alpha val="90000"/>
      </a:schemeClr>
      <a:schemeClr val="accent6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fgSibTrans2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bgSibTrans2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sibTrans1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6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shade val="80000"/>
      </a:schemeClr>
    </dgm:fillClrLst>
    <dgm:linClrLst meth="repeat">
      <a:schemeClr val="accent6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6">
        <a:shade val="8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6">
        <a:alpha val="90000"/>
        <a:tint val="40000"/>
      </a:schemeClr>
      <a:schemeClr val="accent6">
        <a:alpha val="5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accent3_1">
  <dgm:title val=""/>
  <dgm:desc val=""/>
  <dgm:catLst>
    <dgm:cat type="accent3" pri="11100"/>
  </dgm:catLst>
  <dgm:styleLbl name="node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3">
        <a:alpha val="4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4">
  <dgm:title val=""/>
  <dgm:desc val=""/>
  <dgm:catLst>
    <dgm:cat type="accent1" pri="11400"/>
  </dgm:catLst>
  <dgm:styleLbl name="node0">
    <dgm:fillClrLst meth="cycle">
      <a:schemeClr val="accent1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1">
        <a:shade val="50000"/>
      </a:schemeClr>
      <a:schemeClr val="accent1">
        <a:tint val="55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1">
        <a:shade val="80000"/>
        <a:alpha val="50000"/>
      </a:schemeClr>
      <a:schemeClr val="accent1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55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2_3">
  <dgm:title val=""/>
  <dgm:desc val=""/>
  <dgm:catLst>
    <dgm:cat type="accent2" pri="11300"/>
  </dgm:catLst>
  <dgm:styleLbl name="node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>
        <a:shade val="80000"/>
      </a:schemeClr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>
        <a:shade val="80000"/>
      </a:schemeClr>
      <a:schemeClr val="accent2">
        <a:tint val="7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/>
    <dgm:txEffectClrLst/>
  </dgm:styleLbl>
  <dgm:styleLbl name="lnNode1">
    <dgm:fillClrLst>
      <a:schemeClr val="accent2">
        <a:shade val="80000"/>
      </a:schemeClr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shade val="80000"/>
        <a:alpha val="50000"/>
      </a:schemeClr>
      <a:schemeClr val="accent2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/>
    <dgm:txEffectClrLst/>
  </dgm:styleLbl>
  <dgm:styleLbl name="fg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9000"/>
      </a:schemeClr>
    </dgm:fillClrLst>
    <dgm:linClrLst meth="repeat">
      <a:schemeClr val="accent2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80000"/>
      </a:schemeClr>
    </dgm:fillClrLst>
    <dgm:linClrLst meth="repeat">
      <a:schemeClr val="accent2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2_3">
  <dgm:title val=""/>
  <dgm:desc val=""/>
  <dgm:catLst>
    <dgm:cat type="accent2" pri="11300"/>
  </dgm:catLst>
  <dgm:styleLbl name="node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>
        <a:shade val="80000"/>
      </a:schemeClr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>
        <a:shade val="80000"/>
      </a:schemeClr>
      <a:schemeClr val="accent2">
        <a:tint val="7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/>
    <dgm:txEffectClrLst/>
  </dgm:styleLbl>
  <dgm:styleLbl name="lnNode1">
    <dgm:fillClrLst>
      <a:schemeClr val="accent2">
        <a:shade val="80000"/>
      </a:schemeClr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shade val="80000"/>
        <a:alpha val="50000"/>
      </a:schemeClr>
      <a:schemeClr val="accent2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/>
    <dgm:txEffectClrLst/>
  </dgm:styleLbl>
  <dgm:styleLbl name="fg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9000"/>
      </a:schemeClr>
    </dgm:fillClrLst>
    <dgm:linClrLst meth="repeat">
      <a:schemeClr val="accent2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80000"/>
      </a:schemeClr>
    </dgm:fillClrLst>
    <dgm:linClrLst meth="repeat">
      <a:schemeClr val="accent2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2_3">
  <dgm:title val=""/>
  <dgm:desc val=""/>
  <dgm:catLst>
    <dgm:cat type="accent2" pri="11300"/>
  </dgm:catLst>
  <dgm:styleLbl name="node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>
        <a:shade val="80000"/>
      </a:schemeClr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>
        <a:shade val="80000"/>
      </a:schemeClr>
      <a:schemeClr val="accent2">
        <a:tint val="7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/>
    <dgm:txEffectClrLst/>
  </dgm:styleLbl>
  <dgm:styleLbl name="lnNode1">
    <dgm:fillClrLst>
      <a:schemeClr val="accent2">
        <a:shade val="80000"/>
      </a:schemeClr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shade val="80000"/>
        <a:alpha val="50000"/>
      </a:schemeClr>
      <a:schemeClr val="accent2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/>
    <dgm:txEffectClrLst/>
  </dgm:styleLbl>
  <dgm:styleLbl name="fg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9000"/>
      </a:schemeClr>
    </dgm:fillClrLst>
    <dgm:linClrLst meth="repeat">
      <a:schemeClr val="accent2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80000"/>
      </a:schemeClr>
    </dgm:fillClrLst>
    <dgm:linClrLst meth="repeat">
      <a:schemeClr val="accent2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9F46FA7-85C4-4A06-BCE6-4C53CDA8E0F0}" type="doc">
      <dgm:prSet loTypeId="urn:microsoft.com/office/officeart/2005/8/layout/vProcess5" loCatId="process" qsTypeId="urn:microsoft.com/office/officeart/2005/8/quickstyle/3d1" qsCatId="3D" csTypeId="urn:microsoft.com/office/officeart/2005/8/colors/colorful1" csCatId="colorful" phldr="1"/>
      <dgm:spPr/>
      <dgm:t>
        <a:bodyPr/>
        <a:lstStyle/>
        <a:p>
          <a:endParaRPr lang="ru-RU"/>
        </a:p>
      </dgm:t>
    </dgm:pt>
    <dgm:pt modelId="{DA834E8B-991C-4E7B-A226-EB650E4F9538}">
      <dgm:prSet custT="1"/>
      <dgm:spPr/>
      <dgm:t>
        <a:bodyPr/>
        <a:lstStyle/>
        <a:p>
          <a:pPr rtl="0"/>
          <a:r>
            <a:rPr lang="ru-RU" sz="1800" b="0" cap="none" spc="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rPr>
            <a:t>В процессе превращения тепловой энергии в механическую участвует рабочее тело, параметры состояния которого изменяются. </a:t>
          </a:r>
          <a:endParaRPr lang="ru-RU" sz="1800" b="0" cap="none" spc="0" dirty="0">
            <a:ln w="18415" cmpd="sng">
              <a:solidFill>
                <a:srgbClr val="FFFFFF"/>
              </a:solidFill>
              <a:prstDash val="solid"/>
            </a:ln>
            <a:solidFill>
              <a:srgbClr val="FFFFFF"/>
            </a:solidFill>
            <a:effectLst>
              <a:outerShdw blurRad="63500" dir="3600000" algn="tl" rotWithShape="0">
                <a:srgbClr val="000000">
                  <a:alpha val="70000"/>
                </a:srgbClr>
              </a:outerShdw>
            </a:effectLst>
          </a:endParaRPr>
        </a:p>
      </dgm:t>
    </dgm:pt>
    <dgm:pt modelId="{2FFB2C68-9471-4AF0-BB80-92AE8DD41700}" type="parTrans" cxnId="{7CA77B8A-DCD6-4BCD-86B4-8248DF465DA6}">
      <dgm:prSet/>
      <dgm:spPr/>
      <dgm:t>
        <a:bodyPr/>
        <a:lstStyle/>
        <a:p>
          <a:endParaRPr lang="ru-RU"/>
        </a:p>
      </dgm:t>
    </dgm:pt>
    <dgm:pt modelId="{4A42DF17-823D-4917-AF6D-84B008C79A4E}" type="sibTrans" cxnId="{7CA77B8A-DCD6-4BCD-86B4-8248DF465DA6}">
      <dgm:prSet/>
      <dgm:spPr/>
      <dgm:t>
        <a:bodyPr/>
        <a:lstStyle/>
        <a:p>
          <a:endParaRPr lang="ru-RU" dirty="0"/>
        </a:p>
      </dgm:t>
    </dgm:pt>
    <dgm:pt modelId="{5EACC000-A87A-4E7E-BF84-7D63D786B4D4}">
      <dgm:prSet custT="1"/>
      <dgm:spPr/>
      <dgm:t>
        <a:bodyPr/>
        <a:lstStyle/>
        <a:p>
          <a:pPr rtl="0"/>
          <a:r>
            <a:rPr lang="ru-RU" sz="1800" b="1" cap="none" spc="0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rPr>
            <a:t>При термодинамическом исследовании процессов в зависимости от решаемой задачи выделяется определенная группа тел или отдельное тело, которое называется </a:t>
          </a:r>
          <a:r>
            <a:rPr lang="ru-RU" sz="1800" b="1" cap="none" spc="0" dirty="0" smtClean="0">
              <a:ln w="1905"/>
              <a:solidFill>
                <a:srgbClr val="C000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rPr>
            <a:t>термодинамической системой. </a:t>
          </a:r>
          <a:endParaRPr lang="ru-RU" sz="1800" b="1" cap="none" spc="0" dirty="0">
            <a:ln w="1905"/>
            <a:solidFill>
              <a:srgbClr val="C00000"/>
            </a:solidFill>
            <a:effectLst>
              <a:innerShdw blurRad="69850" dist="43180" dir="5400000">
                <a:srgbClr val="000000">
                  <a:alpha val="65000"/>
                </a:srgbClr>
              </a:innerShdw>
            </a:effectLst>
          </a:endParaRPr>
        </a:p>
      </dgm:t>
    </dgm:pt>
    <dgm:pt modelId="{6D256192-5EAC-43E6-B043-EA431905E469}" type="parTrans" cxnId="{29C0CF5D-4CD9-4583-AE2A-3D6EA845E248}">
      <dgm:prSet/>
      <dgm:spPr/>
      <dgm:t>
        <a:bodyPr/>
        <a:lstStyle/>
        <a:p>
          <a:endParaRPr lang="ru-RU"/>
        </a:p>
      </dgm:t>
    </dgm:pt>
    <dgm:pt modelId="{064BE084-18AE-4AF1-BA66-97F001110DCC}" type="sibTrans" cxnId="{29C0CF5D-4CD9-4583-AE2A-3D6EA845E248}">
      <dgm:prSet/>
      <dgm:spPr/>
      <dgm:t>
        <a:bodyPr/>
        <a:lstStyle/>
        <a:p>
          <a:endParaRPr lang="ru-RU" dirty="0"/>
        </a:p>
      </dgm:t>
    </dgm:pt>
    <dgm:pt modelId="{84FAAA48-33AB-4633-8236-7D6245398F80}">
      <dgm:prSet/>
      <dgm:spPr>
        <a:ln>
          <a:solidFill>
            <a:schemeClr val="tx1">
              <a:lumMod val="75000"/>
            </a:schemeClr>
          </a:solidFill>
        </a:ln>
      </dgm:spPr>
      <dgm:t>
        <a:bodyPr/>
        <a:lstStyle/>
        <a:p>
          <a:pPr rtl="0"/>
          <a:r>
            <a:rPr lang="ru-RU" b="1" cap="none" spc="0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rPr>
            <a:t>Тела, взаимодействующие с системой и влияющие на ее состояние, называют </a:t>
          </a:r>
          <a:r>
            <a:rPr lang="ru-RU" b="1" cap="none" spc="0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rPr>
            <a:t>внешней средой.</a:t>
          </a:r>
          <a:endParaRPr lang="ru-RU" b="1" cap="none" spc="0" dirty="0">
            <a:ln w="1905"/>
            <a:gradFill>
              <a:gsLst>
                <a:gs pos="0">
                  <a:schemeClr val="accent6">
                    <a:shade val="20000"/>
                    <a:satMod val="200000"/>
                  </a:schemeClr>
                </a:gs>
                <a:gs pos="78000">
                  <a:schemeClr val="accent6">
                    <a:tint val="90000"/>
                    <a:shade val="89000"/>
                    <a:satMod val="220000"/>
                  </a:schemeClr>
                </a:gs>
                <a:gs pos="100000">
                  <a:schemeClr val="accent6">
                    <a:tint val="12000"/>
                    <a:satMod val="255000"/>
                  </a:schemeClr>
                </a:gs>
              </a:gsLst>
              <a:lin ang="5400000"/>
            </a:gradFill>
            <a:effectLst>
              <a:innerShdw blurRad="69850" dist="43180" dir="5400000">
                <a:srgbClr val="000000">
                  <a:alpha val="65000"/>
                </a:srgbClr>
              </a:innerShdw>
            </a:effectLst>
          </a:endParaRPr>
        </a:p>
      </dgm:t>
    </dgm:pt>
    <dgm:pt modelId="{EC450E19-D637-4629-90E0-57DD1829EA44}" type="parTrans" cxnId="{2DBF6FA8-B6E8-448C-AEEA-93E97BB3FFED}">
      <dgm:prSet/>
      <dgm:spPr/>
      <dgm:t>
        <a:bodyPr/>
        <a:lstStyle/>
        <a:p>
          <a:endParaRPr lang="ru-RU"/>
        </a:p>
      </dgm:t>
    </dgm:pt>
    <dgm:pt modelId="{7ADFBDCB-EDC4-45B0-9019-B782E4486DAE}" type="sibTrans" cxnId="{2DBF6FA8-B6E8-448C-AEEA-93E97BB3FFED}">
      <dgm:prSet/>
      <dgm:spPr/>
      <dgm:t>
        <a:bodyPr/>
        <a:lstStyle/>
        <a:p>
          <a:endParaRPr lang="ru-RU"/>
        </a:p>
      </dgm:t>
    </dgm:pt>
    <dgm:pt modelId="{778A944D-44B8-4C12-98BE-C8BFA78DF2AD}" type="pres">
      <dgm:prSet presAssocID="{59F46FA7-85C4-4A06-BCE6-4C53CDA8E0F0}" presName="outerComposite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640B81A0-3601-4D35-9AC9-A91403CF5FAC}" type="pres">
      <dgm:prSet presAssocID="{59F46FA7-85C4-4A06-BCE6-4C53CDA8E0F0}" presName="dummyMaxCanvas" presStyleCnt="0">
        <dgm:presLayoutVars/>
      </dgm:prSet>
      <dgm:spPr/>
      <dgm:t>
        <a:bodyPr/>
        <a:lstStyle/>
        <a:p>
          <a:endParaRPr lang="ru-RU"/>
        </a:p>
      </dgm:t>
    </dgm:pt>
    <dgm:pt modelId="{FB21B024-0E39-46FE-8284-017262C8C18D}" type="pres">
      <dgm:prSet presAssocID="{59F46FA7-85C4-4A06-BCE6-4C53CDA8E0F0}" presName="ThreeNodes_1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79B140B-5A2A-4A79-BB94-6C9AEE263466}" type="pres">
      <dgm:prSet presAssocID="{59F46FA7-85C4-4A06-BCE6-4C53CDA8E0F0}" presName="ThreeNodes_2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0735CD2-BA3B-4D54-AE3F-AFF244D21CBD}" type="pres">
      <dgm:prSet presAssocID="{59F46FA7-85C4-4A06-BCE6-4C53CDA8E0F0}" presName="ThreeNodes_3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420E273-D1C4-491E-B467-74578133AD42}" type="pres">
      <dgm:prSet presAssocID="{59F46FA7-85C4-4A06-BCE6-4C53CDA8E0F0}" presName="ThreeConn_1-2" presStyleLbl="fg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740665C-7586-4920-BB05-0892ACE3FB1C}" type="pres">
      <dgm:prSet presAssocID="{59F46FA7-85C4-4A06-BCE6-4C53CDA8E0F0}" presName="ThreeConn_2-3" presStyleLbl="fg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0EB0A8C-99E6-4D1F-A128-98C65E524558}" type="pres">
      <dgm:prSet presAssocID="{59F46FA7-85C4-4A06-BCE6-4C53CDA8E0F0}" presName="ThreeNodes_1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AD482D1-0C81-4327-81B6-2F83B0E61F24}" type="pres">
      <dgm:prSet presAssocID="{59F46FA7-85C4-4A06-BCE6-4C53CDA8E0F0}" presName="ThreeNodes_2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8DA9462-1E0D-40CE-872A-8354B5937773}" type="pres">
      <dgm:prSet presAssocID="{59F46FA7-85C4-4A06-BCE6-4C53CDA8E0F0}" presName="ThreeNodes_3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B57024A1-17C7-46F5-80A6-DE0B703B08C8}" type="presOf" srcId="{DA834E8B-991C-4E7B-A226-EB650E4F9538}" destId="{FB21B024-0E39-46FE-8284-017262C8C18D}" srcOrd="0" destOrd="0" presId="urn:microsoft.com/office/officeart/2005/8/layout/vProcess5"/>
    <dgm:cxn modelId="{3C1714A6-80EF-4253-A590-94DB2F82B2EE}" type="presOf" srcId="{4A42DF17-823D-4917-AF6D-84B008C79A4E}" destId="{5420E273-D1C4-491E-B467-74578133AD42}" srcOrd="0" destOrd="0" presId="urn:microsoft.com/office/officeart/2005/8/layout/vProcess5"/>
    <dgm:cxn modelId="{29C0CF5D-4CD9-4583-AE2A-3D6EA845E248}" srcId="{59F46FA7-85C4-4A06-BCE6-4C53CDA8E0F0}" destId="{5EACC000-A87A-4E7E-BF84-7D63D786B4D4}" srcOrd="1" destOrd="0" parTransId="{6D256192-5EAC-43E6-B043-EA431905E469}" sibTransId="{064BE084-18AE-4AF1-BA66-97F001110DCC}"/>
    <dgm:cxn modelId="{2DBF6FA8-B6E8-448C-AEEA-93E97BB3FFED}" srcId="{59F46FA7-85C4-4A06-BCE6-4C53CDA8E0F0}" destId="{84FAAA48-33AB-4633-8236-7D6245398F80}" srcOrd="2" destOrd="0" parTransId="{EC450E19-D637-4629-90E0-57DD1829EA44}" sibTransId="{7ADFBDCB-EDC4-45B0-9019-B782E4486DAE}"/>
    <dgm:cxn modelId="{7AA210F5-DA99-40A1-8277-B282783C8E46}" type="presOf" srcId="{84FAAA48-33AB-4633-8236-7D6245398F80}" destId="{18DA9462-1E0D-40CE-872A-8354B5937773}" srcOrd="1" destOrd="0" presId="urn:microsoft.com/office/officeart/2005/8/layout/vProcess5"/>
    <dgm:cxn modelId="{12A10273-5413-4FBE-800D-7A1BA36AD5AA}" type="presOf" srcId="{DA834E8B-991C-4E7B-A226-EB650E4F9538}" destId="{30EB0A8C-99E6-4D1F-A128-98C65E524558}" srcOrd="1" destOrd="0" presId="urn:microsoft.com/office/officeart/2005/8/layout/vProcess5"/>
    <dgm:cxn modelId="{8FB6478F-F975-4AA6-A746-8C1D81C0B241}" type="presOf" srcId="{84FAAA48-33AB-4633-8236-7D6245398F80}" destId="{10735CD2-BA3B-4D54-AE3F-AFF244D21CBD}" srcOrd="0" destOrd="0" presId="urn:microsoft.com/office/officeart/2005/8/layout/vProcess5"/>
    <dgm:cxn modelId="{E204FF95-D83D-4C16-A069-4C7C74E926D4}" type="presOf" srcId="{064BE084-18AE-4AF1-BA66-97F001110DCC}" destId="{3740665C-7586-4920-BB05-0892ACE3FB1C}" srcOrd="0" destOrd="0" presId="urn:microsoft.com/office/officeart/2005/8/layout/vProcess5"/>
    <dgm:cxn modelId="{A34E1FDF-8568-4516-8ABC-E14C0E0FAF34}" type="presOf" srcId="{5EACC000-A87A-4E7E-BF84-7D63D786B4D4}" destId="{2AD482D1-0C81-4327-81B6-2F83B0E61F24}" srcOrd="1" destOrd="0" presId="urn:microsoft.com/office/officeart/2005/8/layout/vProcess5"/>
    <dgm:cxn modelId="{86C88D3E-A044-4B03-A299-BADA3310D846}" type="presOf" srcId="{5EACC000-A87A-4E7E-BF84-7D63D786B4D4}" destId="{179B140B-5A2A-4A79-BB94-6C9AEE263466}" srcOrd="0" destOrd="0" presId="urn:microsoft.com/office/officeart/2005/8/layout/vProcess5"/>
    <dgm:cxn modelId="{45DE2321-E6DC-4E14-9AF6-CFA1464422BE}" type="presOf" srcId="{59F46FA7-85C4-4A06-BCE6-4C53CDA8E0F0}" destId="{778A944D-44B8-4C12-98BE-C8BFA78DF2AD}" srcOrd="0" destOrd="0" presId="urn:microsoft.com/office/officeart/2005/8/layout/vProcess5"/>
    <dgm:cxn modelId="{7CA77B8A-DCD6-4BCD-86B4-8248DF465DA6}" srcId="{59F46FA7-85C4-4A06-BCE6-4C53CDA8E0F0}" destId="{DA834E8B-991C-4E7B-A226-EB650E4F9538}" srcOrd="0" destOrd="0" parTransId="{2FFB2C68-9471-4AF0-BB80-92AE8DD41700}" sibTransId="{4A42DF17-823D-4917-AF6D-84B008C79A4E}"/>
    <dgm:cxn modelId="{4709AB54-60FE-435D-BD7E-0A4CB5604F1B}" type="presParOf" srcId="{778A944D-44B8-4C12-98BE-C8BFA78DF2AD}" destId="{640B81A0-3601-4D35-9AC9-A91403CF5FAC}" srcOrd="0" destOrd="0" presId="urn:microsoft.com/office/officeart/2005/8/layout/vProcess5"/>
    <dgm:cxn modelId="{FCE7A212-95FE-4AE0-BD60-0B9147317310}" type="presParOf" srcId="{778A944D-44B8-4C12-98BE-C8BFA78DF2AD}" destId="{FB21B024-0E39-46FE-8284-017262C8C18D}" srcOrd="1" destOrd="0" presId="urn:microsoft.com/office/officeart/2005/8/layout/vProcess5"/>
    <dgm:cxn modelId="{068A0722-035F-4A2D-8385-864A9B7C80C3}" type="presParOf" srcId="{778A944D-44B8-4C12-98BE-C8BFA78DF2AD}" destId="{179B140B-5A2A-4A79-BB94-6C9AEE263466}" srcOrd="2" destOrd="0" presId="urn:microsoft.com/office/officeart/2005/8/layout/vProcess5"/>
    <dgm:cxn modelId="{1B8F6F54-5758-42F2-AEA1-22F2EF12F877}" type="presParOf" srcId="{778A944D-44B8-4C12-98BE-C8BFA78DF2AD}" destId="{10735CD2-BA3B-4D54-AE3F-AFF244D21CBD}" srcOrd="3" destOrd="0" presId="urn:microsoft.com/office/officeart/2005/8/layout/vProcess5"/>
    <dgm:cxn modelId="{6B5C07E0-79A3-48AA-B035-15E09BE8DA48}" type="presParOf" srcId="{778A944D-44B8-4C12-98BE-C8BFA78DF2AD}" destId="{5420E273-D1C4-491E-B467-74578133AD42}" srcOrd="4" destOrd="0" presId="urn:microsoft.com/office/officeart/2005/8/layout/vProcess5"/>
    <dgm:cxn modelId="{BEC3C1C1-F194-496D-8ADA-796968F46954}" type="presParOf" srcId="{778A944D-44B8-4C12-98BE-C8BFA78DF2AD}" destId="{3740665C-7586-4920-BB05-0892ACE3FB1C}" srcOrd="5" destOrd="0" presId="urn:microsoft.com/office/officeart/2005/8/layout/vProcess5"/>
    <dgm:cxn modelId="{2B7FC1B9-5667-4915-8812-CD6A8330052C}" type="presParOf" srcId="{778A944D-44B8-4C12-98BE-C8BFA78DF2AD}" destId="{30EB0A8C-99E6-4D1F-A128-98C65E524558}" srcOrd="6" destOrd="0" presId="urn:microsoft.com/office/officeart/2005/8/layout/vProcess5"/>
    <dgm:cxn modelId="{F953476B-3B4B-402F-B4F5-14C222F9BDF5}" type="presParOf" srcId="{778A944D-44B8-4C12-98BE-C8BFA78DF2AD}" destId="{2AD482D1-0C81-4327-81B6-2F83B0E61F24}" srcOrd="7" destOrd="0" presId="urn:microsoft.com/office/officeart/2005/8/layout/vProcess5"/>
    <dgm:cxn modelId="{42628A67-02CC-4F2B-B852-D88FA663AD42}" type="presParOf" srcId="{778A944D-44B8-4C12-98BE-C8BFA78DF2AD}" destId="{18DA9462-1E0D-40CE-872A-8354B5937773}" srcOrd="8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1556F0D6-31CA-4C12-BDA1-EBED6E575147}" type="doc">
      <dgm:prSet loTypeId="urn:microsoft.com/office/officeart/2005/8/layout/bProcess3" loCatId="process" qsTypeId="urn:microsoft.com/office/officeart/2005/8/quickstyle/simple3" qsCatId="simple" csTypeId="urn:microsoft.com/office/officeart/2005/8/colors/colorful1" csCatId="colorful" phldr="1"/>
      <dgm:spPr/>
      <dgm:t>
        <a:bodyPr/>
        <a:lstStyle/>
        <a:p>
          <a:endParaRPr lang="ru-RU"/>
        </a:p>
      </dgm:t>
    </dgm:pt>
    <dgm:pt modelId="{DAE20400-35D7-470F-907E-4D1A1CC22382}">
      <dgm:prSet/>
      <dgm:spPr/>
      <dgm:t>
        <a:bodyPr/>
        <a:lstStyle/>
        <a:p>
          <a:pPr rtl="0"/>
          <a:r>
            <a:rPr lang="ru-RU" dirty="0" smtClean="0"/>
            <a:t>Элементарная работа, совершаемая при перемещении поршня на бесконечно малую величину </a:t>
          </a:r>
          <a:r>
            <a:rPr lang="ru-RU" i="1" dirty="0" smtClean="0"/>
            <a:t>ds</a:t>
          </a:r>
          <a:r>
            <a:rPr lang="ru-RU" dirty="0" smtClean="0"/>
            <a:t>, м,</a:t>
          </a:r>
          <a:endParaRPr lang="ru-RU" dirty="0"/>
        </a:p>
      </dgm:t>
    </dgm:pt>
    <dgm:pt modelId="{0EE30B19-88B0-4AFB-BC0C-06F833AA864C}" type="parTrans" cxnId="{DF11E275-A0E2-4BA2-AE96-F88D1868CC9C}">
      <dgm:prSet/>
      <dgm:spPr/>
      <dgm:t>
        <a:bodyPr/>
        <a:lstStyle/>
        <a:p>
          <a:endParaRPr lang="ru-RU"/>
        </a:p>
      </dgm:t>
    </dgm:pt>
    <dgm:pt modelId="{47183933-0FC7-4A5B-9634-886A9CBD1315}" type="sibTrans" cxnId="{DF11E275-A0E2-4BA2-AE96-F88D1868CC9C}">
      <dgm:prSet/>
      <dgm:spPr/>
      <dgm:t>
        <a:bodyPr/>
        <a:lstStyle/>
        <a:p>
          <a:endParaRPr lang="ru-RU"/>
        </a:p>
      </dgm:t>
    </dgm:pt>
    <dgm:pt modelId="{F488A639-9B7F-4C85-8165-B6677C35CA56}">
      <dgm:prSet custT="1"/>
      <dgm:spPr/>
      <dgm:t>
        <a:bodyPr/>
        <a:lstStyle/>
        <a:p>
          <a:pPr rtl="0"/>
          <a:r>
            <a:rPr lang="ru-RU" sz="2000" i="1" dirty="0" smtClean="0">
              <a:effectLst>
                <a:reflection blurRad="6350" stA="50000" endA="300" endPos="50000" dist="29997" dir="5400000" sy="-100000" algn="bl" rotWithShape="0"/>
              </a:effectLst>
            </a:rPr>
            <a:t>dA = pFds,</a:t>
          </a:r>
          <a:r>
            <a:rPr lang="ru-RU" sz="1600" i="1" dirty="0" smtClean="0">
              <a:effectLst>
                <a:reflection blurRad="6350" stA="50000" endA="300" endPos="50000" dist="29997" dir="5400000" sy="-100000" algn="bl" rotWithShape="0"/>
              </a:effectLst>
            </a:rPr>
            <a:t>  </a:t>
          </a:r>
          <a:r>
            <a:rPr lang="ru-RU" sz="1600" dirty="0" smtClean="0">
              <a:effectLst>
                <a:reflection blurRad="6350" stA="50000" endA="300" endPos="50000" dist="29997" dir="5400000" sy="-100000" algn="bl" rotWithShape="0"/>
              </a:effectLst>
            </a:rPr>
            <a:t>                                 </a:t>
          </a:r>
          <a:endParaRPr lang="ru-RU" sz="1600" dirty="0">
            <a:effectLst>
              <a:reflection blurRad="6350" stA="50000" endA="300" endPos="50000" dist="29997" dir="5400000" sy="-100000" algn="bl" rotWithShape="0"/>
            </a:effectLst>
          </a:endParaRPr>
        </a:p>
      </dgm:t>
    </dgm:pt>
    <dgm:pt modelId="{E7401058-20E6-42CA-ABEB-DE0C0FB04CB1}" type="parTrans" cxnId="{01A3198C-8C4D-4DB1-A339-E9233A625F81}">
      <dgm:prSet/>
      <dgm:spPr/>
      <dgm:t>
        <a:bodyPr/>
        <a:lstStyle/>
        <a:p>
          <a:endParaRPr lang="ru-RU"/>
        </a:p>
      </dgm:t>
    </dgm:pt>
    <dgm:pt modelId="{E213EF38-7F6E-4062-B849-F897520FBB5B}" type="sibTrans" cxnId="{01A3198C-8C4D-4DB1-A339-E9233A625F81}">
      <dgm:prSet/>
      <dgm:spPr/>
      <dgm:t>
        <a:bodyPr/>
        <a:lstStyle/>
        <a:p>
          <a:endParaRPr lang="ru-RU"/>
        </a:p>
      </dgm:t>
    </dgm:pt>
    <dgm:pt modelId="{F88FE744-8AF1-41C5-851C-B837801388A7}">
      <dgm:prSet custT="1"/>
      <dgm:spPr/>
      <dgm:t>
        <a:bodyPr/>
        <a:lstStyle/>
        <a:p>
          <a:pPr rtl="0"/>
          <a:r>
            <a:rPr lang="ru-RU" sz="1800" dirty="0" smtClean="0"/>
            <a:t>где </a:t>
          </a:r>
          <a:r>
            <a:rPr lang="ru-RU" sz="1800" dirty="0" err="1" smtClean="0"/>
            <a:t>ρ </a:t>
          </a:r>
          <a:r>
            <a:rPr lang="ru-RU" sz="1800" dirty="0" smtClean="0"/>
            <a:t>— давление в каждый момент времени, Па; </a:t>
          </a:r>
        </a:p>
        <a:p>
          <a:pPr rtl="0"/>
          <a:r>
            <a:rPr lang="ru-RU" sz="1800" dirty="0" smtClean="0"/>
            <a:t>F — площадь поршня, м</a:t>
          </a:r>
          <a:r>
            <a:rPr lang="ru-RU" sz="1800" baseline="30000" dirty="0" smtClean="0"/>
            <a:t>2</a:t>
          </a:r>
          <a:r>
            <a:rPr lang="ru-RU" sz="1600" dirty="0" smtClean="0"/>
            <a:t>.</a:t>
          </a:r>
          <a:endParaRPr lang="en-US" sz="1600" dirty="0"/>
        </a:p>
      </dgm:t>
    </dgm:pt>
    <dgm:pt modelId="{9F1C5310-14AC-4343-A061-E1DCEC88390F}" type="parTrans" cxnId="{E3954818-E853-4BAD-971F-20DBFB663AD8}">
      <dgm:prSet/>
      <dgm:spPr/>
      <dgm:t>
        <a:bodyPr/>
        <a:lstStyle/>
        <a:p>
          <a:endParaRPr lang="ru-RU"/>
        </a:p>
      </dgm:t>
    </dgm:pt>
    <dgm:pt modelId="{3A58446E-7BA1-4F82-A5CD-CE56BA9C68C4}" type="sibTrans" cxnId="{E3954818-E853-4BAD-971F-20DBFB663AD8}">
      <dgm:prSet/>
      <dgm:spPr/>
      <dgm:t>
        <a:bodyPr/>
        <a:lstStyle/>
        <a:p>
          <a:endParaRPr lang="ru-RU"/>
        </a:p>
      </dgm:t>
    </dgm:pt>
    <dgm:pt modelId="{938081E4-FB85-4AA9-9309-0A417268F8CB}">
      <dgm:prSet custT="1"/>
      <dgm:spPr/>
      <dgm:t>
        <a:bodyPr/>
        <a:lstStyle/>
        <a:p>
          <a:pPr rtl="0"/>
          <a:r>
            <a:rPr lang="ru-RU" sz="1800" dirty="0" smtClean="0"/>
            <a:t>Поскольку </a:t>
          </a:r>
          <a:r>
            <a:rPr lang="ru-RU" sz="1800" dirty="0" err="1" smtClean="0"/>
            <a:t>Fds</a:t>
          </a:r>
          <a:r>
            <a:rPr lang="ru-RU" sz="1800" dirty="0" smtClean="0"/>
            <a:t> = dw, </a:t>
          </a:r>
        </a:p>
        <a:p>
          <a:pPr rtl="0"/>
          <a:r>
            <a:rPr lang="ru-RU" sz="1800" dirty="0" smtClean="0"/>
            <a:t>то dA = pdw. </a:t>
          </a:r>
          <a:endParaRPr lang="ru-RU" sz="1800" dirty="0"/>
        </a:p>
      </dgm:t>
    </dgm:pt>
    <dgm:pt modelId="{0294DF20-C3FA-4DF1-ADA0-A75FB7A4FD87}" type="parTrans" cxnId="{86B7FC10-E7E4-41D2-BFB2-CD5F1AE4B915}">
      <dgm:prSet/>
      <dgm:spPr/>
      <dgm:t>
        <a:bodyPr/>
        <a:lstStyle/>
        <a:p>
          <a:endParaRPr lang="ru-RU"/>
        </a:p>
      </dgm:t>
    </dgm:pt>
    <dgm:pt modelId="{483C291F-E68D-4D72-B1F1-55DF9B6FEA54}" type="sibTrans" cxnId="{86B7FC10-E7E4-41D2-BFB2-CD5F1AE4B915}">
      <dgm:prSet/>
      <dgm:spPr/>
      <dgm:t>
        <a:bodyPr/>
        <a:lstStyle/>
        <a:p>
          <a:endParaRPr lang="ru-RU"/>
        </a:p>
      </dgm:t>
    </dgm:pt>
    <dgm:pt modelId="{BC97C96F-ED41-4FBD-B98B-4AB7CF0628FF}">
      <dgm:prSet/>
      <dgm:spPr/>
      <dgm:t>
        <a:bodyPr/>
        <a:lstStyle/>
        <a:p>
          <a:endParaRPr lang="ru-RU"/>
        </a:p>
      </dgm:t>
    </dgm:pt>
    <dgm:pt modelId="{BF09FC65-37B7-4500-9EA9-0EEFD18697D1}" type="parTrans" cxnId="{BFC35A1E-E162-4079-9A22-C01306AB21AC}">
      <dgm:prSet/>
      <dgm:spPr/>
      <dgm:t>
        <a:bodyPr/>
        <a:lstStyle/>
        <a:p>
          <a:endParaRPr lang="ru-RU"/>
        </a:p>
      </dgm:t>
    </dgm:pt>
    <dgm:pt modelId="{3253B828-AEAB-4077-87D4-FB8D3E15643B}" type="sibTrans" cxnId="{BFC35A1E-E162-4079-9A22-C01306AB21AC}">
      <dgm:prSet/>
      <dgm:spPr/>
      <dgm:t>
        <a:bodyPr/>
        <a:lstStyle/>
        <a:p>
          <a:endParaRPr lang="ru-RU"/>
        </a:p>
      </dgm:t>
    </dgm:pt>
    <dgm:pt modelId="{A9E9DF4C-F0A7-4C8A-8F93-40FEDDE55D0A}">
      <dgm:prSet/>
      <dgm:spPr/>
      <dgm:t>
        <a:bodyPr/>
        <a:lstStyle/>
        <a:p>
          <a:pPr rtl="0"/>
          <a:r>
            <a:rPr lang="ru-RU" dirty="0" smtClean="0"/>
            <a:t>Следовательно, вся работа расширения на участке 1—2</a:t>
          </a:r>
          <a:endParaRPr lang="ru-RU" dirty="0"/>
        </a:p>
      </dgm:t>
    </dgm:pt>
    <dgm:pt modelId="{8E37CE69-3A59-48D6-8AEB-58818AD77FA6}" type="parTrans" cxnId="{24C611B7-6D98-47D2-A13D-9FD39096BCBE}">
      <dgm:prSet/>
      <dgm:spPr/>
      <dgm:t>
        <a:bodyPr/>
        <a:lstStyle/>
        <a:p>
          <a:endParaRPr lang="ru-RU"/>
        </a:p>
      </dgm:t>
    </dgm:pt>
    <dgm:pt modelId="{79F2F8E3-89DF-404D-B7C2-578C84F2BD31}" type="sibTrans" cxnId="{24C611B7-6D98-47D2-A13D-9FD39096BCBE}">
      <dgm:prSet/>
      <dgm:spPr/>
      <dgm:t>
        <a:bodyPr/>
        <a:lstStyle/>
        <a:p>
          <a:endParaRPr lang="ru-RU"/>
        </a:p>
      </dgm:t>
    </dgm:pt>
    <dgm:pt modelId="{D79DB3B3-15A2-41EC-A986-19BD9BD7BE9A}" type="pres">
      <dgm:prSet presAssocID="{1556F0D6-31CA-4C12-BDA1-EBED6E575147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E2D932B9-3ACA-444C-833C-01255401984C}" type="pres">
      <dgm:prSet presAssocID="{DAE20400-35D7-470F-907E-4D1A1CC22382}" presName="node" presStyleLbl="node1" presStyleIdx="0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B7CCEF5-D004-4F4D-ABD9-BDECE50ABC65}" type="pres">
      <dgm:prSet presAssocID="{47183933-0FC7-4A5B-9634-886A9CBD1315}" presName="sibTrans" presStyleLbl="sibTrans1D1" presStyleIdx="0" presStyleCnt="5"/>
      <dgm:spPr/>
      <dgm:t>
        <a:bodyPr/>
        <a:lstStyle/>
        <a:p>
          <a:endParaRPr lang="ru-RU"/>
        </a:p>
      </dgm:t>
    </dgm:pt>
    <dgm:pt modelId="{54974E31-E551-4A90-9563-D0E1EE5DAD0D}" type="pres">
      <dgm:prSet presAssocID="{47183933-0FC7-4A5B-9634-886A9CBD1315}" presName="connectorText" presStyleLbl="sibTrans1D1" presStyleIdx="0" presStyleCnt="5"/>
      <dgm:spPr/>
      <dgm:t>
        <a:bodyPr/>
        <a:lstStyle/>
        <a:p>
          <a:endParaRPr lang="ru-RU"/>
        </a:p>
      </dgm:t>
    </dgm:pt>
    <dgm:pt modelId="{B4944164-8CCF-4BA5-970F-9B2E30729618}" type="pres">
      <dgm:prSet presAssocID="{F488A639-9B7F-4C85-8165-B6677C35CA56}" presName="node" presStyleLbl="node1" presStyleIdx="1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63B6761-87D3-47CB-99BD-2013497F5D11}" type="pres">
      <dgm:prSet presAssocID="{E213EF38-7F6E-4062-B849-F897520FBB5B}" presName="sibTrans" presStyleLbl="sibTrans1D1" presStyleIdx="1" presStyleCnt="5"/>
      <dgm:spPr/>
      <dgm:t>
        <a:bodyPr/>
        <a:lstStyle/>
        <a:p>
          <a:endParaRPr lang="ru-RU"/>
        </a:p>
      </dgm:t>
    </dgm:pt>
    <dgm:pt modelId="{FBF22038-A61B-4C91-A1F4-C350A26CC421}" type="pres">
      <dgm:prSet presAssocID="{E213EF38-7F6E-4062-B849-F897520FBB5B}" presName="connectorText" presStyleLbl="sibTrans1D1" presStyleIdx="1" presStyleCnt="5"/>
      <dgm:spPr/>
      <dgm:t>
        <a:bodyPr/>
        <a:lstStyle/>
        <a:p>
          <a:endParaRPr lang="ru-RU"/>
        </a:p>
      </dgm:t>
    </dgm:pt>
    <dgm:pt modelId="{8C2D2E14-5527-420C-B5A9-9FFE7D9613AF}" type="pres">
      <dgm:prSet presAssocID="{F88FE744-8AF1-41C5-851C-B837801388A7}" presName="node" presStyleLbl="node1" presStyleIdx="2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94C5564-723A-4162-B0AB-873449D300A4}" type="pres">
      <dgm:prSet presAssocID="{3A58446E-7BA1-4F82-A5CD-CE56BA9C68C4}" presName="sibTrans" presStyleLbl="sibTrans1D1" presStyleIdx="2" presStyleCnt="5"/>
      <dgm:spPr/>
      <dgm:t>
        <a:bodyPr/>
        <a:lstStyle/>
        <a:p>
          <a:endParaRPr lang="ru-RU"/>
        </a:p>
      </dgm:t>
    </dgm:pt>
    <dgm:pt modelId="{478C2410-EF98-4FA1-BCF5-354047DF65D3}" type="pres">
      <dgm:prSet presAssocID="{3A58446E-7BA1-4F82-A5CD-CE56BA9C68C4}" presName="connectorText" presStyleLbl="sibTrans1D1" presStyleIdx="2" presStyleCnt="5"/>
      <dgm:spPr/>
      <dgm:t>
        <a:bodyPr/>
        <a:lstStyle/>
        <a:p>
          <a:endParaRPr lang="ru-RU"/>
        </a:p>
      </dgm:t>
    </dgm:pt>
    <dgm:pt modelId="{B730FCFB-44D6-45DB-BDAF-2DEDAECEBD2D}" type="pres">
      <dgm:prSet presAssocID="{938081E4-FB85-4AA9-9309-0A417268F8CB}" presName="node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465F963-06E4-4CB3-8F8E-71D214B7D0F6}" type="pres">
      <dgm:prSet presAssocID="{483C291F-E68D-4D72-B1F1-55DF9B6FEA54}" presName="sibTrans" presStyleLbl="sibTrans1D1" presStyleIdx="3" presStyleCnt="5"/>
      <dgm:spPr/>
      <dgm:t>
        <a:bodyPr/>
        <a:lstStyle/>
        <a:p>
          <a:endParaRPr lang="ru-RU"/>
        </a:p>
      </dgm:t>
    </dgm:pt>
    <dgm:pt modelId="{7B06BB86-9EFA-474E-81BE-5013066C5319}" type="pres">
      <dgm:prSet presAssocID="{483C291F-E68D-4D72-B1F1-55DF9B6FEA54}" presName="connectorText" presStyleLbl="sibTrans1D1" presStyleIdx="3" presStyleCnt="5"/>
      <dgm:spPr/>
      <dgm:t>
        <a:bodyPr/>
        <a:lstStyle/>
        <a:p>
          <a:endParaRPr lang="ru-RU"/>
        </a:p>
      </dgm:t>
    </dgm:pt>
    <dgm:pt modelId="{4B0A36FA-B893-4550-939D-56D2DC2741AB}" type="pres">
      <dgm:prSet presAssocID="{A9E9DF4C-F0A7-4C8A-8F93-40FEDDE55D0A}" presName="node" presStyleLbl="node1" presStyleIdx="4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F32DFE2-2C64-446E-88A2-4719F8619AB9}" type="pres">
      <dgm:prSet presAssocID="{79F2F8E3-89DF-404D-B7C2-578C84F2BD31}" presName="sibTrans" presStyleLbl="sibTrans1D1" presStyleIdx="4" presStyleCnt="5"/>
      <dgm:spPr/>
      <dgm:t>
        <a:bodyPr/>
        <a:lstStyle/>
        <a:p>
          <a:endParaRPr lang="ru-RU"/>
        </a:p>
      </dgm:t>
    </dgm:pt>
    <dgm:pt modelId="{BE7BFA03-0734-4DBE-9ACD-276CED07FE8F}" type="pres">
      <dgm:prSet presAssocID="{79F2F8E3-89DF-404D-B7C2-578C84F2BD31}" presName="connectorText" presStyleLbl="sibTrans1D1" presStyleIdx="4" presStyleCnt="5"/>
      <dgm:spPr/>
      <dgm:t>
        <a:bodyPr/>
        <a:lstStyle/>
        <a:p>
          <a:endParaRPr lang="ru-RU"/>
        </a:p>
      </dgm:t>
    </dgm:pt>
    <dgm:pt modelId="{94CCC43F-0E43-4AF9-B007-007996048ED2}" type="pres">
      <dgm:prSet presAssocID="{BC97C96F-ED41-4FBD-B98B-4AB7CF0628FF}" presName="node" presStyleLbl="node1" presStyleIdx="5" presStyleCnt="6" custLinFactNeighborX="-2148" custLinFactNeighborY="214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119F0A57-636A-4C92-B2DD-4BF3F53928F1}" type="presOf" srcId="{483C291F-E68D-4D72-B1F1-55DF9B6FEA54}" destId="{7B06BB86-9EFA-474E-81BE-5013066C5319}" srcOrd="1" destOrd="0" presId="urn:microsoft.com/office/officeart/2005/8/layout/bProcess3"/>
    <dgm:cxn modelId="{F3627BAE-3736-4FAA-AC25-4CB00B4CCFEA}" type="presOf" srcId="{A9E9DF4C-F0A7-4C8A-8F93-40FEDDE55D0A}" destId="{4B0A36FA-B893-4550-939D-56D2DC2741AB}" srcOrd="0" destOrd="0" presId="urn:microsoft.com/office/officeart/2005/8/layout/bProcess3"/>
    <dgm:cxn modelId="{411789FF-F198-4247-BF60-507C52371D83}" type="presOf" srcId="{3A58446E-7BA1-4F82-A5CD-CE56BA9C68C4}" destId="{994C5564-723A-4162-B0AB-873449D300A4}" srcOrd="0" destOrd="0" presId="urn:microsoft.com/office/officeart/2005/8/layout/bProcess3"/>
    <dgm:cxn modelId="{4487171D-2DF2-4BC2-8627-643F294ED61A}" type="presOf" srcId="{47183933-0FC7-4A5B-9634-886A9CBD1315}" destId="{54974E31-E551-4A90-9563-D0E1EE5DAD0D}" srcOrd="1" destOrd="0" presId="urn:microsoft.com/office/officeart/2005/8/layout/bProcess3"/>
    <dgm:cxn modelId="{E3954818-E853-4BAD-971F-20DBFB663AD8}" srcId="{1556F0D6-31CA-4C12-BDA1-EBED6E575147}" destId="{F88FE744-8AF1-41C5-851C-B837801388A7}" srcOrd="2" destOrd="0" parTransId="{9F1C5310-14AC-4343-A061-E1DCEC88390F}" sibTransId="{3A58446E-7BA1-4F82-A5CD-CE56BA9C68C4}"/>
    <dgm:cxn modelId="{98FE596E-D325-42EE-8645-AB481488A106}" type="presOf" srcId="{F88FE744-8AF1-41C5-851C-B837801388A7}" destId="{8C2D2E14-5527-420C-B5A9-9FFE7D9613AF}" srcOrd="0" destOrd="0" presId="urn:microsoft.com/office/officeart/2005/8/layout/bProcess3"/>
    <dgm:cxn modelId="{51AF41CB-0CE9-410A-AF50-FC5A8516BA23}" type="presOf" srcId="{79F2F8E3-89DF-404D-B7C2-578C84F2BD31}" destId="{BE7BFA03-0734-4DBE-9ACD-276CED07FE8F}" srcOrd="1" destOrd="0" presId="urn:microsoft.com/office/officeart/2005/8/layout/bProcess3"/>
    <dgm:cxn modelId="{0D9B78F2-CBC8-44A0-82D2-C3F7EAC17755}" type="presOf" srcId="{1556F0D6-31CA-4C12-BDA1-EBED6E575147}" destId="{D79DB3B3-15A2-41EC-A986-19BD9BD7BE9A}" srcOrd="0" destOrd="0" presId="urn:microsoft.com/office/officeart/2005/8/layout/bProcess3"/>
    <dgm:cxn modelId="{2B5CA14D-A34B-44E6-B5D1-CB9151A7050B}" type="presOf" srcId="{E213EF38-7F6E-4062-B849-F897520FBB5B}" destId="{763B6761-87D3-47CB-99BD-2013497F5D11}" srcOrd="0" destOrd="0" presId="urn:microsoft.com/office/officeart/2005/8/layout/bProcess3"/>
    <dgm:cxn modelId="{09E1AFB6-2A7F-4C9D-A502-AC8520BE4C8C}" type="presOf" srcId="{47183933-0FC7-4A5B-9634-886A9CBD1315}" destId="{6B7CCEF5-D004-4F4D-ABD9-BDECE50ABC65}" srcOrd="0" destOrd="0" presId="urn:microsoft.com/office/officeart/2005/8/layout/bProcess3"/>
    <dgm:cxn modelId="{4C3E337F-04EE-43E2-B351-3540E0F21C52}" type="presOf" srcId="{BC97C96F-ED41-4FBD-B98B-4AB7CF0628FF}" destId="{94CCC43F-0E43-4AF9-B007-007996048ED2}" srcOrd="0" destOrd="0" presId="urn:microsoft.com/office/officeart/2005/8/layout/bProcess3"/>
    <dgm:cxn modelId="{DF11E275-A0E2-4BA2-AE96-F88D1868CC9C}" srcId="{1556F0D6-31CA-4C12-BDA1-EBED6E575147}" destId="{DAE20400-35D7-470F-907E-4D1A1CC22382}" srcOrd="0" destOrd="0" parTransId="{0EE30B19-88B0-4AFB-BC0C-06F833AA864C}" sibTransId="{47183933-0FC7-4A5B-9634-886A9CBD1315}"/>
    <dgm:cxn modelId="{3444CD5F-744A-47F0-8399-DF157E78B2A7}" type="presOf" srcId="{483C291F-E68D-4D72-B1F1-55DF9B6FEA54}" destId="{7465F963-06E4-4CB3-8F8E-71D214B7D0F6}" srcOrd="0" destOrd="0" presId="urn:microsoft.com/office/officeart/2005/8/layout/bProcess3"/>
    <dgm:cxn modelId="{01A3198C-8C4D-4DB1-A339-E9233A625F81}" srcId="{1556F0D6-31CA-4C12-BDA1-EBED6E575147}" destId="{F488A639-9B7F-4C85-8165-B6677C35CA56}" srcOrd="1" destOrd="0" parTransId="{E7401058-20E6-42CA-ABEB-DE0C0FB04CB1}" sibTransId="{E213EF38-7F6E-4062-B849-F897520FBB5B}"/>
    <dgm:cxn modelId="{86B7FC10-E7E4-41D2-BFB2-CD5F1AE4B915}" srcId="{1556F0D6-31CA-4C12-BDA1-EBED6E575147}" destId="{938081E4-FB85-4AA9-9309-0A417268F8CB}" srcOrd="3" destOrd="0" parTransId="{0294DF20-C3FA-4DF1-ADA0-A75FB7A4FD87}" sibTransId="{483C291F-E68D-4D72-B1F1-55DF9B6FEA54}"/>
    <dgm:cxn modelId="{E26447FA-59CA-470F-BA58-646E5113D626}" type="presOf" srcId="{E213EF38-7F6E-4062-B849-F897520FBB5B}" destId="{FBF22038-A61B-4C91-A1F4-C350A26CC421}" srcOrd="1" destOrd="0" presId="urn:microsoft.com/office/officeart/2005/8/layout/bProcess3"/>
    <dgm:cxn modelId="{63B96623-E1E0-4503-BABA-520F56F52EBF}" type="presOf" srcId="{F488A639-9B7F-4C85-8165-B6677C35CA56}" destId="{B4944164-8CCF-4BA5-970F-9B2E30729618}" srcOrd="0" destOrd="0" presId="urn:microsoft.com/office/officeart/2005/8/layout/bProcess3"/>
    <dgm:cxn modelId="{24C611B7-6D98-47D2-A13D-9FD39096BCBE}" srcId="{1556F0D6-31CA-4C12-BDA1-EBED6E575147}" destId="{A9E9DF4C-F0A7-4C8A-8F93-40FEDDE55D0A}" srcOrd="4" destOrd="0" parTransId="{8E37CE69-3A59-48D6-8AEB-58818AD77FA6}" sibTransId="{79F2F8E3-89DF-404D-B7C2-578C84F2BD31}"/>
    <dgm:cxn modelId="{40ED27FF-681E-429F-A81D-82D7033F1D23}" type="presOf" srcId="{3A58446E-7BA1-4F82-A5CD-CE56BA9C68C4}" destId="{478C2410-EF98-4FA1-BCF5-354047DF65D3}" srcOrd="1" destOrd="0" presId="urn:microsoft.com/office/officeart/2005/8/layout/bProcess3"/>
    <dgm:cxn modelId="{BFC35A1E-E162-4079-9A22-C01306AB21AC}" srcId="{1556F0D6-31CA-4C12-BDA1-EBED6E575147}" destId="{BC97C96F-ED41-4FBD-B98B-4AB7CF0628FF}" srcOrd="5" destOrd="0" parTransId="{BF09FC65-37B7-4500-9EA9-0EEFD18697D1}" sibTransId="{3253B828-AEAB-4077-87D4-FB8D3E15643B}"/>
    <dgm:cxn modelId="{7F806B51-DB3F-4342-A433-EDB67C899430}" type="presOf" srcId="{938081E4-FB85-4AA9-9309-0A417268F8CB}" destId="{B730FCFB-44D6-45DB-BDAF-2DEDAECEBD2D}" srcOrd="0" destOrd="0" presId="urn:microsoft.com/office/officeart/2005/8/layout/bProcess3"/>
    <dgm:cxn modelId="{B942D5EF-42E3-4A49-AC9A-F8C282DB49A2}" type="presOf" srcId="{79F2F8E3-89DF-404D-B7C2-578C84F2BD31}" destId="{FF32DFE2-2C64-446E-88A2-4719F8619AB9}" srcOrd="0" destOrd="0" presId="urn:microsoft.com/office/officeart/2005/8/layout/bProcess3"/>
    <dgm:cxn modelId="{64ACC280-0F63-4E4A-AC1B-92E46071A3ED}" type="presOf" srcId="{DAE20400-35D7-470F-907E-4D1A1CC22382}" destId="{E2D932B9-3ACA-444C-833C-01255401984C}" srcOrd="0" destOrd="0" presId="urn:microsoft.com/office/officeart/2005/8/layout/bProcess3"/>
    <dgm:cxn modelId="{29E2CC24-D1B7-4E8C-89E6-2721E7F4075D}" type="presParOf" srcId="{D79DB3B3-15A2-41EC-A986-19BD9BD7BE9A}" destId="{E2D932B9-3ACA-444C-833C-01255401984C}" srcOrd="0" destOrd="0" presId="urn:microsoft.com/office/officeart/2005/8/layout/bProcess3"/>
    <dgm:cxn modelId="{D43100B5-F758-43CE-A8ED-B19A58AB6274}" type="presParOf" srcId="{D79DB3B3-15A2-41EC-A986-19BD9BD7BE9A}" destId="{6B7CCEF5-D004-4F4D-ABD9-BDECE50ABC65}" srcOrd="1" destOrd="0" presId="urn:microsoft.com/office/officeart/2005/8/layout/bProcess3"/>
    <dgm:cxn modelId="{535B69FE-2562-4052-AADD-A12A5F04DF98}" type="presParOf" srcId="{6B7CCEF5-D004-4F4D-ABD9-BDECE50ABC65}" destId="{54974E31-E551-4A90-9563-D0E1EE5DAD0D}" srcOrd="0" destOrd="0" presId="urn:microsoft.com/office/officeart/2005/8/layout/bProcess3"/>
    <dgm:cxn modelId="{43FFC9B5-8ED5-44F3-BCD7-F68503DFBFE9}" type="presParOf" srcId="{D79DB3B3-15A2-41EC-A986-19BD9BD7BE9A}" destId="{B4944164-8CCF-4BA5-970F-9B2E30729618}" srcOrd="2" destOrd="0" presId="urn:microsoft.com/office/officeart/2005/8/layout/bProcess3"/>
    <dgm:cxn modelId="{6D58C597-2626-4650-9693-9333CAC08ACB}" type="presParOf" srcId="{D79DB3B3-15A2-41EC-A986-19BD9BD7BE9A}" destId="{763B6761-87D3-47CB-99BD-2013497F5D11}" srcOrd="3" destOrd="0" presId="urn:microsoft.com/office/officeart/2005/8/layout/bProcess3"/>
    <dgm:cxn modelId="{AB385A2E-B48D-4BEE-A76B-371367612FE6}" type="presParOf" srcId="{763B6761-87D3-47CB-99BD-2013497F5D11}" destId="{FBF22038-A61B-4C91-A1F4-C350A26CC421}" srcOrd="0" destOrd="0" presId="urn:microsoft.com/office/officeart/2005/8/layout/bProcess3"/>
    <dgm:cxn modelId="{614D1B0C-6674-410D-BCE0-54ED1E109A82}" type="presParOf" srcId="{D79DB3B3-15A2-41EC-A986-19BD9BD7BE9A}" destId="{8C2D2E14-5527-420C-B5A9-9FFE7D9613AF}" srcOrd="4" destOrd="0" presId="urn:microsoft.com/office/officeart/2005/8/layout/bProcess3"/>
    <dgm:cxn modelId="{D22984F5-D7C0-4C02-B264-24BC63FB2CC0}" type="presParOf" srcId="{D79DB3B3-15A2-41EC-A986-19BD9BD7BE9A}" destId="{994C5564-723A-4162-B0AB-873449D300A4}" srcOrd="5" destOrd="0" presId="urn:microsoft.com/office/officeart/2005/8/layout/bProcess3"/>
    <dgm:cxn modelId="{505BA535-8450-4424-B7B8-265F4013B81E}" type="presParOf" srcId="{994C5564-723A-4162-B0AB-873449D300A4}" destId="{478C2410-EF98-4FA1-BCF5-354047DF65D3}" srcOrd="0" destOrd="0" presId="urn:microsoft.com/office/officeart/2005/8/layout/bProcess3"/>
    <dgm:cxn modelId="{32126B9F-2DB5-4351-9D50-7C821E746C9C}" type="presParOf" srcId="{D79DB3B3-15A2-41EC-A986-19BD9BD7BE9A}" destId="{B730FCFB-44D6-45DB-BDAF-2DEDAECEBD2D}" srcOrd="6" destOrd="0" presId="urn:microsoft.com/office/officeart/2005/8/layout/bProcess3"/>
    <dgm:cxn modelId="{007804FB-74AA-4D6B-A386-FBCEF8F29E8A}" type="presParOf" srcId="{D79DB3B3-15A2-41EC-A986-19BD9BD7BE9A}" destId="{7465F963-06E4-4CB3-8F8E-71D214B7D0F6}" srcOrd="7" destOrd="0" presId="urn:microsoft.com/office/officeart/2005/8/layout/bProcess3"/>
    <dgm:cxn modelId="{0638DA8E-F0B0-43D1-9A77-B14417CB79FB}" type="presParOf" srcId="{7465F963-06E4-4CB3-8F8E-71D214B7D0F6}" destId="{7B06BB86-9EFA-474E-81BE-5013066C5319}" srcOrd="0" destOrd="0" presId="urn:microsoft.com/office/officeart/2005/8/layout/bProcess3"/>
    <dgm:cxn modelId="{E40E3D2F-0481-460D-B36C-4CB7F2F575B4}" type="presParOf" srcId="{D79DB3B3-15A2-41EC-A986-19BD9BD7BE9A}" destId="{4B0A36FA-B893-4550-939D-56D2DC2741AB}" srcOrd="8" destOrd="0" presId="urn:microsoft.com/office/officeart/2005/8/layout/bProcess3"/>
    <dgm:cxn modelId="{42D43C7F-E206-42A3-9946-F0BFE4C2D4B4}" type="presParOf" srcId="{D79DB3B3-15A2-41EC-A986-19BD9BD7BE9A}" destId="{FF32DFE2-2C64-446E-88A2-4719F8619AB9}" srcOrd="9" destOrd="0" presId="urn:microsoft.com/office/officeart/2005/8/layout/bProcess3"/>
    <dgm:cxn modelId="{E8E3E836-C19E-40D6-8D31-A96C3E554E2C}" type="presParOf" srcId="{FF32DFE2-2C64-446E-88A2-4719F8619AB9}" destId="{BE7BFA03-0734-4DBE-9ACD-276CED07FE8F}" srcOrd="0" destOrd="0" presId="urn:microsoft.com/office/officeart/2005/8/layout/bProcess3"/>
    <dgm:cxn modelId="{58296303-1D44-437A-9EC7-26AF5EC7B12D}" type="presParOf" srcId="{D79DB3B3-15A2-41EC-A986-19BD9BD7BE9A}" destId="{94CCC43F-0E43-4AF9-B007-007996048ED2}" srcOrd="10" destOrd="0" presId="urn:microsoft.com/office/officeart/2005/8/layout/bProcess3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8D17B4B7-9C7D-4151-B1E7-D8221294BAC4}" type="doc">
      <dgm:prSet loTypeId="urn:microsoft.com/office/officeart/2005/8/layout/arrow4" loCatId="process" qsTypeId="urn:microsoft.com/office/officeart/2005/8/quickstyle/3d1" qsCatId="3D" csTypeId="urn:microsoft.com/office/officeart/2005/8/colors/accent6_5" csCatId="accent6" phldr="1"/>
      <dgm:spPr/>
      <dgm:t>
        <a:bodyPr/>
        <a:lstStyle/>
        <a:p>
          <a:endParaRPr lang="ru-RU"/>
        </a:p>
      </dgm:t>
    </dgm:pt>
    <dgm:pt modelId="{B852B6A9-6FFC-46A3-991B-266888DB997E}">
      <dgm:prSet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pPr rtl="0"/>
          <a:r>
            <a:rPr lang="ru-RU" dirty="0" smtClean="0"/>
            <a:t>Первый закон термодинамики, являясь частным случаем закона сохранения и превращения энергии, лежит в основе термодинамической теории. </a:t>
          </a:r>
          <a:endParaRPr lang="en-US" dirty="0"/>
        </a:p>
      </dgm:t>
    </dgm:pt>
    <dgm:pt modelId="{D64A9216-9C15-4997-893F-F3425E178C24}" type="parTrans" cxnId="{81DD660E-1F46-49CB-A982-55FFB04C3FF5}">
      <dgm:prSet/>
      <dgm:spPr/>
      <dgm:t>
        <a:bodyPr/>
        <a:lstStyle/>
        <a:p>
          <a:endParaRPr lang="ru-RU"/>
        </a:p>
      </dgm:t>
    </dgm:pt>
    <dgm:pt modelId="{29812027-A739-407C-9855-3FDFD4AA0E96}" type="sibTrans" cxnId="{81DD660E-1F46-49CB-A982-55FFB04C3FF5}">
      <dgm:prSet/>
      <dgm:spPr/>
      <dgm:t>
        <a:bodyPr/>
        <a:lstStyle/>
        <a:p>
          <a:endParaRPr lang="ru-RU"/>
        </a:p>
      </dgm:t>
    </dgm:pt>
    <dgm:pt modelId="{93912C6A-7E57-4C92-9D38-922AC0E3A138}">
      <dgm:prSet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pPr rtl="0"/>
          <a:r>
            <a:rPr lang="ru-RU" dirty="0" smtClean="0"/>
            <a:t>Он определяет соотношение между количеством подведенной к системе теплоты, ее внутренней энергией и совершаемой механической работой, устанавливая энергетический баланс термодинамических процессов.</a:t>
          </a:r>
          <a:endParaRPr lang="ru-RU" dirty="0"/>
        </a:p>
      </dgm:t>
    </dgm:pt>
    <dgm:pt modelId="{DFB7209D-F4B7-4FF8-AC16-6A8603905CCE}" type="parTrans" cxnId="{0EA49768-349A-44C0-AC7C-6D2F9E753A14}">
      <dgm:prSet/>
      <dgm:spPr/>
      <dgm:t>
        <a:bodyPr/>
        <a:lstStyle/>
        <a:p>
          <a:endParaRPr lang="ru-RU"/>
        </a:p>
      </dgm:t>
    </dgm:pt>
    <dgm:pt modelId="{0D1B1EF0-8AF7-4589-81F4-C165ACF6F7C1}" type="sibTrans" cxnId="{0EA49768-349A-44C0-AC7C-6D2F9E753A14}">
      <dgm:prSet/>
      <dgm:spPr/>
      <dgm:t>
        <a:bodyPr/>
        <a:lstStyle/>
        <a:p>
          <a:endParaRPr lang="ru-RU"/>
        </a:p>
      </dgm:t>
    </dgm:pt>
    <dgm:pt modelId="{A5A5D2FA-8667-40CF-A9BA-CC43EB967C89}" type="pres">
      <dgm:prSet presAssocID="{8D17B4B7-9C7D-4151-B1E7-D8221294BAC4}" presName="compositeShape" presStyleCnt="0">
        <dgm:presLayoutVars>
          <dgm:chMax val="2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592D7910-E056-49E8-B85B-A06705EF76E4}" type="pres">
      <dgm:prSet presAssocID="{B852B6A9-6FFC-46A3-991B-266888DB997E}" presName="upArrow" presStyleLbl="node1" presStyleIdx="0" presStyleCnt="2"/>
      <dgm:spPr/>
    </dgm:pt>
    <dgm:pt modelId="{DBF2C310-4212-4E48-901A-DF513DB5C939}" type="pres">
      <dgm:prSet presAssocID="{B852B6A9-6FFC-46A3-991B-266888DB997E}" presName="upArrowText" presStyleLbl="revTx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36F5219-1DDE-43FA-B723-FE24B0EFDBF3}" type="pres">
      <dgm:prSet presAssocID="{93912C6A-7E57-4C92-9D38-922AC0E3A138}" presName="downArrow" presStyleLbl="node1" presStyleIdx="1" presStyleCnt="2"/>
      <dgm:spPr/>
    </dgm:pt>
    <dgm:pt modelId="{FBF8C25E-63D7-41CB-BFFF-5309F0A3EC1D}" type="pres">
      <dgm:prSet presAssocID="{93912C6A-7E57-4C92-9D38-922AC0E3A138}" presName="downArrowText" presStyleLbl="revTx" presStyleIdx="1" presStyleCnt="2" custScaleX="100913" custScaleY="109687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F174FFF4-88EC-41EA-B9A9-00AB5FD8C7FD}" type="presOf" srcId="{B852B6A9-6FFC-46A3-991B-266888DB997E}" destId="{DBF2C310-4212-4E48-901A-DF513DB5C939}" srcOrd="0" destOrd="0" presId="urn:microsoft.com/office/officeart/2005/8/layout/arrow4"/>
    <dgm:cxn modelId="{54378F23-0B7D-4484-9722-60ED24341970}" type="presOf" srcId="{93912C6A-7E57-4C92-9D38-922AC0E3A138}" destId="{FBF8C25E-63D7-41CB-BFFF-5309F0A3EC1D}" srcOrd="0" destOrd="0" presId="urn:microsoft.com/office/officeart/2005/8/layout/arrow4"/>
    <dgm:cxn modelId="{D9DB80AF-2FB5-4EE0-9D32-70EFA964D990}" type="presOf" srcId="{8D17B4B7-9C7D-4151-B1E7-D8221294BAC4}" destId="{A5A5D2FA-8667-40CF-A9BA-CC43EB967C89}" srcOrd="0" destOrd="0" presId="urn:microsoft.com/office/officeart/2005/8/layout/arrow4"/>
    <dgm:cxn modelId="{0EA49768-349A-44C0-AC7C-6D2F9E753A14}" srcId="{8D17B4B7-9C7D-4151-B1E7-D8221294BAC4}" destId="{93912C6A-7E57-4C92-9D38-922AC0E3A138}" srcOrd="1" destOrd="0" parTransId="{DFB7209D-F4B7-4FF8-AC16-6A8603905CCE}" sibTransId="{0D1B1EF0-8AF7-4589-81F4-C165ACF6F7C1}"/>
    <dgm:cxn modelId="{81DD660E-1F46-49CB-A982-55FFB04C3FF5}" srcId="{8D17B4B7-9C7D-4151-B1E7-D8221294BAC4}" destId="{B852B6A9-6FFC-46A3-991B-266888DB997E}" srcOrd="0" destOrd="0" parTransId="{D64A9216-9C15-4997-893F-F3425E178C24}" sibTransId="{29812027-A739-407C-9855-3FDFD4AA0E96}"/>
    <dgm:cxn modelId="{7279A54D-6D7B-42B8-AE74-2807C24A9D97}" type="presParOf" srcId="{A5A5D2FA-8667-40CF-A9BA-CC43EB967C89}" destId="{592D7910-E056-49E8-B85B-A06705EF76E4}" srcOrd="0" destOrd="0" presId="urn:microsoft.com/office/officeart/2005/8/layout/arrow4"/>
    <dgm:cxn modelId="{3E447BB1-8627-4D89-8931-8CD5EDF79FCE}" type="presParOf" srcId="{A5A5D2FA-8667-40CF-A9BA-CC43EB967C89}" destId="{DBF2C310-4212-4E48-901A-DF513DB5C939}" srcOrd="1" destOrd="0" presId="urn:microsoft.com/office/officeart/2005/8/layout/arrow4"/>
    <dgm:cxn modelId="{623F9D26-5FDF-4A42-8971-BF9A4C0E8F62}" type="presParOf" srcId="{A5A5D2FA-8667-40CF-A9BA-CC43EB967C89}" destId="{236F5219-1DDE-43FA-B723-FE24B0EFDBF3}" srcOrd="2" destOrd="0" presId="urn:microsoft.com/office/officeart/2005/8/layout/arrow4"/>
    <dgm:cxn modelId="{62CA429A-58B3-4026-9C3E-E9F88FFF30AA}" type="presParOf" srcId="{A5A5D2FA-8667-40CF-A9BA-CC43EB967C89}" destId="{FBF8C25E-63D7-41CB-BFFF-5309F0A3EC1D}" srcOrd="3" destOrd="0" presId="urn:microsoft.com/office/officeart/2005/8/layout/arrow4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DC33D098-5FFA-46C3-84E9-671D67F91355}" type="doc">
      <dgm:prSet loTypeId="urn:microsoft.com/office/officeart/2005/8/layout/hierarchy6" loCatId="hierarchy" qsTypeId="urn:microsoft.com/office/officeart/2005/8/quickstyle/3d2" qsCatId="3D" csTypeId="urn:microsoft.com/office/officeart/2005/8/colors/colorful1" csCatId="colorful" phldr="1"/>
      <dgm:spPr/>
      <dgm:t>
        <a:bodyPr/>
        <a:lstStyle/>
        <a:p>
          <a:endParaRPr lang="ru-RU"/>
        </a:p>
      </dgm:t>
    </dgm:pt>
    <dgm:pt modelId="{515A6A8C-D721-4E0F-A8D0-BA602CE24B2E}">
      <dgm:prSet custT="1"/>
      <dgm:spPr/>
      <dgm:t>
        <a:bodyPr/>
        <a:lstStyle/>
        <a:p>
          <a:pPr rtl="0"/>
          <a:r>
            <a:rPr lang="ru-RU" sz="2000" dirty="0" smtClean="0"/>
            <a:t>Первый закон термодинамики можно сформулировать следующим образом: вся теплота, подведенная к системе, расходуется</a:t>
          </a:r>
          <a:r>
            <a:rPr lang="en-US" sz="2000" dirty="0" smtClean="0"/>
            <a:t> </a:t>
          </a:r>
          <a:r>
            <a:rPr lang="ru-RU" sz="2000" dirty="0" smtClean="0"/>
            <a:t>на изменение ее внутренней энергии и на совершение работы. Это означает, что для 1 кг газа имеет место равенство</a:t>
          </a:r>
          <a:endParaRPr lang="en-US" sz="2000" dirty="0"/>
        </a:p>
      </dgm:t>
    </dgm:pt>
    <dgm:pt modelId="{DC1F2D75-E337-4DC9-A992-E75ACE79F02A}" type="parTrans" cxnId="{9A9109F1-C408-470D-BF37-0B3D9B7D716A}">
      <dgm:prSet/>
      <dgm:spPr/>
      <dgm:t>
        <a:bodyPr/>
        <a:lstStyle/>
        <a:p>
          <a:endParaRPr lang="ru-RU"/>
        </a:p>
      </dgm:t>
    </dgm:pt>
    <dgm:pt modelId="{267EA9B1-F218-4136-813D-AFBCF98CFE55}" type="sibTrans" cxnId="{9A9109F1-C408-470D-BF37-0B3D9B7D716A}">
      <dgm:prSet/>
      <dgm:spPr/>
      <dgm:t>
        <a:bodyPr/>
        <a:lstStyle/>
        <a:p>
          <a:endParaRPr lang="ru-RU"/>
        </a:p>
      </dgm:t>
    </dgm:pt>
    <dgm:pt modelId="{0CBD1F53-0696-4666-91EA-9D2F2E550648}">
      <dgm:prSet custT="1"/>
      <dgm:spPr/>
      <dgm:t>
        <a:bodyPr/>
        <a:lstStyle/>
        <a:p>
          <a:pPr rtl="0"/>
          <a:r>
            <a:rPr lang="en-US" sz="2400" i="1" baseline="0" dirty="0" smtClean="0">
              <a:effectLst>
                <a:reflection blurRad="6350" stA="60000" endA="900" endPos="60000" dist="60007" dir="5400000" sy="-100000" algn="bl" rotWithShape="0"/>
              </a:effectLst>
            </a:rPr>
            <a:t>q=</a:t>
          </a:r>
          <a:r>
            <a:rPr lang="ru-RU" sz="2400" i="1" baseline="0" dirty="0" smtClean="0">
              <a:effectLst>
                <a:reflection blurRad="6350" stA="60000" endA="900" endPos="60000" dist="60007" dir="5400000" sy="-100000" algn="bl" rotWithShape="0"/>
              </a:effectLst>
            </a:rPr>
            <a:t> Δ u</a:t>
          </a:r>
          <a:r>
            <a:rPr lang="en-US" sz="2400" i="1" baseline="0" dirty="0" smtClean="0">
              <a:effectLst>
                <a:reflection blurRad="6350" stA="60000" endA="900" endPos="60000" dist="60007" dir="5400000" sy="-100000" algn="bl" rotWithShape="0"/>
              </a:effectLst>
            </a:rPr>
            <a:t>+A</a:t>
          </a:r>
          <a:endParaRPr lang="ru-RU" sz="2400" baseline="0" dirty="0">
            <a:effectLst>
              <a:reflection blurRad="6350" stA="60000" endA="900" endPos="60000" dist="60007" dir="5400000" sy="-100000" algn="bl" rotWithShape="0"/>
            </a:effectLst>
          </a:endParaRPr>
        </a:p>
      </dgm:t>
    </dgm:pt>
    <dgm:pt modelId="{CF801F1C-DDD2-4C88-A50E-3037D89C5FF7}" type="parTrans" cxnId="{5E191270-89ED-43A1-9625-74456E99264A}">
      <dgm:prSet/>
      <dgm:spPr/>
      <dgm:t>
        <a:bodyPr/>
        <a:lstStyle/>
        <a:p>
          <a:endParaRPr lang="ru-RU"/>
        </a:p>
      </dgm:t>
    </dgm:pt>
    <dgm:pt modelId="{3B509CEE-CABA-42F3-BB2B-8620C938D6BA}" type="sibTrans" cxnId="{5E191270-89ED-43A1-9625-74456E99264A}">
      <dgm:prSet/>
      <dgm:spPr/>
      <dgm:t>
        <a:bodyPr/>
        <a:lstStyle/>
        <a:p>
          <a:endParaRPr lang="ru-RU"/>
        </a:p>
      </dgm:t>
    </dgm:pt>
    <dgm:pt modelId="{C51575E3-A5A3-4590-BFF5-0109DE2755AE}">
      <dgm:prSet custT="1"/>
      <dgm:spPr/>
      <dgm:t>
        <a:bodyPr/>
        <a:lstStyle/>
        <a:p>
          <a:pPr rtl="0"/>
          <a:r>
            <a:rPr lang="ru-RU" sz="2000" dirty="0" smtClean="0"/>
            <a:t>В дифференциальной форме</a:t>
          </a:r>
          <a:endParaRPr lang="en-US" sz="2000" dirty="0"/>
        </a:p>
      </dgm:t>
    </dgm:pt>
    <dgm:pt modelId="{4EBFB28B-049B-4C95-877A-E720FEA345F1}" type="parTrans" cxnId="{214E6098-D855-440C-8129-781678BC42F1}">
      <dgm:prSet/>
      <dgm:spPr/>
      <dgm:t>
        <a:bodyPr/>
        <a:lstStyle/>
        <a:p>
          <a:endParaRPr lang="ru-RU"/>
        </a:p>
      </dgm:t>
    </dgm:pt>
    <dgm:pt modelId="{77285BD9-EB96-4560-A38B-C031B314F453}" type="sibTrans" cxnId="{214E6098-D855-440C-8129-781678BC42F1}">
      <dgm:prSet/>
      <dgm:spPr/>
      <dgm:t>
        <a:bodyPr/>
        <a:lstStyle/>
        <a:p>
          <a:endParaRPr lang="ru-RU"/>
        </a:p>
      </dgm:t>
    </dgm:pt>
    <dgm:pt modelId="{EE3436FE-4DF4-40FA-8CA2-53141BF632F3}">
      <dgm:prSet/>
      <dgm:spPr/>
      <dgm:t>
        <a:bodyPr/>
        <a:lstStyle/>
        <a:p>
          <a:pPr rtl="0"/>
          <a:r>
            <a:rPr lang="en-US" i="1" dirty="0" smtClean="0"/>
            <a:t>dq=</a:t>
          </a:r>
          <a:r>
            <a:rPr lang="ru-RU" i="1" dirty="0" smtClean="0"/>
            <a:t> </a:t>
          </a:r>
          <a:r>
            <a:rPr lang="en-US" i="1" dirty="0" smtClean="0"/>
            <a:t>d</a:t>
          </a:r>
          <a:r>
            <a:rPr lang="ru-RU" i="1" dirty="0" smtClean="0"/>
            <a:t>u</a:t>
          </a:r>
          <a:r>
            <a:rPr lang="en-US" i="1" dirty="0" smtClean="0"/>
            <a:t>+pdw</a:t>
          </a:r>
          <a:endParaRPr lang="ru-RU" i="1" dirty="0"/>
        </a:p>
      </dgm:t>
    </dgm:pt>
    <dgm:pt modelId="{A5DE62D9-78C9-43AE-9E4D-730A92708BF8}" type="parTrans" cxnId="{CDF8968D-1786-49F2-9EB4-D363AA30D5AD}">
      <dgm:prSet/>
      <dgm:spPr/>
      <dgm:t>
        <a:bodyPr/>
        <a:lstStyle/>
        <a:p>
          <a:endParaRPr lang="ru-RU"/>
        </a:p>
      </dgm:t>
    </dgm:pt>
    <dgm:pt modelId="{ADC1B510-A414-4910-A3E6-AEDB3FCE147C}" type="sibTrans" cxnId="{CDF8968D-1786-49F2-9EB4-D363AA30D5AD}">
      <dgm:prSet/>
      <dgm:spPr/>
      <dgm:t>
        <a:bodyPr/>
        <a:lstStyle/>
        <a:p>
          <a:endParaRPr lang="ru-RU"/>
        </a:p>
      </dgm:t>
    </dgm:pt>
    <dgm:pt modelId="{EE5AA7DE-6C7D-45AE-8D5D-142ADA124BBF}" type="pres">
      <dgm:prSet presAssocID="{DC33D098-5FFA-46C3-84E9-671D67F91355}" presName="mainComposite" presStyleCnt="0">
        <dgm:presLayoutVars>
          <dgm:chPref val="1"/>
          <dgm:dir val="rev"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51F350F0-5814-41BC-9CF8-2A90399F8B8B}" type="pres">
      <dgm:prSet presAssocID="{DC33D098-5FFA-46C3-84E9-671D67F91355}" presName="hierFlow" presStyleCnt="0"/>
      <dgm:spPr/>
    </dgm:pt>
    <dgm:pt modelId="{1CAE4786-B3C6-427A-B3AB-D606C8062F5B}" type="pres">
      <dgm:prSet presAssocID="{DC33D098-5FFA-46C3-84E9-671D67F91355}" presName="firstBuf" presStyleCnt="0"/>
      <dgm:spPr/>
    </dgm:pt>
    <dgm:pt modelId="{016193D8-35CE-44A0-A546-9EE94555BCD9}" type="pres">
      <dgm:prSet presAssocID="{DC33D098-5FFA-46C3-84E9-671D67F91355}" presName="hierChild1" presStyleCnt="0">
        <dgm:presLayoutVars>
          <dgm:chPref val="1"/>
          <dgm:animOne val="branch"/>
          <dgm:animLvl val="lvl"/>
        </dgm:presLayoutVars>
      </dgm:prSet>
      <dgm:spPr/>
    </dgm:pt>
    <dgm:pt modelId="{043F9251-FB7A-4D3D-B82A-93ED8EB08CA7}" type="pres">
      <dgm:prSet presAssocID="{515A6A8C-D721-4E0F-A8D0-BA602CE24B2E}" presName="Name14" presStyleCnt="0"/>
      <dgm:spPr/>
    </dgm:pt>
    <dgm:pt modelId="{81B48BF7-32A6-4939-AF74-B478488DFEB2}" type="pres">
      <dgm:prSet presAssocID="{515A6A8C-D721-4E0F-A8D0-BA602CE24B2E}" presName="level1Shap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58B16467-A735-4AA4-9987-A6917ABB1804}" type="pres">
      <dgm:prSet presAssocID="{515A6A8C-D721-4E0F-A8D0-BA602CE24B2E}" presName="hierChild2" presStyleCnt="0"/>
      <dgm:spPr/>
    </dgm:pt>
    <dgm:pt modelId="{D19F91A1-A004-4872-ACBC-4A0795537983}" type="pres">
      <dgm:prSet presAssocID="{DC33D098-5FFA-46C3-84E9-671D67F91355}" presName="bgShapesFlow" presStyleCnt="0"/>
      <dgm:spPr/>
    </dgm:pt>
    <dgm:pt modelId="{877C1D86-46BC-4FB8-AF79-5D61DBE02540}" type="pres">
      <dgm:prSet presAssocID="{0CBD1F53-0696-4666-91EA-9D2F2E550648}" presName="rectComp" presStyleCnt="0"/>
      <dgm:spPr/>
    </dgm:pt>
    <dgm:pt modelId="{A2667CE5-D1BF-4373-83B1-227CDAED0C7E}" type="pres">
      <dgm:prSet presAssocID="{0CBD1F53-0696-4666-91EA-9D2F2E550648}" presName="bgRect" presStyleLbl="bgShp" presStyleIdx="0" presStyleCnt="3"/>
      <dgm:spPr/>
      <dgm:t>
        <a:bodyPr/>
        <a:lstStyle/>
        <a:p>
          <a:endParaRPr lang="ru-RU"/>
        </a:p>
      </dgm:t>
    </dgm:pt>
    <dgm:pt modelId="{BE2044C9-1826-4720-9ABB-DC72021C804C}" type="pres">
      <dgm:prSet presAssocID="{0CBD1F53-0696-4666-91EA-9D2F2E550648}" presName="bgRectTx" presStyleLbl="bgShp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46FEDA5-4B22-4F9E-909F-689C047C65CE}" type="pres">
      <dgm:prSet presAssocID="{0CBD1F53-0696-4666-91EA-9D2F2E550648}" presName="spComp" presStyleCnt="0"/>
      <dgm:spPr/>
    </dgm:pt>
    <dgm:pt modelId="{53F3556D-ED2B-4996-88DB-EA16CCD196BC}" type="pres">
      <dgm:prSet presAssocID="{0CBD1F53-0696-4666-91EA-9D2F2E550648}" presName="vSp" presStyleCnt="0"/>
      <dgm:spPr/>
    </dgm:pt>
    <dgm:pt modelId="{1682E7A7-2502-4398-A3C7-5E341F1D5393}" type="pres">
      <dgm:prSet presAssocID="{C51575E3-A5A3-4590-BFF5-0109DE2755AE}" presName="rectComp" presStyleCnt="0"/>
      <dgm:spPr/>
    </dgm:pt>
    <dgm:pt modelId="{8F90402D-99F9-4D38-A857-0A407F51E001}" type="pres">
      <dgm:prSet presAssocID="{C51575E3-A5A3-4590-BFF5-0109DE2755AE}" presName="bgRect" presStyleLbl="bgShp" presStyleIdx="1" presStyleCnt="3"/>
      <dgm:spPr/>
      <dgm:t>
        <a:bodyPr/>
        <a:lstStyle/>
        <a:p>
          <a:endParaRPr lang="ru-RU"/>
        </a:p>
      </dgm:t>
    </dgm:pt>
    <dgm:pt modelId="{3F0D8D14-257A-4935-B760-E589432AAFA1}" type="pres">
      <dgm:prSet presAssocID="{C51575E3-A5A3-4590-BFF5-0109DE2755AE}" presName="bgRectTx" presStyleLbl="bgShp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E95E170-72E2-40B4-B04E-1DB2994D7021}" type="pres">
      <dgm:prSet presAssocID="{C51575E3-A5A3-4590-BFF5-0109DE2755AE}" presName="spComp" presStyleCnt="0"/>
      <dgm:spPr/>
    </dgm:pt>
    <dgm:pt modelId="{8235E050-CADD-4827-972D-72BDAFD2AE3A}" type="pres">
      <dgm:prSet presAssocID="{C51575E3-A5A3-4590-BFF5-0109DE2755AE}" presName="vSp" presStyleCnt="0"/>
      <dgm:spPr/>
    </dgm:pt>
    <dgm:pt modelId="{18122CF6-9DE7-4CA9-ABBF-EBF03205078A}" type="pres">
      <dgm:prSet presAssocID="{EE3436FE-4DF4-40FA-8CA2-53141BF632F3}" presName="rectComp" presStyleCnt="0"/>
      <dgm:spPr/>
    </dgm:pt>
    <dgm:pt modelId="{F9B58F02-65E9-4B08-9C4F-68E2504D0857}" type="pres">
      <dgm:prSet presAssocID="{EE3436FE-4DF4-40FA-8CA2-53141BF632F3}" presName="bgRect" presStyleLbl="bgShp" presStyleIdx="2" presStyleCnt="3"/>
      <dgm:spPr/>
      <dgm:t>
        <a:bodyPr/>
        <a:lstStyle/>
        <a:p>
          <a:endParaRPr lang="ru-RU"/>
        </a:p>
      </dgm:t>
    </dgm:pt>
    <dgm:pt modelId="{ED956B12-82F7-438E-8264-902309D9D52D}" type="pres">
      <dgm:prSet presAssocID="{EE3436FE-4DF4-40FA-8CA2-53141BF632F3}" presName="bgRectTx" presStyleLbl="bgShp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516E7421-1A2D-48E5-B093-FD5B40705031}" type="presOf" srcId="{EE3436FE-4DF4-40FA-8CA2-53141BF632F3}" destId="{ED956B12-82F7-438E-8264-902309D9D52D}" srcOrd="1" destOrd="0" presId="urn:microsoft.com/office/officeart/2005/8/layout/hierarchy6"/>
    <dgm:cxn modelId="{214E6098-D855-440C-8129-781678BC42F1}" srcId="{DC33D098-5FFA-46C3-84E9-671D67F91355}" destId="{C51575E3-A5A3-4590-BFF5-0109DE2755AE}" srcOrd="2" destOrd="0" parTransId="{4EBFB28B-049B-4C95-877A-E720FEA345F1}" sibTransId="{77285BD9-EB96-4560-A38B-C031B314F453}"/>
    <dgm:cxn modelId="{B69F05B0-C015-4376-B247-301E39660C59}" type="presOf" srcId="{0CBD1F53-0696-4666-91EA-9D2F2E550648}" destId="{A2667CE5-D1BF-4373-83B1-227CDAED0C7E}" srcOrd="0" destOrd="0" presId="urn:microsoft.com/office/officeart/2005/8/layout/hierarchy6"/>
    <dgm:cxn modelId="{26879DF4-748F-4F80-83EE-50EF0E5FB62D}" type="presOf" srcId="{0CBD1F53-0696-4666-91EA-9D2F2E550648}" destId="{BE2044C9-1826-4720-9ABB-DC72021C804C}" srcOrd="1" destOrd="0" presId="urn:microsoft.com/office/officeart/2005/8/layout/hierarchy6"/>
    <dgm:cxn modelId="{9ADDD022-E2EF-478C-B4F4-D1CBC8C2A586}" type="presOf" srcId="{DC33D098-5FFA-46C3-84E9-671D67F91355}" destId="{EE5AA7DE-6C7D-45AE-8D5D-142ADA124BBF}" srcOrd="0" destOrd="0" presId="urn:microsoft.com/office/officeart/2005/8/layout/hierarchy6"/>
    <dgm:cxn modelId="{6351FE69-64CB-4CE8-9C8F-CA7DA0E98458}" type="presOf" srcId="{C51575E3-A5A3-4590-BFF5-0109DE2755AE}" destId="{8F90402D-99F9-4D38-A857-0A407F51E001}" srcOrd="0" destOrd="0" presId="urn:microsoft.com/office/officeart/2005/8/layout/hierarchy6"/>
    <dgm:cxn modelId="{5E191270-89ED-43A1-9625-74456E99264A}" srcId="{DC33D098-5FFA-46C3-84E9-671D67F91355}" destId="{0CBD1F53-0696-4666-91EA-9D2F2E550648}" srcOrd="1" destOrd="0" parTransId="{CF801F1C-DDD2-4C88-A50E-3037D89C5FF7}" sibTransId="{3B509CEE-CABA-42F3-BB2B-8620C938D6BA}"/>
    <dgm:cxn modelId="{A058EDF3-4DBD-488E-A5A7-CEEB6BFE5B66}" type="presOf" srcId="{C51575E3-A5A3-4590-BFF5-0109DE2755AE}" destId="{3F0D8D14-257A-4935-B760-E589432AAFA1}" srcOrd="1" destOrd="0" presId="urn:microsoft.com/office/officeart/2005/8/layout/hierarchy6"/>
    <dgm:cxn modelId="{9A9109F1-C408-470D-BF37-0B3D9B7D716A}" srcId="{DC33D098-5FFA-46C3-84E9-671D67F91355}" destId="{515A6A8C-D721-4E0F-A8D0-BA602CE24B2E}" srcOrd="0" destOrd="0" parTransId="{DC1F2D75-E337-4DC9-A992-E75ACE79F02A}" sibTransId="{267EA9B1-F218-4136-813D-AFBCF98CFE55}"/>
    <dgm:cxn modelId="{CDF8968D-1786-49F2-9EB4-D363AA30D5AD}" srcId="{DC33D098-5FFA-46C3-84E9-671D67F91355}" destId="{EE3436FE-4DF4-40FA-8CA2-53141BF632F3}" srcOrd="3" destOrd="0" parTransId="{A5DE62D9-78C9-43AE-9E4D-730A92708BF8}" sibTransId="{ADC1B510-A414-4910-A3E6-AEDB3FCE147C}"/>
    <dgm:cxn modelId="{1AAD17D5-4246-4482-B08B-134A3D0F3C82}" type="presOf" srcId="{EE3436FE-4DF4-40FA-8CA2-53141BF632F3}" destId="{F9B58F02-65E9-4B08-9C4F-68E2504D0857}" srcOrd="0" destOrd="0" presId="urn:microsoft.com/office/officeart/2005/8/layout/hierarchy6"/>
    <dgm:cxn modelId="{A068226A-5454-4088-A964-B19B317F4626}" type="presOf" srcId="{515A6A8C-D721-4E0F-A8D0-BA602CE24B2E}" destId="{81B48BF7-32A6-4939-AF74-B478488DFEB2}" srcOrd="0" destOrd="0" presId="urn:microsoft.com/office/officeart/2005/8/layout/hierarchy6"/>
    <dgm:cxn modelId="{16522713-76C5-4284-B6A9-461CBE48715C}" type="presParOf" srcId="{EE5AA7DE-6C7D-45AE-8D5D-142ADA124BBF}" destId="{51F350F0-5814-41BC-9CF8-2A90399F8B8B}" srcOrd="0" destOrd="0" presId="urn:microsoft.com/office/officeart/2005/8/layout/hierarchy6"/>
    <dgm:cxn modelId="{E6059482-57EF-4BA1-BA7C-874A66069D22}" type="presParOf" srcId="{51F350F0-5814-41BC-9CF8-2A90399F8B8B}" destId="{1CAE4786-B3C6-427A-B3AB-D606C8062F5B}" srcOrd="0" destOrd="0" presId="urn:microsoft.com/office/officeart/2005/8/layout/hierarchy6"/>
    <dgm:cxn modelId="{D037B824-A503-4055-A9C1-33F10246BCA3}" type="presParOf" srcId="{51F350F0-5814-41BC-9CF8-2A90399F8B8B}" destId="{016193D8-35CE-44A0-A546-9EE94555BCD9}" srcOrd="1" destOrd="0" presId="urn:microsoft.com/office/officeart/2005/8/layout/hierarchy6"/>
    <dgm:cxn modelId="{7AA2C44D-F921-47F1-875C-DD37287FEED6}" type="presParOf" srcId="{016193D8-35CE-44A0-A546-9EE94555BCD9}" destId="{043F9251-FB7A-4D3D-B82A-93ED8EB08CA7}" srcOrd="0" destOrd="0" presId="urn:microsoft.com/office/officeart/2005/8/layout/hierarchy6"/>
    <dgm:cxn modelId="{D4D43FBF-6F40-407C-8298-145DB67D2D65}" type="presParOf" srcId="{043F9251-FB7A-4D3D-B82A-93ED8EB08CA7}" destId="{81B48BF7-32A6-4939-AF74-B478488DFEB2}" srcOrd="0" destOrd="0" presId="urn:microsoft.com/office/officeart/2005/8/layout/hierarchy6"/>
    <dgm:cxn modelId="{1A851FEE-F563-417C-98C6-CDA4E52906AA}" type="presParOf" srcId="{043F9251-FB7A-4D3D-B82A-93ED8EB08CA7}" destId="{58B16467-A735-4AA4-9987-A6917ABB1804}" srcOrd="1" destOrd="0" presId="urn:microsoft.com/office/officeart/2005/8/layout/hierarchy6"/>
    <dgm:cxn modelId="{6ED4EDC9-9516-4F40-B49E-C4416D106DCC}" type="presParOf" srcId="{EE5AA7DE-6C7D-45AE-8D5D-142ADA124BBF}" destId="{D19F91A1-A004-4872-ACBC-4A0795537983}" srcOrd="1" destOrd="0" presId="urn:microsoft.com/office/officeart/2005/8/layout/hierarchy6"/>
    <dgm:cxn modelId="{9C50269B-BAF9-401D-A987-58BAD03F0D4E}" type="presParOf" srcId="{D19F91A1-A004-4872-ACBC-4A0795537983}" destId="{877C1D86-46BC-4FB8-AF79-5D61DBE02540}" srcOrd="0" destOrd="0" presId="urn:microsoft.com/office/officeart/2005/8/layout/hierarchy6"/>
    <dgm:cxn modelId="{FFAA2F9F-E711-41F3-81A7-3C32473569C5}" type="presParOf" srcId="{877C1D86-46BC-4FB8-AF79-5D61DBE02540}" destId="{A2667CE5-D1BF-4373-83B1-227CDAED0C7E}" srcOrd="0" destOrd="0" presId="urn:microsoft.com/office/officeart/2005/8/layout/hierarchy6"/>
    <dgm:cxn modelId="{EDA4DDF9-F281-4487-819E-1EA1D31C99BE}" type="presParOf" srcId="{877C1D86-46BC-4FB8-AF79-5D61DBE02540}" destId="{BE2044C9-1826-4720-9ABB-DC72021C804C}" srcOrd="1" destOrd="0" presId="urn:microsoft.com/office/officeart/2005/8/layout/hierarchy6"/>
    <dgm:cxn modelId="{F2145171-D100-4BDA-9AB2-D73DD2F03D48}" type="presParOf" srcId="{D19F91A1-A004-4872-ACBC-4A0795537983}" destId="{646FEDA5-4B22-4F9E-909F-689C047C65CE}" srcOrd="1" destOrd="0" presId="urn:microsoft.com/office/officeart/2005/8/layout/hierarchy6"/>
    <dgm:cxn modelId="{6164C063-9B31-4D87-9E64-D8E74E909550}" type="presParOf" srcId="{646FEDA5-4B22-4F9E-909F-689C047C65CE}" destId="{53F3556D-ED2B-4996-88DB-EA16CCD196BC}" srcOrd="0" destOrd="0" presId="urn:microsoft.com/office/officeart/2005/8/layout/hierarchy6"/>
    <dgm:cxn modelId="{E2E7D321-57CB-47B8-A119-310BFD9F0F62}" type="presParOf" srcId="{D19F91A1-A004-4872-ACBC-4A0795537983}" destId="{1682E7A7-2502-4398-A3C7-5E341F1D5393}" srcOrd="2" destOrd="0" presId="urn:microsoft.com/office/officeart/2005/8/layout/hierarchy6"/>
    <dgm:cxn modelId="{45B5B0D8-089B-4375-929A-1B77A18AF00A}" type="presParOf" srcId="{1682E7A7-2502-4398-A3C7-5E341F1D5393}" destId="{8F90402D-99F9-4D38-A857-0A407F51E001}" srcOrd="0" destOrd="0" presId="urn:microsoft.com/office/officeart/2005/8/layout/hierarchy6"/>
    <dgm:cxn modelId="{5087CE48-63F1-4E14-8369-DA431E5642BF}" type="presParOf" srcId="{1682E7A7-2502-4398-A3C7-5E341F1D5393}" destId="{3F0D8D14-257A-4935-B760-E589432AAFA1}" srcOrd="1" destOrd="0" presId="urn:microsoft.com/office/officeart/2005/8/layout/hierarchy6"/>
    <dgm:cxn modelId="{6A80AACF-5AAD-4FDE-808A-C314D4EB3679}" type="presParOf" srcId="{D19F91A1-A004-4872-ACBC-4A0795537983}" destId="{1E95E170-72E2-40B4-B04E-1DB2994D7021}" srcOrd="3" destOrd="0" presId="urn:microsoft.com/office/officeart/2005/8/layout/hierarchy6"/>
    <dgm:cxn modelId="{2114EAD4-615B-47CB-BF3F-4738A0FBF4AC}" type="presParOf" srcId="{1E95E170-72E2-40B4-B04E-1DB2994D7021}" destId="{8235E050-CADD-4827-972D-72BDAFD2AE3A}" srcOrd="0" destOrd="0" presId="urn:microsoft.com/office/officeart/2005/8/layout/hierarchy6"/>
    <dgm:cxn modelId="{4C012708-967F-4E47-A275-F0F91A2AC6D2}" type="presParOf" srcId="{D19F91A1-A004-4872-ACBC-4A0795537983}" destId="{18122CF6-9DE7-4CA9-ABBF-EBF03205078A}" srcOrd="4" destOrd="0" presId="urn:microsoft.com/office/officeart/2005/8/layout/hierarchy6"/>
    <dgm:cxn modelId="{0EBD7AE8-9B79-4695-AE03-4205BF1BF6B3}" type="presParOf" srcId="{18122CF6-9DE7-4CA9-ABBF-EBF03205078A}" destId="{F9B58F02-65E9-4B08-9C4F-68E2504D0857}" srcOrd="0" destOrd="0" presId="urn:microsoft.com/office/officeart/2005/8/layout/hierarchy6"/>
    <dgm:cxn modelId="{224B5560-7AE5-4E96-BB8F-F6F40F920F47}" type="presParOf" srcId="{18122CF6-9DE7-4CA9-ABBF-EBF03205078A}" destId="{ED956B12-82F7-438E-8264-902309D9D52D}" srcOrd="1" destOrd="0" presId="urn:microsoft.com/office/officeart/2005/8/layout/hierarchy6"/>
  </dgm:cxnLst>
  <dgm:bg/>
  <dgm:whole>
    <a:effectLst>
      <a:reflection blurRad="6350" stA="55000" endA="50" endPos="85000" dist="29997" dir="5400000" sy="-100000" algn="bl" rotWithShape="0"/>
    </a:effectLst>
  </dgm:whole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492E968D-FEE4-4E59-99ED-91582400CB0E}" type="doc">
      <dgm:prSet loTypeId="urn:microsoft.com/office/officeart/2005/8/layout/process3" loCatId="process" qsTypeId="urn:microsoft.com/office/officeart/2005/8/quickstyle/3d1" qsCatId="3D" csTypeId="urn:microsoft.com/office/officeart/2005/8/colors/accent3_1" csCatId="accent3" phldr="1"/>
      <dgm:spPr/>
      <dgm:t>
        <a:bodyPr/>
        <a:lstStyle/>
        <a:p>
          <a:endParaRPr lang="ru-RU"/>
        </a:p>
      </dgm:t>
    </dgm:pt>
    <dgm:pt modelId="{43A1BDE7-9432-4656-864C-83113CF689DB}">
      <dgm:prSet/>
      <dgm:spPr/>
      <dgm:t>
        <a:bodyPr/>
        <a:lstStyle/>
        <a:p>
          <a:pPr rtl="0"/>
          <a:r>
            <a:rPr lang="ru-RU" dirty="0" smtClean="0"/>
            <a:t>Уравнение первого закона термодинамики можно привести к следующему виду:</a:t>
          </a:r>
          <a:endParaRPr lang="ru-RU" dirty="0"/>
        </a:p>
      </dgm:t>
    </dgm:pt>
    <dgm:pt modelId="{1799C450-11F1-4217-9902-0B06E069CB7E}" type="parTrans" cxnId="{64171829-01E9-4802-B957-7E2221D36EEC}">
      <dgm:prSet/>
      <dgm:spPr/>
      <dgm:t>
        <a:bodyPr/>
        <a:lstStyle/>
        <a:p>
          <a:endParaRPr lang="ru-RU"/>
        </a:p>
      </dgm:t>
    </dgm:pt>
    <dgm:pt modelId="{C8CAE68B-2ADA-4F47-9BAD-9F827E12BA28}" type="sibTrans" cxnId="{64171829-01E9-4802-B957-7E2221D36EEC}">
      <dgm:prSet/>
      <dgm:spPr/>
      <dgm:t>
        <a:bodyPr/>
        <a:lstStyle/>
        <a:p>
          <a:endParaRPr lang="ru-RU"/>
        </a:p>
      </dgm:t>
    </dgm:pt>
    <dgm:pt modelId="{369BC50B-551A-49A5-83D8-9C6EDF31F6A6}">
      <dgm:prSet/>
      <dgm:spPr/>
      <dgm:t>
        <a:bodyPr/>
        <a:lstStyle/>
        <a:p>
          <a:pPr rtl="0"/>
          <a:r>
            <a:rPr lang="ru-RU" dirty="0" smtClean="0">
              <a:solidFill>
                <a:schemeClr val="accent6">
                  <a:lumMod val="50000"/>
                </a:schemeClr>
              </a:solidFill>
            </a:rPr>
            <a:t>dq = du + pdw = du + pdw + wdp - wdp = d</a:t>
          </a:r>
          <a:r>
            <a:rPr lang="en-US" dirty="0" smtClean="0">
              <a:solidFill>
                <a:schemeClr val="accent6">
                  <a:lumMod val="50000"/>
                </a:schemeClr>
              </a:solidFill>
            </a:rPr>
            <a:t>(</a:t>
          </a:r>
          <a:r>
            <a:rPr lang="ru-RU" dirty="0" smtClean="0">
              <a:solidFill>
                <a:schemeClr val="accent6">
                  <a:lumMod val="50000"/>
                </a:schemeClr>
              </a:solidFill>
            </a:rPr>
            <a:t>u + pw) – wdp</a:t>
          </a:r>
          <a:endParaRPr lang="en-US" dirty="0">
            <a:solidFill>
              <a:schemeClr val="accent6">
                <a:lumMod val="50000"/>
              </a:schemeClr>
            </a:solidFill>
          </a:endParaRPr>
        </a:p>
      </dgm:t>
    </dgm:pt>
    <dgm:pt modelId="{437C98E1-801B-408D-B1C0-8ACBD05A0393}" type="parTrans" cxnId="{C87137C1-7E65-4B1F-AE5C-D42781FD5C1C}">
      <dgm:prSet/>
      <dgm:spPr/>
      <dgm:t>
        <a:bodyPr/>
        <a:lstStyle/>
        <a:p>
          <a:endParaRPr lang="ru-RU"/>
        </a:p>
      </dgm:t>
    </dgm:pt>
    <dgm:pt modelId="{EA924641-116A-48B6-881E-C3A150944EDF}" type="sibTrans" cxnId="{C87137C1-7E65-4B1F-AE5C-D42781FD5C1C}">
      <dgm:prSet/>
      <dgm:spPr/>
      <dgm:t>
        <a:bodyPr/>
        <a:lstStyle/>
        <a:p>
          <a:endParaRPr lang="ru-RU"/>
        </a:p>
      </dgm:t>
    </dgm:pt>
    <dgm:pt modelId="{0F067E6E-D6F0-4BA2-AB1E-B41506B554EF}">
      <dgm:prSet/>
      <dgm:spPr/>
      <dgm:t>
        <a:bodyPr/>
        <a:lstStyle/>
        <a:p>
          <a:pPr rtl="0"/>
          <a:r>
            <a:rPr lang="ru-RU" dirty="0" smtClean="0"/>
            <a:t>Выражение</a:t>
          </a:r>
          <a:endParaRPr lang="ru-RU" dirty="0"/>
        </a:p>
      </dgm:t>
    </dgm:pt>
    <dgm:pt modelId="{57141F67-5CC2-4140-9C22-45EB850D7D4E}" type="parTrans" cxnId="{B082DDE6-F652-4CEF-A8F7-8731F9D7F8B5}">
      <dgm:prSet/>
      <dgm:spPr/>
      <dgm:t>
        <a:bodyPr/>
        <a:lstStyle/>
        <a:p>
          <a:endParaRPr lang="ru-RU"/>
        </a:p>
      </dgm:t>
    </dgm:pt>
    <dgm:pt modelId="{810B38DD-A26D-4173-AD8E-F16A2C70919B}" type="sibTrans" cxnId="{B082DDE6-F652-4CEF-A8F7-8731F9D7F8B5}">
      <dgm:prSet/>
      <dgm:spPr/>
      <dgm:t>
        <a:bodyPr/>
        <a:lstStyle/>
        <a:p>
          <a:endParaRPr lang="ru-RU"/>
        </a:p>
      </dgm:t>
    </dgm:pt>
    <dgm:pt modelId="{B6CAF0F6-3559-4D54-A09B-CA18A60FD9E1}">
      <dgm:prSet/>
      <dgm:spPr/>
      <dgm:t>
        <a:bodyPr/>
        <a:lstStyle/>
        <a:p>
          <a:pPr rtl="0"/>
          <a:r>
            <a:rPr lang="ru-RU" dirty="0" smtClean="0"/>
            <a:t>имеет размерность Дж/кг и называется энтальпией.</a:t>
          </a:r>
          <a:endParaRPr lang="en-US" dirty="0"/>
        </a:p>
      </dgm:t>
    </dgm:pt>
    <dgm:pt modelId="{A43D3449-284C-4093-BCE7-7C072134E745}" type="parTrans" cxnId="{3EA54115-36E9-4E3E-A9C1-B276F32B819F}">
      <dgm:prSet/>
      <dgm:spPr/>
      <dgm:t>
        <a:bodyPr/>
        <a:lstStyle/>
        <a:p>
          <a:endParaRPr lang="ru-RU"/>
        </a:p>
      </dgm:t>
    </dgm:pt>
    <dgm:pt modelId="{B72C0C95-4DA4-468B-98E6-6C2F65F4E2E3}" type="sibTrans" cxnId="{3EA54115-36E9-4E3E-A9C1-B276F32B819F}">
      <dgm:prSet/>
      <dgm:spPr/>
      <dgm:t>
        <a:bodyPr/>
        <a:lstStyle/>
        <a:p>
          <a:endParaRPr lang="ru-RU"/>
        </a:p>
      </dgm:t>
    </dgm:pt>
    <dgm:pt modelId="{7F19087C-D4F3-4E20-BCE9-0069B373A804}">
      <dgm:prSet/>
      <dgm:spPr/>
      <dgm:t>
        <a:bodyPr/>
        <a:lstStyle/>
        <a:p>
          <a:pPr rtl="0"/>
          <a:r>
            <a:rPr lang="ru-RU" dirty="0" smtClean="0"/>
            <a:t>Энтальпия, как и внутренняя энергия, является параметром состояния термодинамической системы, поскольку слагаемые u и pw имеют для каждого состояния вполне определенные значения.</a:t>
          </a:r>
          <a:endParaRPr lang="ru-RU" dirty="0"/>
        </a:p>
      </dgm:t>
    </dgm:pt>
    <dgm:pt modelId="{0210E727-2ED5-4A95-B2F3-6EE0CBE38347}" type="parTrans" cxnId="{BF5E1590-D31A-4F62-85B0-DA4589B374CB}">
      <dgm:prSet/>
      <dgm:spPr/>
      <dgm:t>
        <a:bodyPr/>
        <a:lstStyle/>
        <a:p>
          <a:endParaRPr lang="ru-RU"/>
        </a:p>
      </dgm:t>
    </dgm:pt>
    <dgm:pt modelId="{5C417B70-2DFF-40CB-83F6-D778BCFF5F73}" type="sibTrans" cxnId="{BF5E1590-D31A-4F62-85B0-DA4589B374CB}">
      <dgm:prSet/>
      <dgm:spPr/>
      <dgm:t>
        <a:bodyPr/>
        <a:lstStyle/>
        <a:p>
          <a:endParaRPr lang="ru-RU"/>
        </a:p>
      </dgm:t>
    </dgm:pt>
    <dgm:pt modelId="{91FB63BA-C48A-4470-A7EB-CA854E106655}">
      <dgm:prSet/>
      <dgm:spPr/>
      <dgm:t>
        <a:bodyPr/>
        <a:lstStyle/>
        <a:p>
          <a:pPr rtl="0"/>
          <a:r>
            <a:rPr lang="ru-RU" dirty="0" smtClean="0">
              <a:solidFill>
                <a:schemeClr val="accent6">
                  <a:lumMod val="50000"/>
                </a:schemeClr>
              </a:solidFill>
            </a:rPr>
            <a:t>u + pw= i</a:t>
          </a:r>
          <a:endParaRPr lang="ru-RU" dirty="0">
            <a:solidFill>
              <a:schemeClr val="accent6">
                <a:lumMod val="50000"/>
              </a:schemeClr>
            </a:solidFill>
          </a:endParaRPr>
        </a:p>
      </dgm:t>
    </dgm:pt>
    <dgm:pt modelId="{ACD7DB45-F101-4C1F-AA9F-761A452E0BFE}" type="parTrans" cxnId="{318CA592-7FFE-4DF0-85F0-5CD48A7DBDF3}">
      <dgm:prSet/>
      <dgm:spPr/>
      <dgm:t>
        <a:bodyPr/>
        <a:lstStyle/>
        <a:p>
          <a:endParaRPr lang="ru-RU"/>
        </a:p>
      </dgm:t>
    </dgm:pt>
    <dgm:pt modelId="{C94D7ED7-2363-4C57-A211-E6B10780955D}" type="sibTrans" cxnId="{318CA592-7FFE-4DF0-85F0-5CD48A7DBDF3}">
      <dgm:prSet/>
      <dgm:spPr/>
      <dgm:t>
        <a:bodyPr/>
        <a:lstStyle/>
        <a:p>
          <a:endParaRPr lang="ru-RU"/>
        </a:p>
      </dgm:t>
    </dgm:pt>
    <dgm:pt modelId="{4C30DD63-8B68-49B1-AB40-BCA04E016BC9}" type="pres">
      <dgm:prSet presAssocID="{492E968D-FEE4-4E59-99ED-91582400CB0E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49DB9CA0-B0C0-4598-BA92-2D6DECB3ED0E}" type="pres">
      <dgm:prSet presAssocID="{43A1BDE7-9432-4656-864C-83113CF689DB}" presName="composite" presStyleCnt="0"/>
      <dgm:spPr/>
    </dgm:pt>
    <dgm:pt modelId="{E7348358-D2D8-47C3-A4DB-3885C3E94451}" type="pres">
      <dgm:prSet presAssocID="{43A1BDE7-9432-4656-864C-83113CF689DB}" presName="parTx" presStyleLbl="node1" presStyleIdx="0" presStyleCnt="1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E617E12-DF85-4209-BF5B-6675C7B25FCE}" type="pres">
      <dgm:prSet presAssocID="{43A1BDE7-9432-4656-864C-83113CF689DB}" presName="parSh" presStyleLbl="node1" presStyleIdx="0" presStyleCnt="1"/>
      <dgm:spPr/>
      <dgm:t>
        <a:bodyPr/>
        <a:lstStyle/>
        <a:p>
          <a:endParaRPr lang="ru-RU"/>
        </a:p>
      </dgm:t>
    </dgm:pt>
    <dgm:pt modelId="{054394AA-B9FD-4CE6-A130-85560EA4FACE}" type="pres">
      <dgm:prSet presAssocID="{43A1BDE7-9432-4656-864C-83113CF689DB}" presName="desTx" presStyleLbl="fgAcc1" presStyleIdx="0" presStyleCnt="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BF5E1590-D31A-4F62-85B0-DA4589B374CB}" srcId="{43A1BDE7-9432-4656-864C-83113CF689DB}" destId="{7F19087C-D4F3-4E20-BCE9-0069B373A804}" srcOrd="4" destOrd="0" parTransId="{0210E727-2ED5-4A95-B2F3-6EE0CBE38347}" sibTransId="{5C417B70-2DFF-40CB-83F6-D778BCFF5F73}"/>
    <dgm:cxn modelId="{94A86FA3-9140-4E2A-9A7E-540381959716}" type="presOf" srcId="{0F067E6E-D6F0-4BA2-AB1E-B41506B554EF}" destId="{054394AA-B9FD-4CE6-A130-85560EA4FACE}" srcOrd="0" destOrd="1" presId="urn:microsoft.com/office/officeart/2005/8/layout/process3"/>
    <dgm:cxn modelId="{318CA592-7FFE-4DF0-85F0-5CD48A7DBDF3}" srcId="{43A1BDE7-9432-4656-864C-83113CF689DB}" destId="{91FB63BA-C48A-4470-A7EB-CA854E106655}" srcOrd="2" destOrd="0" parTransId="{ACD7DB45-F101-4C1F-AA9F-761A452E0BFE}" sibTransId="{C94D7ED7-2363-4C57-A211-E6B10780955D}"/>
    <dgm:cxn modelId="{64171829-01E9-4802-B957-7E2221D36EEC}" srcId="{492E968D-FEE4-4E59-99ED-91582400CB0E}" destId="{43A1BDE7-9432-4656-864C-83113CF689DB}" srcOrd="0" destOrd="0" parTransId="{1799C450-11F1-4217-9902-0B06E069CB7E}" sibTransId="{C8CAE68B-2ADA-4F47-9BAD-9F827E12BA28}"/>
    <dgm:cxn modelId="{B082DDE6-F652-4CEF-A8F7-8731F9D7F8B5}" srcId="{43A1BDE7-9432-4656-864C-83113CF689DB}" destId="{0F067E6E-D6F0-4BA2-AB1E-B41506B554EF}" srcOrd="1" destOrd="0" parTransId="{57141F67-5CC2-4140-9C22-45EB850D7D4E}" sibTransId="{810B38DD-A26D-4173-AD8E-F16A2C70919B}"/>
    <dgm:cxn modelId="{EBD8B311-0E62-4349-B892-4E2D2AFF9C0F}" type="presOf" srcId="{7F19087C-D4F3-4E20-BCE9-0069B373A804}" destId="{054394AA-B9FD-4CE6-A130-85560EA4FACE}" srcOrd="0" destOrd="4" presId="urn:microsoft.com/office/officeart/2005/8/layout/process3"/>
    <dgm:cxn modelId="{1C5D14F4-4BEE-4B06-B924-E3BEB2D2E93C}" type="presOf" srcId="{369BC50B-551A-49A5-83D8-9C6EDF31F6A6}" destId="{054394AA-B9FD-4CE6-A130-85560EA4FACE}" srcOrd="0" destOrd="0" presId="urn:microsoft.com/office/officeart/2005/8/layout/process3"/>
    <dgm:cxn modelId="{B4F347CB-B892-4F2F-A7F1-A1D0A33FE454}" type="presOf" srcId="{43A1BDE7-9432-4656-864C-83113CF689DB}" destId="{E7348358-D2D8-47C3-A4DB-3885C3E94451}" srcOrd="0" destOrd="0" presId="urn:microsoft.com/office/officeart/2005/8/layout/process3"/>
    <dgm:cxn modelId="{A6488C1D-5E23-4467-AFB7-3BD6D5A05F5D}" type="presOf" srcId="{91FB63BA-C48A-4470-A7EB-CA854E106655}" destId="{054394AA-B9FD-4CE6-A130-85560EA4FACE}" srcOrd="0" destOrd="2" presId="urn:microsoft.com/office/officeart/2005/8/layout/process3"/>
    <dgm:cxn modelId="{C87137C1-7E65-4B1F-AE5C-D42781FD5C1C}" srcId="{43A1BDE7-9432-4656-864C-83113CF689DB}" destId="{369BC50B-551A-49A5-83D8-9C6EDF31F6A6}" srcOrd="0" destOrd="0" parTransId="{437C98E1-801B-408D-B1C0-8ACBD05A0393}" sibTransId="{EA924641-116A-48B6-881E-C3A150944EDF}"/>
    <dgm:cxn modelId="{49DC1307-DF52-4F9C-BE92-10E3DECD82FF}" type="presOf" srcId="{492E968D-FEE4-4E59-99ED-91582400CB0E}" destId="{4C30DD63-8B68-49B1-AB40-BCA04E016BC9}" srcOrd="0" destOrd="0" presId="urn:microsoft.com/office/officeart/2005/8/layout/process3"/>
    <dgm:cxn modelId="{E4080C7A-1ACB-4DAD-AEDB-194FE8136AA1}" type="presOf" srcId="{B6CAF0F6-3559-4D54-A09B-CA18A60FD9E1}" destId="{054394AA-B9FD-4CE6-A130-85560EA4FACE}" srcOrd="0" destOrd="3" presId="urn:microsoft.com/office/officeart/2005/8/layout/process3"/>
    <dgm:cxn modelId="{3EA54115-36E9-4E3E-A9C1-B276F32B819F}" srcId="{43A1BDE7-9432-4656-864C-83113CF689DB}" destId="{B6CAF0F6-3559-4D54-A09B-CA18A60FD9E1}" srcOrd="3" destOrd="0" parTransId="{A43D3449-284C-4093-BCE7-7C072134E745}" sibTransId="{B72C0C95-4DA4-468B-98E6-6C2F65F4E2E3}"/>
    <dgm:cxn modelId="{D3BE8046-B6ED-4190-9F57-E3DD6442BC3F}" type="presOf" srcId="{43A1BDE7-9432-4656-864C-83113CF689DB}" destId="{5E617E12-DF85-4209-BF5B-6675C7B25FCE}" srcOrd="1" destOrd="0" presId="urn:microsoft.com/office/officeart/2005/8/layout/process3"/>
    <dgm:cxn modelId="{84AB82EB-5541-410C-A22A-25AA2847DC4E}" type="presParOf" srcId="{4C30DD63-8B68-49B1-AB40-BCA04E016BC9}" destId="{49DB9CA0-B0C0-4598-BA92-2D6DECB3ED0E}" srcOrd="0" destOrd="0" presId="urn:microsoft.com/office/officeart/2005/8/layout/process3"/>
    <dgm:cxn modelId="{F0E55858-A6B9-4888-AE6A-2D5EE6A5B752}" type="presParOf" srcId="{49DB9CA0-B0C0-4598-BA92-2D6DECB3ED0E}" destId="{E7348358-D2D8-47C3-A4DB-3885C3E94451}" srcOrd="0" destOrd="0" presId="urn:microsoft.com/office/officeart/2005/8/layout/process3"/>
    <dgm:cxn modelId="{BF279058-D98E-40DE-8AAF-708881AB3DD1}" type="presParOf" srcId="{49DB9CA0-B0C0-4598-BA92-2D6DECB3ED0E}" destId="{5E617E12-DF85-4209-BF5B-6675C7B25FCE}" srcOrd="1" destOrd="0" presId="urn:microsoft.com/office/officeart/2005/8/layout/process3"/>
    <dgm:cxn modelId="{151F8EE3-2068-4105-8693-6F44FE103D47}" type="presParOf" srcId="{49DB9CA0-B0C0-4598-BA92-2D6DECB3ED0E}" destId="{054394AA-B9FD-4CE6-A130-85560EA4FACE}" srcOrd="2" destOrd="0" presId="urn:microsoft.com/office/officeart/2005/8/layout/process3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25146FF-02C6-4D17-ACCA-3B5E8F563968}" type="doc">
      <dgm:prSet loTypeId="urn:microsoft.com/office/officeart/2005/8/layout/venn1" loCatId="relationship" qsTypeId="urn:microsoft.com/office/officeart/2005/8/quickstyle/3d2" qsCatId="3D" csTypeId="urn:microsoft.com/office/officeart/2005/8/colors/colorful3" csCatId="colorful"/>
      <dgm:spPr/>
      <dgm:t>
        <a:bodyPr/>
        <a:lstStyle/>
        <a:p>
          <a:endParaRPr lang="ru-RU"/>
        </a:p>
      </dgm:t>
    </dgm:pt>
    <dgm:pt modelId="{397F2324-9D6E-4CA4-9B50-B1E9B4C52C57}">
      <dgm:prSet/>
      <dgm:spPr/>
      <dgm:t>
        <a:bodyPr/>
        <a:lstStyle/>
        <a:p>
          <a:pPr rtl="0"/>
          <a:r>
            <a:rPr lang="ru-RU" dirty="0" smtClean="0">
              <a:solidFill>
                <a:srgbClr val="FF0000"/>
              </a:solidFill>
            </a:rPr>
            <a:t>Термодинамическим процессом</a:t>
          </a:r>
          <a:r>
            <a:rPr lang="ru-RU" dirty="0" smtClean="0"/>
            <a:t> называется переход термодинамической системы (рабочего тела) из одного состояния в другое в результате его взаимодействия с внешней средой.</a:t>
          </a:r>
          <a:endParaRPr lang="ru-RU" dirty="0"/>
        </a:p>
      </dgm:t>
    </dgm:pt>
    <dgm:pt modelId="{4B7EDBF4-4453-4A89-A433-BFDFE338E32C}" type="parTrans" cxnId="{885F5175-EA68-47B0-8FB7-EFE10BA3D158}">
      <dgm:prSet/>
      <dgm:spPr/>
      <dgm:t>
        <a:bodyPr/>
        <a:lstStyle/>
        <a:p>
          <a:endParaRPr lang="ru-RU"/>
        </a:p>
      </dgm:t>
    </dgm:pt>
    <dgm:pt modelId="{5B0831CC-5B70-44FC-8398-4159C3B3352A}" type="sibTrans" cxnId="{885F5175-EA68-47B0-8FB7-EFE10BA3D158}">
      <dgm:prSet/>
      <dgm:spPr/>
      <dgm:t>
        <a:bodyPr/>
        <a:lstStyle/>
        <a:p>
          <a:endParaRPr lang="ru-RU"/>
        </a:p>
      </dgm:t>
    </dgm:pt>
    <dgm:pt modelId="{D4BCF178-83B5-41B4-BADD-424BF84A759E}">
      <dgm:prSet/>
      <dgm:spPr/>
      <dgm:t>
        <a:bodyPr/>
        <a:lstStyle/>
        <a:p>
          <a:pPr rtl="0"/>
          <a:r>
            <a:rPr lang="ru-RU" dirty="0" smtClean="0"/>
            <a:t>Если изменение состояния внешней среды происходит бесконечно медленно, то и процесс изменения состояния системы, протекающий под воздействием среды, также происходит бесконечно медленно. </a:t>
          </a:r>
          <a:endParaRPr lang="ru-RU" dirty="0"/>
        </a:p>
      </dgm:t>
    </dgm:pt>
    <dgm:pt modelId="{193F813C-E3CD-4AC8-818D-BC470BC6CCC8}" type="parTrans" cxnId="{97BD98BE-CF6B-495B-B9A3-DA2323B23A33}">
      <dgm:prSet/>
      <dgm:spPr/>
      <dgm:t>
        <a:bodyPr/>
        <a:lstStyle/>
        <a:p>
          <a:endParaRPr lang="ru-RU"/>
        </a:p>
      </dgm:t>
    </dgm:pt>
    <dgm:pt modelId="{594A7E73-23CA-4AC5-8EDE-CBDE43B24169}" type="sibTrans" cxnId="{97BD98BE-CF6B-495B-B9A3-DA2323B23A33}">
      <dgm:prSet/>
      <dgm:spPr/>
      <dgm:t>
        <a:bodyPr/>
        <a:lstStyle/>
        <a:p>
          <a:endParaRPr lang="ru-RU"/>
        </a:p>
      </dgm:t>
    </dgm:pt>
    <dgm:pt modelId="{34428FE5-9B7F-4EAD-A55C-D6D8582E36F1}" type="pres">
      <dgm:prSet presAssocID="{925146FF-02C6-4D17-ACCA-3B5E8F563968}" presName="compositeShape" presStyleCnt="0">
        <dgm:presLayoutVars>
          <dgm:chMax val="7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C2E630FC-58BA-4B26-8A7A-925B0C15066F}" type="pres">
      <dgm:prSet presAssocID="{397F2324-9D6E-4CA4-9B50-B1E9B4C52C57}" presName="circ1" presStyleLbl="vennNode1" presStyleIdx="0" presStyleCnt="2" custLinFactNeighborX="-2305" custLinFactNeighborY="-380"/>
      <dgm:spPr/>
      <dgm:t>
        <a:bodyPr/>
        <a:lstStyle/>
        <a:p>
          <a:endParaRPr lang="ru-RU"/>
        </a:p>
      </dgm:t>
    </dgm:pt>
    <dgm:pt modelId="{8A03A466-035F-4E08-88C7-7A7F34281655}" type="pres">
      <dgm:prSet presAssocID="{397F2324-9D6E-4CA4-9B50-B1E9B4C52C57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1635AB0-E695-4C7C-A456-47C514FDEAEC}" type="pres">
      <dgm:prSet presAssocID="{D4BCF178-83B5-41B4-BADD-424BF84A759E}" presName="circ2" presStyleLbl="vennNode1" presStyleIdx="1" presStyleCnt="2"/>
      <dgm:spPr/>
      <dgm:t>
        <a:bodyPr/>
        <a:lstStyle/>
        <a:p>
          <a:endParaRPr lang="ru-RU"/>
        </a:p>
      </dgm:t>
    </dgm:pt>
    <dgm:pt modelId="{D788B6DD-9E64-405B-8677-171423085171}" type="pres">
      <dgm:prSet presAssocID="{D4BCF178-83B5-41B4-BADD-424BF84A759E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82106E5B-2E57-4783-84CA-1E5D3F854BD5}" type="presOf" srcId="{397F2324-9D6E-4CA4-9B50-B1E9B4C52C57}" destId="{8A03A466-035F-4E08-88C7-7A7F34281655}" srcOrd="1" destOrd="0" presId="urn:microsoft.com/office/officeart/2005/8/layout/venn1"/>
    <dgm:cxn modelId="{97BD98BE-CF6B-495B-B9A3-DA2323B23A33}" srcId="{925146FF-02C6-4D17-ACCA-3B5E8F563968}" destId="{D4BCF178-83B5-41B4-BADD-424BF84A759E}" srcOrd="1" destOrd="0" parTransId="{193F813C-E3CD-4AC8-818D-BC470BC6CCC8}" sibTransId="{594A7E73-23CA-4AC5-8EDE-CBDE43B24169}"/>
    <dgm:cxn modelId="{66FCC000-716E-41D7-8B24-40A54E32D7D4}" type="presOf" srcId="{D4BCF178-83B5-41B4-BADD-424BF84A759E}" destId="{D788B6DD-9E64-405B-8677-171423085171}" srcOrd="1" destOrd="0" presId="urn:microsoft.com/office/officeart/2005/8/layout/venn1"/>
    <dgm:cxn modelId="{885F5175-EA68-47B0-8FB7-EFE10BA3D158}" srcId="{925146FF-02C6-4D17-ACCA-3B5E8F563968}" destId="{397F2324-9D6E-4CA4-9B50-B1E9B4C52C57}" srcOrd="0" destOrd="0" parTransId="{4B7EDBF4-4453-4A89-A433-BFDFE338E32C}" sibTransId="{5B0831CC-5B70-44FC-8398-4159C3B3352A}"/>
    <dgm:cxn modelId="{2AFCFF65-31EF-4B73-87BE-FA266036E3A1}" type="presOf" srcId="{397F2324-9D6E-4CA4-9B50-B1E9B4C52C57}" destId="{C2E630FC-58BA-4B26-8A7A-925B0C15066F}" srcOrd="0" destOrd="0" presId="urn:microsoft.com/office/officeart/2005/8/layout/venn1"/>
    <dgm:cxn modelId="{AAFD2A0E-7586-4599-B6DD-2DD0E4274172}" type="presOf" srcId="{925146FF-02C6-4D17-ACCA-3B5E8F563968}" destId="{34428FE5-9B7F-4EAD-A55C-D6D8582E36F1}" srcOrd="0" destOrd="0" presId="urn:microsoft.com/office/officeart/2005/8/layout/venn1"/>
    <dgm:cxn modelId="{1B1AF1DD-FABA-4EA9-9056-DD1E6FD50708}" type="presOf" srcId="{D4BCF178-83B5-41B4-BADD-424BF84A759E}" destId="{D1635AB0-E695-4C7C-A456-47C514FDEAEC}" srcOrd="0" destOrd="0" presId="urn:microsoft.com/office/officeart/2005/8/layout/venn1"/>
    <dgm:cxn modelId="{5744C58C-1F5B-444E-9D60-51BDB12BE412}" type="presParOf" srcId="{34428FE5-9B7F-4EAD-A55C-D6D8582E36F1}" destId="{C2E630FC-58BA-4B26-8A7A-925B0C15066F}" srcOrd="0" destOrd="0" presId="urn:microsoft.com/office/officeart/2005/8/layout/venn1"/>
    <dgm:cxn modelId="{6E4E3E6B-A221-43CB-8325-91E621FB2E00}" type="presParOf" srcId="{34428FE5-9B7F-4EAD-A55C-D6D8582E36F1}" destId="{8A03A466-035F-4E08-88C7-7A7F34281655}" srcOrd="1" destOrd="0" presId="urn:microsoft.com/office/officeart/2005/8/layout/venn1"/>
    <dgm:cxn modelId="{B561862D-62FE-432D-91B5-2A63CEEA21EC}" type="presParOf" srcId="{34428FE5-9B7F-4EAD-A55C-D6D8582E36F1}" destId="{D1635AB0-E695-4C7C-A456-47C514FDEAEC}" srcOrd="2" destOrd="0" presId="urn:microsoft.com/office/officeart/2005/8/layout/venn1"/>
    <dgm:cxn modelId="{81BABC77-55A3-4B2A-81E9-6CFB44D02CEA}" type="presParOf" srcId="{34428FE5-9B7F-4EAD-A55C-D6D8582E36F1}" destId="{D788B6DD-9E64-405B-8677-171423085171}" srcOrd="3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DABE9139-9550-47A5-958B-1C895C7C0087}" type="doc">
      <dgm:prSet loTypeId="urn:microsoft.com/office/officeart/2005/8/layout/bProcess3" loCatId="process" qsTypeId="urn:microsoft.com/office/officeart/2005/8/quickstyle/3d3" qsCatId="3D" csTypeId="urn:microsoft.com/office/officeart/2005/8/colors/accent1_4" csCatId="accent1" phldr="1"/>
      <dgm:spPr/>
      <dgm:t>
        <a:bodyPr/>
        <a:lstStyle/>
        <a:p>
          <a:endParaRPr lang="ru-RU"/>
        </a:p>
      </dgm:t>
    </dgm:pt>
    <dgm:pt modelId="{45767F03-40CD-4DA5-BDCD-7698B0E8EBBE}">
      <dgm:prSet custT="1"/>
      <dgm:spPr/>
      <dgm:t>
        <a:bodyPr/>
        <a:lstStyle/>
        <a:p>
          <a:pPr rtl="0"/>
          <a:r>
            <a:rPr lang="ru-RU" sz="1800" dirty="0" smtClean="0"/>
            <a:t>Равновесным называется такое состояние системы, когда ее параметры во всех точках имеют одинаковые неизменные значения. </a:t>
          </a:r>
          <a:endParaRPr lang="ru-RU" sz="1800" dirty="0"/>
        </a:p>
      </dgm:t>
    </dgm:pt>
    <dgm:pt modelId="{849C4A26-ADEB-4802-B578-72372FB55B6C}" type="parTrans" cxnId="{71671A95-8222-49C1-AE05-D704D13E8454}">
      <dgm:prSet/>
      <dgm:spPr/>
      <dgm:t>
        <a:bodyPr/>
        <a:lstStyle/>
        <a:p>
          <a:endParaRPr lang="ru-RU"/>
        </a:p>
      </dgm:t>
    </dgm:pt>
    <dgm:pt modelId="{6772AB72-7C17-41E9-AF03-24995FE4909A}" type="sibTrans" cxnId="{71671A95-8222-49C1-AE05-D704D13E8454}">
      <dgm:prSet/>
      <dgm:spPr/>
      <dgm:t>
        <a:bodyPr/>
        <a:lstStyle/>
        <a:p>
          <a:endParaRPr lang="ru-RU" dirty="0"/>
        </a:p>
      </dgm:t>
    </dgm:pt>
    <dgm:pt modelId="{E32C1777-199D-4CB4-86FD-9FEDEEFF6B59}">
      <dgm:prSet custT="1"/>
      <dgm:spPr/>
      <dgm:t>
        <a:bodyPr/>
        <a:lstStyle/>
        <a:p>
          <a:pPr rtl="0"/>
          <a:r>
            <a:rPr lang="ru-RU" sz="1800" dirty="0" smtClean="0"/>
            <a:t>Процесс, характеризующийся непрерывной последовательностью равновесных состояний системы, называется равновесным процессом. </a:t>
          </a:r>
          <a:endParaRPr lang="ru-RU" sz="1800" dirty="0"/>
        </a:p>
      </dgm:t>
    </dgm:pt>
    <dgm:pt modelId="{9D082464-B925-4ACA-AE6E-FC3F73966232}" type="parTrans" cxnId="{2BB72F74-DF7D-4A32-BB1E-7ACDC2877E50}">
      <dgm:prSet/>
      <dgm:spPr/>
      <dgm:t>
        <a:bodyPr/>
        <a:lstStyle/>
        <a:p>
          <a:endParaRPr lang="ru-RU"/>
        </a:p>
      </dgm:t>
    </dgm:pt>
    <dgm:pt modelId="{6E778E4F-4679-461C-B8BB-DA388C53835E}" type="sibTrans" cxnId="{2BB72F74-DF7D-4A32-BB1E-7ACDC2877E50}">
      <dgm:prSet/>
      <dgm:spPr/>
      <dgm:t>
        <a:bodyPr/>
        <a:lstStyle/>
        <a:p>
          <a:endParaRPr lang="ru-RU" dirty="0"/>
        </a:p>
      </dgm:t>
    </dgm:pt>
    <dgm:pt modelId="{17F15C70-63C8-449A-942C-278242493DD2}">
      <dgm:prSet custT="1"/>
      <dgm:spPr/>
      <dgm:t>
        <a:bodyPr/>
        <a:lstStyle/>
        <a:p>
          <a:pPr rtl="0"/>
          <a:r>
            <a:rPr lang="ru-RU" sz="1800" dirty="0" smtClean="0">
              <a:solidFill>
                <a:schemeClr val="tx1">
                  <a:lumMod val="75000"/>
                  <a:lumOff val="25000"/>
                </a:schemeClr>
              </a:solidFill>
            </a:rPr>
            <a:t>Состояние системы в таком процессе точно определяется параметрами р, </a:t>
          </a:r>
          <a:r>
            <a:rPr lang="en-US" sz="1800" dirty="0" smtClean="0">
              <a:solidFill>
                <a:schemeClr val="tx1">
                  <a:lumMod val="75000"/>
                  <a:lumOff val="25000"/>
                </a:schemeClr>
              </a:solidFill>
            </a:rPr>
            <a:t>w </a:t>
          </a:r>
          <a:r>
            <a:rPr lang="ru-RU" sz="1800" dirty="0" smtClean="0">
              <a:solidFill>
                <a:schemeClr val="tx1">
                  <a:lumMod val="75000"/>
                  <a:lumOff val="25000"/>
                </a:schemeClr>
              </a:solidFill>
            </a:rPr>
            <a:t>и Т. </a:t>
          </a:r>
          <a:endParaRPr lang="ru-RU" sz="1800" dirty="0">
            <a:solidFill>
              <a:schemeClr val="tx1">
                <a:lumMod val="75000"/>
                <a:lumOff val="25000"/>
              </a:schemeClr>
            </a:solidFill>
          </a:endParaRPr>
        </a:p>
      </dgm:t>
    </dgm:pt>
    <dgm:pt modelId="{FAF654DA-698E-43EE-B739-5D769E91F66F}" type="parTrans" cxnId="{B1DC1972-D4EB-4722-8F4D-D902514C8C2C}">
      <dgm:prSet/>
      <dgm:spPr/>
      <dgm:t>
        <a:bodyPr/>
        <a:lstStyle/>
        <a:p>
          <a:endParaRPr lang="ru-RU"/>
        </a:p>
      </dgm:t>
    </dgm:pt>
    <dgm:pt modelId="{9C12EE21-2705-453E-B60E-0ECD51DABA68}" type="sibTrans" cxnId="{B1DC1972-D4EB-4722-8F4D-D902514C8C2C}">
      <dgm:prSet/>
      <dgm:spPr/>
      <dgm:t>
        <a:bodyPr/>
        <a:lstStyle/>
        <a:p>
          <a:endParaRPr lang="ru-RU" dirty="0"/>
        </a:p>
      </dgm:t>
    </dgm:pt>
    <dgm:pt modelId="{34D4EA73-93D1-4ECD-9358-3930A3DEE856}">
      <dgm:prSet custT="1"/>
      <dgm:spPr/>
      <dgm:t>
        <a:bodyPr/>
        <a:lstStyle/>
        <a:p>
          <a:pPr rtl="0"/>
          <a:r>
            <a:rPr lang="ru-RU" sz="1800" dirty="0" smtClean="0"/>
            <a:t>Равновесные процессы являются идеальными.</a:t>
          </a:r>
          <a:endParaRPr lang="ru-RU" sz="1800" dirty="0"/>
        </a:p>
      </dgm:t>
    </dgm:pt>
    <dgm:pt modelId="{DC97BEF9-E857-4F8D-8A04-6EE176A24475}" type="parTrans" cxnId="{321B0E31-7340-45A2-8FE0-471CE7E68308}">
      <dgm:prSet/>
      <dgm:spPr/>
      <dgm:t>
        <a:bodyPr/>
        <a:lstStyle/>
        <a:p>
          <a:endParaRPr lang="ru-RU"/>
        </a:p>
      </dgm:t>
    </dgm:pt>
    <dgm:pt modelId="{6308C705-9376-4C7C-AA37-868367426584}" type="sibTrans" cxnId="{321B0E31-7340-45A2-8FE0-471CE7E68308}">
      <dgm:prSet/>
      <dgm:spPr/>
      <dgm:t>
        <a:bodyPr/>
        <a:lstStyle/>
        <a:p>
          <a:endParaRPr lang="ru-RU"/>
        </a:p>
      </dgm:t>
    </dgm:pt>
    <dgm:pt modelId="{2BAD7F74-B2BE-4A3A-A98C-256571CAE57C}" type="pres">
      <dgm:prSet presAssocID="{DABE9139-9550-47A5-958B-1C895C7C0087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9241DF9C-97AA-4545-8D42-BD8066ADDF9B}" type="pres">
      <dgm:prSet presAssocID="{45767F03-40CD-4DA5-BDCD-7698B0E8EBBE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CAE8822-5194-491F-8073-6275AA797C72}" type="pres">
      <dgm:prSet presAssocID="{6772AB72-7C17-41E9-AF03-24995FE4909A}" presName="sibTrans" presStyleLbl="sibTrans1D1" presStyleIdx="0" presStyleCnt="3"/>
      <dgm:spPr/>
      <dgm:t>
        <a:bodyPr/>
        <a:lstStyle/>
        <a:p>
          <a:endParaRPr lang="ru-RU"/>
        </a:p>
      </dgm:t>
    </dgm:pt>
    <dgm:pt modelId="{37BE373C-5253-4516-B567-980519625D21}" type="pres">
      <dgm:prSet presAssocID="{6772AB72-7C17-41E9-AF03-24995FE4909A}" presName="connectorText" presStyleLbl="sibTrans1D1" presStyleIdx="0" presStyleCnt="3"/>
      <dgm:spPr/>
      <dgm:t>
        <a:bodyPr/>
        <a:lstStyle/>
        <a:p>
          <a:endParaRPr lang="ru-RU"/>
        </a:p>
      </dgm:t>
    </dgm:pt>
    <dgm:pt modelId="{EAB5333F-0448-44A2-B018-A0EE2E69B55B}" type="pres">
      <dgm:prSet presAssocID="{E32C1777-199D-4CB4-86FD-9FEDEEFF6B59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85B8031-DE7C-4F91-9872-3EA8DE44B9C0}" type="pres">
      <dgm:prSet presAssocID="{6E778E4F-4679-461C-B8BB-DA388C53835E}" presName="sibTrans" presStyleLbl="sibTrans1D1" presStyleIdx="1" presStyleCnt="3"/>
      <dgm:spPr/>
      <dgm:t>
        <a:bodyPr/>
        <a:lstStyle/>
        <a:p>
          <a:endParaRPr lang="ru-RU"/>
        </a:p>
      </dgm:t>
    </dgm:pt>
    <dgm:pt modelId="{A18B3E48-DC63-40B5-A78A-2CC8B1C1BC7F}" type="pres">
      <dgm:prSet presAssocID="{6E778E4F-4679-461C-B8BB-DA388C53835E}" presName="connectorText" presStyleLbl="sibTrans1D1" presStyleIdx="1" presStyleCnt="3"/>
      <dgm:spPr/>
      <dgm:t>
        <a:bodyPr/>
        <a:lstStyle/>
        <a:p>
          <a:endParaRPr lang="ru-RU"/>
        </a:p>
      </dgm:t>
    </dgm:pt>
    <dgm:pt modelId="{0B1DD397-DAB9-4B52-BD79-7C4BCB8EEDE6}" type="pres">
      <dgm:prSet presAssocID="{17F15C70-63C8-449A-942C-278242493DD2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179A638-32D5-4A72-BD17-FBBB04C0D94F}" type="pres">
      <dgm:prSet presAssocID="{9C12EE21-2705-453E-B60E-0ECD51DABA68}" presName="sibTrans" presStyleLbl="sibTrans1D1" presStyleIdx="2" presStyleCnt="3"/>
      <dgm:spPr/>
      <dgm:t>
        <a:bodyPr/>
        <a:lstStyle/>
        <a:p>
          <a:endParaRPr lang="ru-RU"/>
        </a:p>
      </dgm:t>
    </dgm:pt>
    <dgm:pt modelId="{00D49C8B-7052-492B-A9AB-350D1A47D4F8}" type="pres">
      <dgm:prSet presAssocID="{9C12EE21-2705-453E-B60E-0ECD51DABA68}" presName="connectorText" presStyleLbl="sibTrans1D1" presStyleIdx="2" presStyleCnt="3"/>
      <dgm:spPr/>
      <dgm:t>
        <a:bodyPr/>
        <a:lstStyle/>
        <a:p>
          <a:endParaRPr lang="ru-RU"/>
        </a:p>
      </dgm:t>
    </dgm:pt>
    <dgm:pt modelId="{54499F21-7E42-48A7-9FF1-3E2F914991CA}" type="pres">
      <dgm:prSet presAssocID="{34D4EA73-93D1-4ECD-9358-3930A3DEE856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B78E4525-1A59-4546-81F3-3EE8FA089961}" type="presOf" srcId="{45767F03-40CD-4DA5-BDCD-7698B0E8EBBE}" destId="{9241DF9C-97AA-4545-8D42-BD8066ADDF9B}" srcOrd="0" destOrd="0" presId="urn:microsoft.com/office/officeart/2005/8/layout/bProcess3"/>
    <dgm:cxn modelId="{FB60A6E9-F66B-44A4-9B2E-107FA050815C}" type="presOf" srcId="{34D4EA73-93D1-4ECD-9358-3930A3DEE856}" destId="{54499F21-7E42-48A7-9FF1-3E2F914991CA}" srcOrd="0" destOrd="0" presId="urn:microsoft.com/office/officeart/2005/8/layout/bProcess3"/>
    <dgm:cxn modelId="{B1DC1972-D4EB-4722-8F4D-D902514C8C2C}" srcId="{DABE9139-9550-47A5-958B-1C895C7C0087}" destId="{17F15C70-63C8-449A-942C-278242493DD2}" srcOrd="2" destOrd="0" parTransId="{FAF654DA-698E-43EE-B739-5D769E91F66F}" sibTransId="{9C12EE21-2705-453E-B60E-0ECD51DABA68}"/>
    <dgm:cxn modelId="{321B0E31-7340-45A2-8FE0-471CE7E68308}" srcId="{DABE9139-9550-47A5-958B-1C895C7C0087}" destId="{34D4EA73-93D1-4ECD-9358-3930A3DEE856}" srcOrd="3" destOrd="0" parTransId="{DC97BEF9-E857-4F8D-8A04-6EE176A24475}" sibTransId="{6308C705-9376-4C7C-AA37-868367426584}"/>
    <dgm:cxn modelId="{2BB72F74-DF7D-4A32-BB1E-7ACDC2877E50}" srcId="{DABE9139-9550-47A5-958B-1C895C7C0087}" destId="{E32C1777-199D-4CB4-86FD-9FEDEEFF6B59}" srcOrd="1" destOrd="0" parTransId="{9D082464-B925-4ACA-AE6E-FC3F73966232}" sibTransId="{6E778E4F-4679-461C-B8BB-DA388C53835E}"/>
    <dgm:cxn modelId="{15054344-03EB-45F7-BC57-BD2C30B3DF22}" type="presOf" srcId="{6E778E4F-4679-461C-B8BB-DA388C53835E}" destId="{085B8031-DE7C-4F91-9872-3EA8DE44B9C0}" srcOrd="0" destOrd="0" presId="urn:microsoft.com/office/officeart/2005/8/layout/bProcess3"/>
    <dgm:cxn modelId="{95672045-AA92-4960-9169-5B44314AE869}" type="presOf" srcId="{6772AB72-7C17-41E9-AF03-24995FE4909A}" destId="{8CAE8822-5194-491F-8073-6275AA797C72}" srcOrd="0" destOrd="0" presId="urn:microsoft.com/office/officeart/2005/8/layout/bProcess3"/>
    <dgm:cxn modelId="{22AC4FFA-4B2D-4B54-A149-69F1A0B0F286}" type="presOf" srcId="{6E778E4F-4679-461C-B8BB-DA388C53835E}" destId="{A18B3E48-DC63-40B5-A78A-2CC8B1C1BC7F}" srcOrd="1" destOrd="0" presId="urn:microsoft.com/office/officeart/2005/8/layout/bProcess3"/>
    <dgm:cxn modelId="{72770498-0F0D-4B08-8D8D-B010214630DE}" type="presOf" srcId="{9C12EE21-2705-453E-B60E-0ECD51DABA68}" destId="{C179A638-32D5-4A72-BD17-FBBB04C0D94F}" srcOrd="0" destOrd="0" presId="urn:microsoft.com/office/officeart/2005/8/layout/bProcess3"/>
    <dgm:cxn modelId="{90248615-9E7F-4863-B416-43317422760A}" type="presOf" srcId="{17F15C70-63C8-449A-942C-278242493DD2}" destId="{0B1DD397-DAB9-4B52-BD79-7C4BCB8EEDE6}" srcOrd="0" destOrd="0" presId="urn:microsoft.com/office/officeart/2005/8/layout/bProcess3"/>
    <dgm:cxn modelId="{2C5901B8-EA12-47BA-89BE-F4E077BB6BAC}" type="presOf" srcId="{9C12EE21-2705-453E-B60E-0ECD51DABA68}" destId="{00D49C8B-7052-492B-A9AB-350D1A47D4F8}" srcOrd="1" destOrd="0" presId="urn:microsoft.com/office/officeart/2005/8/layout/bProcess3"/>
    <dgm:cxn modelId="{FA288F59-73B2-4E59-AAE9-55B671E7AA73}" type="presOf" srcId="{E32C1777-199D-4CB4-86FD-9FEDEEFF6B59}" destId="{EAB5333F-0448-44A2-B018-A0EE2E69B55B}" srcOrd="0" destOrd="0" presId="urn:microsoft.com/office/officeart/2005/8/layout/bProcess3"/>
    <dgm:cxn modelId="{4D1568F4-331E-45E0-BF91-9E9A2F8CCB38}" type="presOf" srcId="{6772AB72-7C17-41E9-AF03-24995FE4909A}" destId="{37BE373C-5253-4516-B567-980519625D21}" srcOrd="1" destOrd="0" presId="urn:microsoft.com/office/officeart/2005/8/layout/bProcess3"/>
    <dgm:cxn modelId="{71671A95-8222-49C1-AE05-D704D13E8454}" srcId="{DABE9139-9550-47A5-958B-1C895C7C0087}" destId="{45767F03-40CD-4DA5-BDCD-7698B0E8EBBE}" srcOrd="0" destOrd="0" parTransId="{849C4A26-ADEB-4802-B578-72372FB55B6C}" sibTransId="{6772AB72-7C17-41E9-AF03-24995FE4909A}"/>
    <dgm:cxn modelId="{2132CC5A-70E8-4CEF-99DC-1BB53966585E}" type="presOf" srcId="{DABE9139-9550-47A5-958B-1C895C7C0087}" destId="{2BAD7F74-B2BE-4A3A-A98C-256571CAE57C}" srcOrd="0" destOrd="0" presId="urn:microsoft.com/office/officeart/2005/8/layout/bProcess3"/>
    <dgm:cxn modelId="{8652A70D-BC28-493F-B156-6B8499DA4B95}" type="presParOf" srcId="{2BAD7F74-B2BE-4A3A-A98C-256571CAE57C}" destId="{9241DF9C-97AA-4545-8D42-BD8066ADDF9B}" srcOrd="0" destOrd="0" presId="urn:microsoft.com/office/officeart/2005/8/layout/bProcess3"/>
    <dgm:cxn modelId="{C9E3E4B5-1EEB-4B69-B50A-62F36D211A75}" type="presParOf" srcId="{2BAD7F74-B2BE-4A3A-A98C-256571CAE57C}" destId="{8CAE8822-5194-491F-8073-6275AA797C72}" srcOrd="1" destOrd="0" presId="urn:microsoft.com/office/officeart/2005/8/layout/bProcess3"/>
    <dgm:cxn modelId="{5DCAE1C9-EB6A-4081-BE16-D16F6AF3DD0A}" type="presParOf" srcId="{8CAE8822-5194-491F-8073-6275AA797C72}" destId="{37BE373C-5253-4516-B567-980519625D21}" srcOrd="0" destOrd="0" presId="urn:microsoft.com/office/officeart/2005/8/layout/bProcess3"/>
    <dgm:cxn modelId="{8B1E8097-66E6-4611-AFEE-EEF1C4DE50F8}" type="presParOf" srcId="{2BAD7F74-B2BE-4A3A-A98C-256571CAE57C}" destId="{EAB5333F-0448-44A2-B018-A0EE2E69B55B}" srcOrd="2" destOrd="0" presId="urn:microsoft.com/office/officeart/2005/8/layout/bProcess3"/>
    <dgm:cxn modelId="{80436A53-13AA-49B5-AEDD-C8F6FBE44078}" type="presParOf" srcId="{2BAD7F74-B2BE-4A3A-A98C-256571CAE57C}" destId="{085B8031-DE7C-4F91-9872-3EA8DE44B9C0}" srcOrd="3" destOrd="0" presId="urn:microsoft.com/office/officeart/2005/8/layout/bProcess3"/>
    <dgm:cxn modelId="{BA8DA241-0FAE-470E-9440-E28958EFB68F}" type="presParOf" srcId="{085B8031-DE7C-4F91-9872-3EA8DE44B9C0}" destId="{A18B3E48-DC63-40B5-A78A-2CC8B1C1BC7F}" srcOrd="0" destOrd="0" presId="urn:microsoft.com/office/officeart/2005/8/layout/bProcess3"/>
    <dgm:cxn modelId="{48D9F189-A2B5-4CC2-AB64-323B2B3BFB17}" type="presParOf" srcId="{2BAD7F74-B2BE-4A3A-A98C-256571CAE57C}" destId="{0B1DD397-DAB9-4B52-BD79-7C4BCB8EEDE6}" srcOrd="4" destOrd="0" presId="urn:microsoft.com/office/officeart/2005/8/layout/bProcess3"/>
    <dgm:cxn modelId="{90226BBE-8482-488C-A3B9-CFD5F1EE22FE}" type="presParOf" srcId="{2BAD7F74-B2BE-4A3A-A98C-256571CAE57C}" destId="{C179A638-32D5-4A72-BD17-FBBB04C0D94F}" srcOrd="5" destOrd="0" presId="urn:microsoft.com/office/officeart/2005/8/layout/bProcess3"/>
    <dgm:cxn modelId="{0F4CDF33-A03D-463D-A706-0D66AFD48A1A}" type="presParOf" srcId="{C179A638-32D5-4A72-BD17-FBBB04C0D94F}" destId="{00D49C8B-7052-492B-A9AB-350D1A47D4F8}" srcOrd="0" destOrd="0" presId="urn:microsoft.com/office/officeart/2005/8/layout/bProcess3"/>
    <dgm:cxn modelId="{97C7A263-CA03-4AB4-A412-90FC0A4AD7BC}" type="presParOf" srcId="{2BAD7F74-B2BE-4A3A-A98C-256571CAE57C}" destId="{54499F21-7E42-48A7-9FF1-3E2F914991CA}" srcOrd="6" destOrd="0" presId="urn:microsoft.com/office/officeart/2005/8/layout/bProcess3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72A77C06-08E6-436D-BAAB-1D035553A61C}" type="doc">
      <dgm:prSet loTypeId="urn:microsoft.com/office/officeart/2005/8/layout/cycle2" loCatId="cycle" qsTypeId="urn:microsoft.com/office/officeart/2005/8/quickstyle/3d2" qsCatId="3D" csTypeId="urn:microsoft.com/office/officeart/2005/8/colors/accent2_3" csCatId="accent2" phldr="1"/>
      <dgm:spPr/>
      <dgm:t>
        <a:bodyPr/>
        <a:lstStyle/>
        <a:p>
          <a:endParaRPr lang="ru-RU"/>
        </a:p>
      </dgm:t>
    </dgm:pt>
    <dgm:pt modelId="{83970792-7DC3-488E-9216-0DBCDECE767E}">
      <dgm:prSet custT="1"/>
      <dgm:spPr/>
      <dgm:t>
        <a:bodyPr>
          <a:scene3d>
            <a:camera prst="orthographicFront"/>
            <a:lightRig rig="balanced" dir="t">
              <a:rot lat="0" lon="0" rev="2100000"/>
            </a:lightRig>
          </a:scene3d>
          <a:sp3d extrusionH="57150" prstMaterial="metal">
            <a:bevelT w="38100" h="25400"/>
            <a:contourClr>
              <a:schemeClr val="bg2"/>
            </a:contourClr>
          </a:sp3d>
        </a:bodyPr>
        <a:lstStyle/>
        <a:p>
          <a:pPr rtl="0"/>
          <a:r>
            <a:rPr lang="ru-RU" sz="1600" b="1" cap="none" spc="0" dirty="0" smtClean="0">
              <a:ln w="50800"/>
              <a:solidFill>
                <a:schemeClr val="bg1">
                  <a:shade val="50000"/>
                </a:schemeClr>
              </a:solidFill>
              <a:effectLst/>
            </a:rPr>
            <a:t>Внутреннюю энергию рабочего тела составляют кинетическая энергия тепловых движений молекул и колебательных внутримолекулярных движений атомов, а также потенциальная энергия взаимодействия молекул.</a:t>
          </a:r>
          <a:endParaRPr lang="ru-RU" sz="1600" b="1" cap="none" spc="0" dirty="0">
            <a:ln w="50800"/>
            <a:solidFill>
              <a:schemeClr val="bg1">
                <a:shade val="50000"/>
              </a:schemeClr>
            </a:solidFill>
            <a:effectLst/>
          </a:endParaRPr>
        </a:p>
      </dgm:t>
    </dgm:pt>
    <dgm:pt modelId="{AB4371DF-4D67-46CB-B956-3DCD864E2368}" type="parTrans" cxnId="{24A9A59C-17F8-4E1E-9082-5545159A8E02}">
      <dgm:prSet/>
      <dgm:spPr/>
      <dgm:t>
        <a:bodyPr/>
        <a:lstStyle/>
        <a:p>
          <a:endParaRPr lang="ru-RU"/>
        </a:p>
      </dgm:t>
    </dgm:pt>
    <dgm:pt modelId="{F89CF336-46E6-45A4-B295-E8C07D86DB2E}" type="sibTrans" cxnId="{24A9A59C-17F8-4E1E-9082-5545159A8E02}">
      <dgm:prSet/>
      <dgm:spPr/>
      <dgm:t>
        <a:bodyPr/>
        <a:lstStyle/>
        <a:p>
          <a:endParaRPr lang="ru-RU" dirty="0"/>
        </a:p>
      </dgm:t>
    </dgm:pt>
    <dgm:pt modelId="{11214B7E-93E2-4277-922E-8EB2F0C776CD}">
      <dgm:prSet custT="1"/>
      <dgm:spPr/>
      <dgm:t>
        <a:bodyPr/>
        <a:lstStyle/>
        <a:p>
          <a:pPr rtl="0"/>
          <a:r>
            <a:rPr lang="ru-RU" sz="1600" b="1" cap="none" spc="0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rPr>
            <a:t>Система в любом состоянии взаимодействия с внешней средой или изолированная обладает определенным количеством внутренней энергии U.</a:t>
          </a:r>
          <a:endParaRPr lang="ru-RU" sz="1600" b="1" cap="none" spc="0" dirty="0">
            <a:ln w="1905"/>
            <a:gradFill>
              <a:gsLst>
                <a:gs pos="0">
                  <a:schemeClr val="accent6">
                    <a:shade val="20000"/>
                    <a:satMod val="200000"/>
                  </a:schemeClr>
                </a:gs>
                <a:gs pos="78000">
                  <a:schemeClr val="accent6">
                    <a:tint val="90000"/>
                    <a:shade val="89000"/>
                    <a:satMod val="220000"/>
                  </a:schemeClr>
                </a:gs>
                <a:gs pos="100000">
                  <a:schemeClr val="accent6">
                    <a:tint val="12000"/>
                    <a:satMod val="255000"/>
                  </a:schemeClr>
                </a:gs>
              </a:gsLst>
              <a:lin ang="5400000"/>
            </a:gradFill>
            <a:effectLst>
              <a:innerShdw blurRad="69850" dist="43180" dir="5400000">
                <a:srgbClr val="000000">
                  <a:alpha val="65000"/>
                </a:srgbClr>
              </a:innerShdw>
            </a:effectLst>
          </a:endParaRPr>
        </a:p>
      </dgm:t>
    </dgm:pt>
    <dgm:pt modelId="{9AAF30A7-216B-4AA0-9B5F-21FC95092CAB}" type="parTrans" cxnId="{CCA1C3A1-73AE-4502-AB8A-D4CF10462A49}">
      <dgm:prSet/>
      <dgm:spPr/>
      <dgm:t>
        <a:bodyPr/>
        <a:lstStyle/>
        <a:p>
          <a:endParaRPr lang="ru-RU"/>
        </a:p>
      </dgm:t>
    </dgm:pt>
    <dgm:pt modelId="{0BDC416D-4EA7-4766-A063-30D915F9DA86}" type="sibTrans" cxnId="{CCA1C3A1-73AE-4502-AB8A-D4CF10462A49}">
      <dgm:prSet/>
      <dgm:spPr/>
      <dgm:t>
        <a:bodyPr/>
        <a:lstStyle/>
        <a:p>
          <a:endParaRPr lang="ru-RU" dirty="0"/>
        </a:p>
      </dgm:t>
    </dgm:pt>
    <dgm:pt modelId="{3DFF1BA4-2EE7-4968-9BAB-65BDF916DC1F}" type="pres">
      <dgm:prSet presAssocID="{72A77C06-08E6-436D-BAAB-1D035553A61C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F253A8F5-2C54-417D-878E-2CB4FF1C3C4B}" type="pres">
      <dgm:prSet presAssocID="{83970792-7DC3-488E-9216-0DBCDECE767E}" presName="node" presStyleLbl="node1" presStyleIdx="0" presStyleCnt="2" custScaleX="110000" custScaleY="11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760748E-6464-497A-ADB7-74B3F82C120A}" type="pres">
      <dgm:prSet presAssocID="{F89CF336-46E6-45A4-B295-E8C07D86DB2E}" presName="sibTrans" presStyleLbl="sibTrans2D1" presStyleIdx="0" presStyleCnt="2" custScaleX="112507" custScaleY="66733" custLinFactNeighborX="9600" custLinFactNeighborY="6596"/>
      <dgm:spPr>
        <a:prstGeom prst="curvedDownArrow">
          <a:avLst/>
        </a:prstGeom>
      </dgm:spPr>
      <dgm:t>
        <a:bodyPr/>
        <a:lstStyle/>
        <a:p>
          <a:endParaRPr lang="ru-RU"/>
        </a:p>
      </dgm:t>
    </dgm:pt>
    <dgm:pt modelId="{98794E5D-9A7F-44F7-B2A4-0CD39C26DB01}" type="pres">
      <dgm:prSet presAssocID="{F89CF336-46E6-45A4-B295-E8C07D86DB2E}" presName="connectorText" presStyleLbl="sibTrans2D1" presStyleIdx="0" presStyleCnt="2"/>
      <dgm:spPr/>
      <dgm:t>
        <a:bodyPr/>
        <a:lstStyle/>
        <a:p>
          <a:endParaRPr lang="ru-RU"/>
        </a:p>
      </dgm:t>
    </dgm:pt>
    <dgm:pt modelId="{EF0DCA19-708A-4455-B2BA-0D25E699FB45}" type="pres">
      <dgm:prSet presAssocID="{11214B7E-93E2-4277-922E-8EB2F0C776CD}" presName="node" presStyleLbl="node1" presStyleIdx="1" presStyleCnt="2" custScaleX="110000" custScaleY="110000" custRadScaleRad="94040" custRadScaleInc="-79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AF3C14C-08B3-4EB4-B6C1-9A9861E880F3}" type="pres">
      <dgm:prSet presAssocID="{0BDC416D-4EA7-4766-A063-30D915F9DA86}" presName="sibTrans" presStyleLbl="sibTrans2D1" presStyleIdx="1" presStyleCnt="2" custScaleX="112380" custScaleY="90909" custLinFactNeighborX="-67" custLinFactNeighborY="2341"/>
      <dgm:spPr>
        <a:prstGeom prst="curvedDownArrow">
          <a:avLst/>
        </a:prstGeom>
      </dgm:spPr>
      <dgm:t>
        <a:bodyPr/>
        <a:lstStyle/>
        <a:p>
          <a:endParaRPr lang="ru-RU"/>
        </a:p>
      </dgm:t>
    </dgm:pt>
    <dgm:pt modelId="{1494C2D5-2728-4EE3-8A5A-54A5225F24EE}" type="pres">
      <dgm:prSet presAssocID="{0BDC416D-4EA7-4766-A063-30D915F9DA86}" presName="connectorText" presStyleLbl="sibTrans2D1" presStyleIdx="1" presStyleCnt="2"/>
      <dgm:spPr/>
      <dgm:t>
        <a:bodyPr/>
        <a:lstStyle/>
        <a:p>
          <a:endParaRPr lang="ru-RU"/>
        </a:p>
      </dgm:t>
    </dgm:pt>
  </dgm:ptLst>
  <dgm:cxnLst>
    <dgm:cxn modelId="{F87CA292-08FF-4C18-BB9B-BCA1EBE515F4}" type="presOf" srcId="{0BDC416D-4EA7-4766-A063-30D915F9DA86}" destId="{1494C2D5-2728-4EE3-8A5A-54A5225F24EE}" srcOrd="1" destOrd="0" presId="urn:microsoft.com/office/officeart/2005/8/layout/cycle2"/>
    <dgm:cxn modelId="{C0CCA08E-E10A-4130-BD3C-53659C2B8B18}" type="presOf" srcId="{72A77C06-08E6-436D-BAAB-1D035553A61C}" destId="{3DFF1BA4-2EE7-4968-9BAB-65BDF916DC1F}" srcOrd="0" destOrd="0" presId="urn:microsoft.com/office/officeart/2005/8/layout/cycle2"/>
    <dgm:cxn modelId="{5019C725-AFBF-45BC-988C-AAA82C3F51F5}" type="presOf" srcId="{83970792-7DC3-488E-9216-0DBCDECE767E}" destId="{F253A8F5-2C54-417D-878E-2CB4FF1C3C4B}" srcOrd="0" destOrd="0" presId="urn:microsoft.com/office/officeart/2005/8/layout/cycle2"/>
    <dgm:cxn modelId="{7DE72325-3C51-44FB-8D7A-594034BF4A33}" type="presOf" srcId="{F89CF336-46E6-45A4-B295-E8C07D86DB2E}" destId="{98794E5D-9A7F-44F7-B2A4-0CD39C26DB01}" srcOrd="1" destOrd="0" presId="urn:microsoft.com/office/officeart/2005/8/layout/cycle2"/>
    <dgm:cxn modelId="{F0907167-17D6-4EEF-844D-85A57F233B2C}" type="presOf" srcId="{0BDC416D-4EA7-4766-A063-30D915F9DA86}" destId="{9AF3C14C-08B3-4EB4-B6C1-9A9861E880F3}" srcOrd="0" destOrd="0" presId="urn:microsoft.com/office/officeart/2005/8/layout/cycle2"/>
    <dgm:cxn modelId="{24A9A59C-17F8-4E1E-9082-5545159A8E02}" srcId="{72A77C06-08E6-436D-BAAB-1D035553A61C}" destId="{83970792-7DC3-488E-9216-0DBCDECE767E}" srcOrd="0" destOrd="0" parTransId="{AB4371DF-4D67-46CB-B956-3DCD864E2368}" sibTransId="{F89CF336-46E6-45A4-B295-E8C07D86DB2E}"/>
    <dgm:cxn modelId="{AC565729-16D1-4DD1-9A33-A710780DD19B}" type="presOf" srcId="{11214B7E-93E2-4277-922E-8EB2F0C776CD}" destId="{EF0DCA19-708A-4455-B2BA-0D25E699FB45}" srcOrd="0" destOrd="0" presId="urn:microsoft.com/office/officeart/2005/8/layout/cycle2"/>
    <dgm:cxn modelId="{CCA1C3A1-73AE-4502-AB8A-D4CF10462A49}" srcId="{72A77C06-08E6-436D-BAAB-1D035553A61C}" destId="{11214B7E-93E2-4277-922E-8EB2F0C776CD}" srcOrd="1" destOrd="0" parTransId="{9AAF30A7-216B-4AA0-9B5F-21FC95092CAB}" sibTransId="{0BDC416D-4EA7-4766-A063-30D915F9DA86}"/>
    <dgm:cxn modelId="{0FBA0AA6-F79A-44B5-85DE-327835CC74E7}" type="presOf" srcId="{F89CF336-46E6-45A4-B295-E8C07D86DB2E}" destId="{2760748E-6464-497A-ADB7-74B3F82C120A}" srcOrd="0" destOrd="0" presId="urn:microsoft.com/office/officeart/2005/8/layout/cycle2"/>
    <dgm:cxn modelId="{B7E1D0FA-CAF6-4CEE-8E10-F1DABC89AC1F}" type="presParOf" srcId="{3DFF1BA4-2EE7-4968-9BAB-65BDF916DC1F}" destId="{F253A8F5-2C54-417D-878E-2CB4FF1C3C4B}" srcOrd="0" destOrd="0" presId="urn:microsoft.com/office/officeart/2005/8/layout/cycle2"/>
    <dgm:cxn modelId="{E344568C-D410-4D21-9885-23306FE8B63B}" type="presParOf" srcId="{3DFF1BA4-2EE7-4968-9BAB-65BDF916DC1F}" destId="{2760748E-6464-497A-ADB7-74B3F82C120A}" srcOrd="1" destOrd="0" presId="urn:microsoft.com/office/officeart/2005/8/layout/cycle2"/>
    <dgm:cxn modelId="{EF843547-496E-468A-9082-6AC5AF55185F}" type="presParOf" srcId="{2760748E-6464-497A-ADB7-74B3F82C120A}" destId="{98794E5D-9A7F-44F7-B2A4-0CD39C26DB01}" srcOrd="0" destOrd="0" presId="urn:microsoft.com/office/officeart/2005/8/layout/cycle2"/>
    <dgm:cxn modelId="{9EA32970-1800-47EA-8CCD-4A665C859C71}" type="presParOf" srcId="{3DFF1BA4-2EE7-4968-9BAB-65BDF916DC1F}" destId="{EF0DCA19-708A-4455-B2BA-0D25E699FB45}" srcOrd="2" destOrd="0" presId="urn:microsoft.com/office/officeart/2005/8/layout/cycle2"/>
    <dgm:cxn modelId="{4C6E0352-16B1-4E8E-BF50-58A970325D3A}" type="presParOf" srcId="{3DFF1BA4-2EE7-4968-9BAB-65BDF916DC1F}" destId="{9AF3C14C-08B3-4EB4-B6C1-9A9861E880F3}" srcOrd="3" destOrd="0" presId="urn:microsoft.com/office/officeart/2005/8/layout/cycle2"/>
    <dgm:cxn modelId="{8E58591C-064C-4EDB-B9A0-0BAC4EAA7AA3}" type="presParOf" srcId="{9AF3C14C-08B3-4EB4-B6C1-9A9861E880F3}" destId="{1494C2D5-2728-4EE3-8A5A-54A5225F24EE}" srcOrd="0" destOrd="0" presId="urn:microsoft.com/office/officeart/2005/8/layout/cycle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FA9CF0EF-8EF7-45A1-9DE7-C236C26CB061}" type="doc">
      <dgm:prSet loTypeId="urn:microsoft.com/office/officeart/2005/8/layout/process4" loCatId="process" qsTypeId="urn:microsoft.com/office/officeart/2005/8/quickstyle/3d2" qsCatId="3D" csTypeId="urn:microsoft.com/office/officeart/2005/8/colors/colorful5" csCatId="colorful"/>
      <dgm:spPr/>
      <dgm:t>
        <a:bodyPr/>
        <a:lstStyle/>
        <a:p>
          <a:endParaRPr lang="ru-RU"/>
        </a:p>
      </dgm:t>
    </dgm:pt>
    <dgm:pt modelId="{F90EB6F1-65D7-4589-BA85-1B49D5D07FD6}">
      <dgm:prSet/>
      <dgm:spPr/>
      <dgm:t>
        <a:bodyPr/>
        <a:lstStyle/>
        <a:p>
          <a:pPr rtl="0"/>
          <a:r>
            <a:rPr lang="ru-RU" dirty="0" smtClean="0"/>
            <a:t>Кинетическая энергия поступательного и вращательного движения молекул, а также энергия колебательного движения атомов зависит только от температуры. </a:t>
          </a:r>
          <a:endParaRPr lang="ru-RU" dirty="0"/>
        </a:p>
      </dgm:t>
    </dgm:pt>
    <dgm:pt modelId="{4C7E2DB7-ABE9-4D30-B4A3-2A67A9C36FD3}" type="parTrans" cxnId="{B1DF34E2-AFD1-49B2-8208-241C3F4B83D9}">
      <dgm:prSet/>
      <dgm:spPr/>
      <dgm:t>
        <a:bodyPr/>
        <a:lstStyle/>
        <a:p>
          <a:endParaRPr lang="ru-RU"/>
        </a:p>
      </dgm:t>
    </dgm:pt>
    <dgm:pt modelId="{D9814D2F-7E23-4EE5-B690-2258E30D22FD}" type="sibTrans" cxnId="{B1DF34E2-AFD1-49B2-8208-241C3F4B83D9}">
      <dgm:prSet/>
      <dgm:spPr/>
      <dgm:t>
        <a:bodyPr/>
        <a:lstStyle/>
        <a:p>
          <a:endParaRPr lang="ru-RU"/>
        </a:p>
      </dgm:t>
    </dgm:pt>
    <dgm:pt modelId="{3F2CEE3F-9BB7-445E-B513-0BB0E5D7288B}">
      <dgm:prSet/>
      <dgm:spPr/>
      <dgm:t>
        <a:bodyPr/>
        <a:lstStyle/>
        <a:p>
          <a:pPr rtl="0"/>
          <a:r>
            <a:rPr lang="ru-RU" dirty="0" smtClean="0"/>
            <a:t>Если потенциальную энергию молекул считать равной нулю, т. е. рассматривать идеальный газ, то внутренняя энергия 1 кг такого газа</a:t>
          </a:r>
          <a:endParaRPr lang="ru-RU" dirty="0"/>
        </a:p>
      </dgm:t>
    </dgm:pt>
    <dgm:pt modelId="{D733F9AD-405E-4804-8B7D-9E71EDA6962E}" type="parTrans" cxnId="{2F382319-9AF9-4A8C-842F-8B4CD8192D84}">
      <dgm:prSet/>
      <dgm:spPr/>
      <dgm:t>
        <a:bodyPr/>
        <a:lstStyle/>
        <a:p>
          <a:endParaRPr lang="ru-RU"/>
        </a:p>
      </dgm:t>
    </dgm:pt>
    <dgm:pt modelId="{71BFB620-BF64-4F52-9FCF-100C5E8A92AD}" type="sibTrans" cxnId="{2F382319-9AF9-4A8C-842F-8B4CD8192D84}">
      <dgm:prSet/>
      <dgm:spPr/>
      <dgm:t>
        <a:bodyPr/>
        <a:lstStyle/>
        <a:p>
          <a:endParaRPr lang="ru-RU"/>
        </a:p>
      </dgm:t>
    </dgm:pt>
    <dgm:pt modelId="{C765CE31-8C8A-4F16-8879-5C0EA1C0E04D}">
      <dgm:prSet custT="1"/>
      <dgm:spPr/>
      <dgm:t>
        <a:bodyPr>
          <a:scene3d>
            <a:camera prst="orthographicFront"/>
            <a:lightRig rig="flat" dir="tl">
              <a:rot lat="0" lon="0" rev="6600000"/>
            </a:lightRig>
          </a:scene3d>
          <a:sp3d extrusionH="25400" contourW="8890">
            <a:bevelT w="38100" h="31750"/>
            <a:contourClr>
              <a:schemeClr val="accent2">
                <a:shade val="75000"/>
              </a:schemeClr>
            </a:contourClr>
          </a:sp3d>
        </a:bodyPr>
        <a:lstStyle/>
        <a:p>
          <a:pPr rtl="0"/>
          <a:r>
            <a:rPr lang="en-US" sz="2400" b="1" i="1" cap="none" spc="0" dirty="0" smtClean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rPr>
            <a:t>u=f(T)</a:t>
          </a:r>
          <a:endParaRPr lang="ru-RU" sz="2400" b="1" i="1" cap="none" spc="0" dirty="0">
            <a:ln w="11430"/>
            <a:gradFill>
              <a:gsLst>
                <a:gs pos="0">
                  <a:schemeClr val="accent2">
                    <a:tint val="70000"/>
                    <a:satMod val="245000"/>
                  </a:schemeClr>
                </a:gs>
                <a:gs pos="75000">
                  <a:schemeClr val="accent2">
                    <a:tint val="90000"/>
                    <a:shade val="60000"/>
                    <a:satMod val="240000"/>
                  </a:schemeClr>
                </a:gs>
                <a:gs pos="100000">
                  <a:schemeClr val="accent2">
                    <a:tint val="100000"/>
                    <a:shade val="50000"/>
                    <a:satMod val="240000"/>
                  </a:schemeClr>
                </a:gs>
              </a:gsLst>
              <a:lin ang="5400000"/>
            </a:gradFill>
            <a:effectLst>
              <a:outerShdw blurRad="50800" dist="39000" dir="5460000" algn="tl">
                <a:srgbClr val="000000">
                  <a:alpha val="38000"/>
                </a:srgbClr>
              </a:outerShdw>
            </a:effectLst>
          </a:endParaRPr>
        </a:p>
      </dgm:t>
    </dgm:pt>
    <dgm:pt modelId="{C8761F64-530D-4052-9B08-4F91F2592BD5}" type="parTrans" cxnId="{91BCEEB2-6D23-4DF8-8C86-76D309F5D444}">
      <dgm:prSet/>
      <dgm:spPr/>
      <dgm:t>
        <a:bodyPr/>
        <a:lstStyle/>
        <a:p>
          <a:endParaRPr lang="ru-RU"/>
        </a:p>
      </dgm:t>
    </dgm:pt>
    <dgm:pt modelId="{7D510BFC-5B65-42F5-BD04-B6D5356063F8}" type="sibTrans" cxnId="{91BCEEB2-6D23-4DF8-8C86-76D309F5D444}">
      <dgm:prSet/>
      <dgm:spPr/>
      <dgm:t>
        <a:bodyPr/>
        <a:lstStyle/>
        <a:p>
          <a:endParaRPr lang="ru-RU"/>
        </a:p>
      </dgm:t>
    </dgm:pt>
    <dgm:pt modelId="{DABF6C13-26DE-41F3-842B-21917E1C5D70}" type="pres">
      <dgm:prSet presAssocID="{FA9CF0EF-8EF7-45A1-9DE7-C236C26CB061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BA49CD61-4A59-49D0-B020-64C891DA7B8D}" type="pres">
      <dgm:prSet presAssocID="{C765CE31-8C8A-4F16-8879-5C0EA1C0E04D}" presName="boxAndChildren" presStyleCnt="0"/>
      <dgm:spPr/>
      <dgm:t>
        <a:bodyPr/>
        <a:lstStyle/>
        <a:p>
          <a:endParaRPr lang="ru-RU"/>
        </a:p>
      </dgm:t>
    </dgm:pt>
    <dgm:pt modelId="{BC65DA41-C007-4C93-9692-5156FF4CF8A8}" type="pres">
      <dgm:prSet presAssocID="{C765CE31-8C8A-4F16-8879-5C0EA1C0E04D}" presName="parentTextBox" presStyleLbl="node1" presStyleIdx="0" presStyleCnt="3"/>
      <dgm:spPr/>
      <dgm:t>
        <a:bodyPr/>
        <a:lstStyle/>
        <a:p>
          <a:endParaRPr lang="ru-RU"/>
        </a:p>
      </dgm:t>
    </dgm:pt>
    <dgm:pt modelId="{4F2D1ECA-C4AF-4DA0-B6EF-3E5A1D9D006E}" type="pres">
      <dgm:prSet presAssocID="{71BFB620-BF64-4F52-9FCF-100C5E8A92AD}" presName="sp" presStyleCnt="0"/>
      <dgm:spPr/>
      <dgm:t>
        <a:bodyPr/>
        <a:lstStyle/>
        <a:p>
          <a:endParaRPr lang="ru-RU"/>
        </a:p>
      </dgm:t>
    </dgm:pt>
    <dgm:pt modelId="{EF58A411-CF92-4F21-9760-7FE6E4E7F314}" type="pres">
      <dgm:prSet presAssocID="{3F2CEE3F-9BB7-445E-B513-0BB0E5D7288B}" presName="arrowAndChildren" presStyleCnt="0"/>
      <dgm:spPr/>
      <dgm:t>
        <a:bodyPr/>
        <a:lstStyle/>
        <a:p>
          <a:endParaRPr lang="ru-RU"/>
        </a:p>
      </dgm:t>
    </dgm:pt>
    <dgm:pt modelId="{A242D867-1B59-48ED-9040-95FE0E9C084D}" type="pres">
      <dgm:prSet presAssocID="{3F2CEE3F-9BB7-445E-B513-0BB0E5D7288B}" presName="parentTextArrow" presStyleLbl="node1" presStyleIdx="1" presStyleCnt="3"/>
      <dgm:spPr/>
      <dgm:t>
        <a:bodyPr/>
        <a:lstStyle/>
        <a:p>
          <a:endParaRPr lang="ru-RU"/>
        </a:p>
      </dgm:t>
    </dgm:pt>
    <dgm:pt modelId="{44637CF4-B221-4283-BF62-41F9830BAB08}" type="pres">
      <dgm:prSet presAssocID="{D9814D2F-7E23-4EE5-B690-2258E30D22FD}" presName="sp" presStyleCnt="0"/>
      <dgm:spPr/>
      <dgm:t>
        <a:bodyPr/>
        <a:lstStyle/>
        <a:p>
          <a:endParaRPr lang="ru-RU"/>
        </a:p>
      </dgm:t>
    </dgm:pt>
    <dgm:pt modelId="{71C425BD-2437-4301-9E42-A9C57D0BA0F8}" type="pres">
      <dgm:prSet presAssocID="{F90EB6F1-65D7-4589-BA85-1B49D5D07FD6}" presName="arrowAndChildren" presStyleCnt="0"/>
      <dgm:spPr/>
      <dgm:t>
        <a:bodyPr/>
        <a:lstStyle/>
        <a:p>
          <a:endParaRPr lang="ru-RU"/>
        </a:p>
      </dgm:t>
    </dgm:pt>
    <dgm:pt modelId="{D104A9A4-4D4A-42C0-96D9-7327C9FE02BE}" type="pres">
      <dgm:prSet presAssocID="{F90EB6F1-65D7-4589-BA85-1B49D5D07FD6}" presName="parentTextArrow" presStyleLbl="node1" presStyleIdx="2" presStyleCnt="3"/>
      <dgm:spPr/>
      <dgm:t>
        <a:bodyPr/>
        <a:lstStyle/>
        <a:p>
          <a:endParaRPr lang="ru-RU"/>
        </a:p>
      </dgm:t>
    </dgm:pt>
  </dgm:ptLst>
  <dgm:cxnLst>
    <dgm:cxn modelId="{332622FA-A0E5-4A3D-BFA5-630211BFC300}" type="presOf" srcId="{FA9CF0EF-8EF7-45A1-9DE7-C236C26CB061}" destId="{DABF6C13-26DE-41F3-842B-21917E1C5D70}" srcOrd="0" destOrd="0" presId="urn:microsoft.com/office/officeart/2005/8/layout/process4"/>
    <dgm:cxn modelId="{5AED0AEE-0E21-4350-847E-17E35288662C}" type="presOf" srcId="{F90EB6F1-65D7-4589-BA85-1B49D5D07FD6}" destId="{D104A9A4-4D4A-42C0-96D9-7327C9FE02BE}" srcOrd="0" destOrd="0" presId="urn:microsoft.com/office/officeart/2005/8/layout/process4"/>
    <dgm:cxn modelId="{7D0EDF44-3E07-46D3-A3FD-7411D16980B3}" type="presOf" srcId="{3F2CEE3F-9BB7-445E-B513-0BB0E5D7288B}" destId="{A242D867-1B59-48ED-9040-95FE0E9C084D}" srcOrd="0" destOrd="0" presId="urn:microsoft.com/office/officeart/2005/8/layout/process4"/>
    <dgm:cxn modelId="{91BCEEB2-6D23-4DF8-8C86-76D309F5D444}" srcId="{FA9CF0EF-8EF7-45A1-9DE7-C236C26CB061}" destId="{C765CE31-8C8A-4F16-8879-5C0EA1C0E04D}" srcOrd="2" destOrd="0" parTransId="{C8761F64-530D-4052-9B08-4F91F2592BD5}" sibTransId="{7D510BFC-5B65-42F5-BD04-B6D5356063F8}"/>
    <dgm:cxn modelId="{B1DF34E2-AFD1-49B2-8208-241C3F4B83D9}" srcId="{FA9CF0EF-8EF7-45A1-9DE7-C236C26CB061}" destId="{F90EB6F1-65D7-4589-BA85-1B49D5D07FD6}" srcOrd="0" destOrd="0" parTransId="{4C7E2DB7-ABE9-4D30-B4A3-2A67A9C36FD3}" sibTransId="{D9814D2F-7E23-4EE5-B690-2258E30D22FD}"/>
    <dgm:cxn modelId="{2F382319-9AF9-4A8C-842F-8B4CD8192D84}" srcId="{FA9CF0EF-8EF7-45A1-9DE7-C236C26CB061}" destId="{3F2CEE3F-9BB7-445E-B513-0BB0E5D7288B}" srcOrd="1" destOrd="0" parTransId="{D733F9AD-405E-4804-8B7D-9E71EDA6962E}" sibTransId="{71BFB620-BF64-4F52-9FCF-100C5E8A92AD}"/>
    <dgm:cxn modelId="{825A534B-D9D2-474D-B71F-D7C73A6A5BD4}" type="presOf" srcId="{C765CE31-8C8A-4F16-8879-5C0EA1C0E04D}" destId="{BC65DA41-C007-4C93-9692-5156FF4CF8A8}" srcOrd="0" destOrd="0" presId="urn:microsoft.com/office/officeart/2005/8/layout/process4"/>
    <dgm:cxn modelId="{CC9352D2-134B-49B4-89DC-66BD54CFB9D0}" type="presParOf" srcId="{DABF6C13-26DE-41F3-842B-21917E1C5D70}" destId="{BA49CD61-4A59-49D0-B020-64C891DA7B8D}" srcOrd="0" destOrd="0" presId="urn:microsoft.com/office/officeart/2005/8/layout/process4"/>
    <dgm:cxn modelId="{70D4DA95-5AA1-4487-8C8F-BEB92045A823}" type="presParOf" srcId="{BA49CD61-4A59-49D0-B020-64C891DA7B8D}" destId="{BC65DA41-C007-4C93-9692-5156FF4CF8A8}" srcOrd="0" destOrd="0" presId="urn:microsoft.com/office/officeart/2005/8/layout/process4"/>
    <dgm:cxn modelId="{75C7B6AF-1AEE-4781-B9EB-517C5532FC6A}" type="presParOf" srcId="{DABF6C13-26DE-41F3-842B-21917E1C5D70}" destId="{4F2D1ECA-C4AF-4DA0-B6EF-3E5A1D9D006E}" srcOrd="1" destOrd="0" presId="urn:microsoft.com/office/officeart/2005/8/layout/process4"/>
    <dgm:cxn modelId="{441BDCF2-ECFC-4E83-9FB1-8C77AA138E5F}" type="presParOf" srcId="{DABF6C13-26DE-41F3-842B-21917E1C5D70}" destId="{EF58A411-CF92-4F21-9760-7FE6E4E7F314}" srcOrd="2" destOrd="0" presId="urn:microsoft.com/office/officeart/2005/8/layout/process4"/>
    <dgm:cxn modelId="{1EC4F5ED-E4F2-4934-907E-3AA8AC46E442}" type="presParOf" srcId="{EF58A411-CF92-4F21-9760-7FE6E4E7F314}" destId="{A242D867-1B59-48ED-9040-95FE0E9C084D}" srcOrd="0" destOrd="0" presId="urn:microsoft.com/office/officeart/2005/8/layout/process4"/>
    <dgm:cxn modelId="{E5000DAD-10D8-425D-87DD-EEB5ED6E6C68}" type="presParOf" srcId="{DABF6C13-26DE-41F3-842B-21917E1C5D70}" destId="{44637CF4-B221-4283-BF62-41F9830BAB08}" srcOrd="3" destOrd="0" presId="urn:microsoft.com/office/officeart/2005/8/layout/process4"/>
    <dgm:cxn modelId="{54BC5AB3-DD0E-4458-AEB9-9B922981CA58}" type="presParOf" srcId="{DABF6C13-26DE-41F3-842B-21917E1C5D70}" destId="{71C425BD-2437-4301-9E42-A9C57D0BA0F8}" srcOrd="4" destOrd="0" presId="urn:microsoft.com/office/officeart/2005/8/layout/process4"/>
    <dgm:cxn modelId="{1540EA9A-095C-46A5-B90B-C26033EE5F54}" type="presParOf" srcId="{71C425BD-2437-4301-9E42-A9C57D0BA0F8}" destId="{D104A9A4-4D4A-42C0-96D9-7327C9FE02BE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EA86DDB9-A1CB-4B05-9648-5FE7DF3FBD3A}" type="doc">
      <dgm:prSet loTypeId="urn:microsoft.com/office/officeart/2005/8/layout/hierarchy6" loCatId="hierarchy" qsTypeId="urn:microsoft.com/office/officeart/2005/8/quickstyle/3d1" qsCatId="3D" csTypeId="urn:microsoft.com/office/officeart/2005/8/colors/colorful3" csCatId="colorful" phldr="1"/>
      <dgm:spPr/>
      <dgm:t>
        <a:bodyPr/>
        <a:lstStyle/>
        <a:p>
          <a:endParaRPr lang="ru-RU"/>
        </a:p>
      </dgm:t>
    </dgm:pt>
    <dgm:pt modelId="{58AD2C23-F82E-4A81-AB7C-0D8E9D3C687B}">
      <dgm:prSet/>
      <dgm:spPr/>
      <dgm:t>
        <a:bodyPr/>
        <a:lstStyle/>
        <a:p>
          <a:pPr rtl="0"/>
          <a:r>
            <a:rPr lang="ru-RU" dirty="0" smtClean="0"/>
            <a:t>Изменение внутренней энергии в любом термодинамическом процессе не зависит от характера его протекания, а определяется начальным и конечным состояниями рабочего тела, т. е.</a:t>
          </a:r>
          <a:endParaRPr lang="ru-RU" dirty="0"/>
        </a:p>
      </dgm:t>
    </dgm:pt>
    <dgm:pt modelId="{CD2D57E4-181F-4101-A6F4-2846758681BD}" type="parTrans" cxnId="{4770CB1E-035B-495E-AC4A-6988825B7332}">
      <dgm:prSet/>
      <dgm:spPr/>
      <dgm:t>
        <a:bodyPr/>
        <a:lstStyle/>
        <a:p>
          <a:endParaRPr lang="ru-RU"/>
        </a:p>
      </dgm:t>
    </dgm:pt>
    <dgm:pt modelId="{427F27FC-2199-45FC-ACAA-2CF3F941EA84}" type="sibTrans" cxnId="{4770CB1E-035B-495E-AC4A-6988825B7332}">
      <dgm:prSet/>
      <dgm:spPr/>
      <dgm:t>
        <a:bodyPr/>
        <a:lstStyle/>
        <a:p>
          <a:endParaRPr lang="ru-RU"/>
        </a:p>
      </dgm:t>
    </dgm:pt>
    <dgm:pt modelId="{8D55C838-B128-4645-A971-E90B4D8A499F}">
      <dgm:prSet custT="1"/>
      <dgm:spPr/>
      <dgm:t>
        <a:bodyPr/>
        <a:lstStyle/>
        <a:p>
          <a:pPr rtl="0"/>
          <a:r>
            <a:rPr lang="ru-RU" sz="2400" i="1" dirty="0" smtClean="0"/>
            <a:t>Δ u= u</a:t>
          </a:r>
          <a:r>
            <a:rPr lang="ru-RU" sz="2400" i="1" baseline="-25000" dirty="0" smtClean="0"/>
            <a:t>2</a:t>
          </a:r>
          <a:r>
            <a:rPr lang="ru-RU" sz="2400" i="1" dirty="0" smtClean="0"/>
            <a:t> – u</a:t>
          </a:r>
          <a:r>
            <a:rPr lang="ru-RU" sz="2400" i="1" baseline="-25000" dirty="0" smtClean="0"/>
            <a:t>1</a:t>
          </a:r>
          <a:endParaRPr lang="ru-RU" sz="2400" dirty="0"/>
        </a:p>
      </dgm:t>
    </dgm:pt>
    <dgm:pt modelId="{70BD7E9D-A32D-46C3-8690-F431D8D2EBD0}" type="parTrans" cxnId="{A284DDB5-5383-4706-8BC3-554D028A0379}">
      <dgm:prSet/>
      <dgm:spPr/>
      <dgm:t>
        <a:bodyPr/>
        <a:lstStyle/>
        <a:p>
          <a:endParaRPr lang="ru-RU"/>
        </a:p>
      </dgm:t>
    </dgm:pt>
    <dgm:pt modelId="{BFC69186-F420-4CFC-ABBE-BA042D577E20}" type="sibTrans" cxnId="{A284DDB5-5383-4706-8BC3-554D028A0379}">
      <dgm:prSet/>
      <dgm:spPr/>
      <dgm:t>
        <a:bodyPr/>
        <a:lstStyle/>
        <a:p>
          <a:endParaRPr lang="ru-RU"/>
        </a:p>
      </dgm:t>
    </dgm:pt>
    <dgm:pt modelId="{0D181A47-794C-4B4F-81E1-E6C06D382C13}">
      <dgm:prSet/>
      <dgm:spPr/>
      <dgm:t>
        <a:bodyPr/>
        <a:lstStyle/>
        <a:p>
          <a:pPr rtl="0"/>
          <a:r>
            <a:rPr lang="ru-RU" dirty="0" smtClean="0"/>
            <a:t>где</a:t>
          </a:r>
          <a:r>
            <a:rPr lang="en-US" dirty="0" smtClean="0"/>
            <a:t> </a:t>
          </a:r>
          <a:r>
            <a:rPr lang="ru-RU" i="1" dirty="0" smtClean="0"/>
            <a:t>u</a:t>
          </a:r>
          <a:r>
            <a:rPr lang="ru-RU" i="1" baseline="-25000" dirty="0" smtClean="0"/>
            <a:t>1 </a:t>
          </a:r>
          <a:r>
            <a:rPr lang="ru-RU" dirty="0" smtClean="0"/>
            <a:t>и </a:t>
          </a:r>
          <a:r>
            <a:rPr lang="ru-RU" i="1" dirty="0" smtClean="0"/>
            <a:t>u</a:t>
          </a:r>
          <a:r>
            <a:rPr lang="ru-RU" i="1" baseline="-25000" dirty="0" smtClean="0"/>
            <a:t>2</a:t>
          </a:r>
          <a:r>
            <a:rPr lang="ru-RU" dirty="0" smtClean="0"/>
            <a:t> — внутренняя энергия соответственно в начале и в конце процесса.</a:t>
          </a:r>
          <a:endParaRPr lang="ru-RU" dirty="0"/>
        </a:p>
      </dgm:t>
    </dgm:pt>
    <dgm:pt modelId="{5ABEBA79-75BB-47B5-9BBC-9FCA8771CEDF}" type="parTrans" cxnId="{02A9CDF1-263F-4466-AF93-E524E4FCBB09}">
      <dgm:prSet/>
      <dgm:spPr/>
      <dgm:t>
        <a:bodyPr/>
        <a:lstStyle/>
        <a:p>
          <a:endParaRPr lang="ru-RU"/>
        </a:p>
      </dgm:t>
    </dgm:pt>
    <dgm:pt modelId="{449C6D3F-BB02-46E5-A7C5-B1E9E100F643}" type="sibTrans" cxnId="{02A9CDF1-263F-4466-AF93-E524E4FCBB09}">
      <dgm:prSet/>
      <dgm:spPr/>
      <dgm:t>
        <a:bodyPr/>
        <a:lstStyle/>
        <a:p>
          <a:endParaRPr lang="ru-RU"/>
        </a:p>
      </dgm:t>
    </dgm:pt>
    <dgm:pt modelId="{36892348-2754-44B7-B94A-E1DD6107CEFE}" type="pres">
      <dgm:prSet presAssocID="{EA86DDB9-A1CB-4B05-9648-5FE7DF3FBD3A}" presName="mainComposite" presStyleCnt="0">
        <dgm:presLayoutVars>
          <dgm:chPref val="1"/>
          <dgm:dir val="rev"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EF01269F-98E7-4D35-9142-3E4C205413AF}" type="pres">
      <dgm:prSet presAssocID="{EA86DDB9-A1CB-4B05-9648-5FE7DF3FBD3A}" presName="hierFlow" presStyleCnt="0"/>
      <dgm:spPr/>
    </dgm:pt>
    <dgm:pt modelId="{15834E33-7EF1-43BC-9608-B8C53EEDDCEA}" type="pres">
      <dgm:prSet presAssocID="{EA86DDB9-A1CB-4B05-9648-5FE7DF3FBD3A}" presName="firstBuf" presStyleCnt="0"/>
      <dgm:spPr/>
    </dgm:pt>
    <dgm:pt modelId="{06E1F715-0E54-400E-9E88-FEC08B58F1B8}" type="pres">
      <dgm:prSet presAssocID="{EA86DDB9-A1CB-4B05-9648-5FE7DF3FBD3A}" presName="hierChild1" presStyleCnt="0">
        <dgm:presLayoutVars>
          <dgm:chPref val="1"/>
          <dgm:animOne val="branch"/>
          <dgm:animLvl val="lvl"/>
        </dgm:presLayoutVars>
      </dgm:prSet>
      <dgm:spPr/>
    </dgm:pt>
    <dgm:pt modelId="{1DFD734B-B959-4EB4-9A2B-F8B9701F090E}" type="pres">
      <dgm:prSet presAssocID="{58AD2C23-F82E-4A81-AB7C-0D8E9D3C687B}" presName="Name14" presStyleCnt="0"/>
      <dgm:spPr/>
    </dgm:pt>
    <dgm:pt modelId="{C98E39E4-F45B-4FBE-BD8E-63A4E5BD59AE}" type="pres">
      <dgm:prSet presAssocID="{58AD2C23-F82E-4A81-AB7C-0D8E9D3C687B}" presName="level1Shape" presStyleLbl="node0" presStyleIdx="0" presStyleCnt="1" custScaleX="47816" custScaleY="45616" custLinFactNeighborX="-7039" custLinFactNeighborY="-59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D312ED47-7F71-4887-97D9-106E9DB3F46D}" type="pres">
      <dgm:prSet presAssocID="{58AD2C23-F82E-4A81-AB7C-0D8E9D3C687B}" presName="hierChild2" presStyleCnt="0"/>
      <dgm:spPr/>
    </dgm:pt>
    <dgm:pt modelId="{94899E16-257E-4BE1-A585-6EE07E835B58}" type="pres">
      <dgm:prSet presAssocID="{EA86DDB9-A1CB-4B05-9648-5FE7DF3FBD3A}" presName="bgShapesFlow" presStyleCnt="0"/>
      <dgm:spPr/>
    </dgm:pt>
    <dgm:pt modelId="{C7593B81-6F5D-4937-9BA2-EB02704B5321}" type="pres">
      <dgm:prSet presAssocID="{8D55C838-B128-4645-A971-E90B4D8A499F}" presName="rectComp" presStyleCnt="0"/>
      <dgm:spPr/>
    </dgm:pt>
    <dgm:pt modelId="{FAAF780D-5B31-47CA-85AE-8DBDA633FB64}" type="pres">
      <dgm:prSet presAssocID="{8D55C838-B128-4645-A971-E90B4D8A499F}" presName="bgRect" presStyleLbl="bgShp" presStyleIdx="0" presStyleCnt="2"/>
      <dgm:spPr/>
      <dgm:t>
        <a:bodyPr/>
        <a:lstStyle/>
        <a:p>
          <a:endParaRPr lang="ru-RU"/>
        </a:p>
      </dgm:t>
    </dgm:pt>
    <dgm:pt modelId="{30713E5D-BC48-467F-A506-2A2206841784}" type="pres">
      <dgm:prSet presAssocID="{8D55C838-B128-4645-A971-E90B4D8A499F}" presName="bgRectTx" presStyleLbl="bgShp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13FEE01-7931-453C-BD66-EEA43398C870}" type="pres">
      <dgm:prSet presAssocID="{8D55C838-B128-4645-A971-E90B4D8A499F}" presName="spComp" presStyleCnt="0"/>
      <dgm:spPr/>
    </dgm:pt>
    <dgm:pt modelId="{F15F229A-498D-4AC6-A080-35D96F8D6E17}" type="pres">
      <dgm:prSet presAssocID="{8D55C838-B128-4645-A971-E90B4D8A499F}" presName="vSp" presStyleCnt="0"/>
      <dgm:spPr/>
    </dgm:pt>
    <dgm:pt modelId="{F0345FD0-27EB-43AB-9A9D-59D71263D0BF}" type="pres">
      <dgm:prSet presAssocID="{0D181A47-794C-4B4F-81E1-E6C06D382C13}" presName="rectComp" presStyleCnt="0"/>
      <dgm:spPr/>
    </dgm:pt>
    <dgm:pt modelId="{6DEA9355-AD9F-4F90-8DCB-56F535175299}" type="pres">
      <dgm:prSet presAssocID="{0D181A47-794C-4B4F-81E1-E6C06D382C13}" presName="bgRect" presStyleLbl="bgShp" presStyleIdx="1" presStyleCnt="2"/>
      <dgm:spPr/>
      <dgm:t>
        <a:bodyPr/>
        <a:lstStyle/>
        <a:p>
          <a:endParaRPr lang="ru-RU"/>
        </a:p>
      </dgm:t>
    </dgm:pt>
    <dgm:pt modelId="{708D5A34-08CC-4FAB-B78E-A50951B7BA8B}" type="pres">
      <dgm:prSet presAssocID="{0D181A47-794C-4B4F-81E1-E6C06D382C13}" presName="bgRectTx" presStyleLbl="bgShp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27C3D37D-7E59-48FA-836A-65C79093FE9A}" type="presOf" srcId="{0D181A47-794C-4B4F-81E1-E6C06D382C13}" destId="{6DEA9355-AD9F-4F90-8DCB-56F535175299}" srcOrd="0" destOrd="0" presId="urn:microsoft.com/office/officeart/2005/8/layout/hierarchy6"/>
    <dgm:cxn modelId="{3E0A32B6-9018-499C-B403-AFE2A324B2B1}" type="presOf" srcId="{0D181A47-794C-4B4F-81E1-E6C06D382C13}" destId="{708D5A34-08CC-4FAB-B78E-A50951B7BA8B}" srcOrd="1" destOrd="0" presId="urn:microsoft.com/office/officeart/2005/8/layout/hierarchy6"/>
    <dgm:cxn modelId="{977A6028-94AD-470E-9B59-05B27BCEDE15}" type="presOf" srcId="{58AD2C23-F82E-4A81-AB7C-0D8E9D3C687B}" destId="{C98E39E4-F45B-4FBE-BD8E-63A4E5BD59AE}" srcOrd="0" destOrd="0" presId="urn:microsoft.com/office/officeart/2005/8/layout/hierarchy6"/>
    <dgm:cxn modelId="{46430DAB-D49A-4A10-BE89-54563EBAA65B}" type="presOf" srcId="{8D55C838-B128-4645-A971-E90B4D8A499F}" destId="{FAAF780D-5B31-47CA-85AE-8DBDA633FB64}" srcOrd="0" destOrd="0" presId="urn:microsoft.com/office/officeart/2005/8/layout/hierarchy6"/>
    <dgm:cxn modelId="{A284DDB5-5383-4706-8BC3-554D028A0379}" srcId="{EA86DDB9-A1CB-4B05-9648-5FE7DF3FBD3A}" destId="{8D55C838-B128-4645-A971-E90B4D8A499F}" srcOrd="1" destOrd="0" parTransId="{70BD7E9D-A32D-46C3-8690-F431D8D2EBD0}" sibTransId="{BFC69186-F420-4CFC-ABBE-BA042D577E20}"/>
    <dgm:cxn modelId="{87AA0EE2-9872-41B9-820B-8A594EB5B31B}" type="presOf" srcId="{EA86DDB9-A1CB-4B05-9648-5FE7DF3FBD3A}" destId="{36892348-2754-44B7-B94A-E1DD6107CEFE}" srcOrd="0" destOrd="0" presId="urn:microsoft.com/office/officeart/2005/8/layout/hierarchy6"/>
    <dgm:cxn modelId="{02A9CDF1-263F-4466-AF93-E524E4FCBB09}" srcId="{EA86DDB9-A1CB-4B05-9648-5FE7DF3FBD3A}" destId="{0D181A47-794C-4B4F-81E1-E6C06D382C13}" srcOrd="2" destOrd="0" parTransId="{5ABEBA79-75BB-47B5-9BBC-9FCA8771CEDF}" sibTransId="{449C6D3F-BB02-46E5-A7C5-B1E9E100F643}"/>
    <dgm:cxn modelId="{5FA2A78D-7418-447E-9BCC-80FBB64B50B3}" type="presOf" srcId="{8D55C838-B128-4645-A971-E90B4D8A499F}" destId="{30713E5D-BC48-467F-A506-2A2206841784}" srcOrd="1" destOrd="0" presId="urn:microsoft.com/office/officeart/2005/8/layout/hierarchy6"/>
    <dgm:cxn modelId="{4770CB1E-035B-495E-AC4A-6988825B7332}" srcId="{EA86DDB9-A1CB-4B05-9648-5FE7DF3FBD3A}" destId="{58AD2C23-F82E-4A81-AB7C-0D8E9D3C687B}" srcOrd="0" destOrd="0" parTransId="{CD2D57E4-181F-4101-A6F4-2846758681BD}" sibTransId="{427F27FC-2199-45FC-ACAA-2CF3F941EA84}"/>
    <dgm:cxn modelId="{9169F349-C64F-4654-A8CD-3D067A4251AD}" type="presParOf" srcId="{36892348-2754-44B7-B94A-E1DD6107CEFE}" destId="{EF01269F-98E7-4D35-9142-3E4C205413AF}" srcOrd="0" destOrd="0" presId="urn:microsoft.com/office/officeart/2005/8/layout/hierarchy6"/>
    <dgm:cxn modelId="{93E75A32-2E9E-408E-999F-D8DCC9E0F414}" type="presParOf" srcId="{EF01269F-98E7-4D35-9142-3E4C205413AF}" destId="{15834E33-7EF1-43BC-9608-B8C53EEDDCEA}" srcOrd="0" destOrd="0" presId="urn:microsoft.com/office/officeart/2005/8/layout/hierarchy6"/>
    <dgm:cxn modelId="{B92788F2-BB8D-4758-AECF-7E4E25218DE0}" type="presParOf" srcId="{EF01269F-98E7-4D35-9142-3E4C205413AF}" destId="{06E1F715-0E54-400E-9E88-FEC08B58F1B8}" srcOrd="1" destOrd="0" presId="urn:microsoft.com/office/officeart/2005/8/layout/hierarchy6"/>
    <dgm:cxn modelId="{01C3D41E-12D1-4D9C-A15F-86277F578B85}" type="presParOf" srcId="{06E1F715-0E54-400E-9E88-FEC08B58F1B8}" destId="{1DFD734B-B959-4EB4-9A2B-F8B9701F090E}" srcOrd="0" destOrd="0" presId="urn:microsoft.com/office/officeart/2005/8/layout/hierarchy6"/>
    <dgm:cxn modelId="{A2720934-E95D-407E-93E7-B86CBDAD0FC4}" type="presParOf" srcId="{1DFD734B-B959-4EB4-9A2B-F8B9701F090E}" destId="{C98E39E4-F45B-4FBE-BD8E-63A4E5BD59AE}" srcOrd="0" destOrd="0" presId="urn:microsoft.com/office/officeart/2005/8/layout/hierarchy6"/>
    <dgm:cxn modelId="{A1292DD9-A10F-425F-976B-000B7EF20D50}" type="presParOf" srcId="{1DFD734B-B959-4EB4-9A2B-F8B9701F090E}" destId="{D312ED47-7F71-4887-97D9-106E9DB3F46D}" srcOrd="1" destOrd="0" presId="urn:microsoft.com/office/officeart/2005/8/layout/hierarchy6"/>
    <dgm:cxn modelId="{75D64D2C-9711-48C1-86E6-E1BDF19C41E9}" type="presParOf" srcId="{36892348-2754-44B7-B94A-E1DD6107CEFE}" destId="{94899E16-257E-4BE1-A585-6EE07E835B58}" srcOrd="1" destOrd="0" presId="urn:microsoft.com/office/officeart/2005/8/layout/hierarchy6"/>
    <dgm:cxn modelId="{30E15359-4BA5-46C5-A7AE-6B9C45E0C742}" type="presParOf" srcId="{94899E16-257E-4BE1-A585-6EE07E835B58}" destId="{C7593B81-6F5D-4937-9BA2-EB02704B5321}" srcOrd="0" destOrd="0" presId="urn:microsoft.com/office/officeart/2005/8/layout/hierarchy6"/>
    <dgm:cxn modelId="{A6F6D59A-3FB5-4BC4-A29F-DA208BC1554E}" type="presParOf" srcId="{C7593B81-6F5D-4937-9BA2-EB02704B5321}" destId="{FAAF780D-5B31-47CA-85AE-8DBDA633FB64}" srcOrd="0" destOrd="0" presId="urn:microsoft.com/office/officeart/2005/8/layout/hierarchy6"/>
    <dgm:cxn modelId="{F90DC6EF-2DE8-419C-B55A-E3FAF4BB29A5}" type="presParOf" srcId="{C7593B81-6F5D-4937-9BA2-EB02704B5321}" destId="{30713E5D-BC48-467F-A506-2A2206841784}" srcOrd="1" destOrd="0" presId="urn:microsoft.com/office/officeart/2005/8/layout/hierarchy6"/>
    <dgm:cxn modelId="{96559E06-B044-4213-AF41-501F0E84E6DF}" type="presParOf" srcId="{94899E16-257E-4BE1-A585-6EE07E835B58}" destId="{113FEE01-7931-453C-BD66-EEA43398C870}" srcOrd="1" destOrd="0" presId="urn:microsoft.com/office/officeart/2005/8/layout/hierarchy6"/>
    <dgm:cxn modelId="{9EB1F885-B2FF-477E-AEF2-E809A0F041F6}" type="presParOf" srcId="{113FEE01-7931-453C-BD66-EEA43398C870}" destId="{F15F229A-498D-4AC6-A080-35D96F8D6E17}" srcOrd="0" destOrd="0" presId="urn:microsoft.com/office/officeart/2005/8/layout/hierarchy6"/>
    <dgm:cxn modelId="{7845BEC9-B152-4C56-81D9-9689D06A75B6}" type="presParOf" srcId="{94899E16-257E-4BE1-A585-6EE07E835B58}" destId="{F0345FD0-27EB-43AB-9A9D-59D71263D0BF}" srcOrd="2" destOrd="0" presId="urn:microsoft.com/office/officeart/2005/8/layout/hierarchy6"/>
    <dgm:cxn modelId="{48634FDD-8090-4110-93A9-FB458CBB85E3}" type="presParOf" srcId="{F0345FD0-27EB-43AB-9A9D-59D71263D0BF}" destId="{6DEA9355-AD9F-4F90-8DCB-56F535175299}" srcOrd="0" destOrd="0" presId="urn:microsoft.com/office/officeart/2005/8/layout/hierarchy6"/>
    <dgm:cxn modelId="{F148020C-ADB0-4D20-9479-8F93824C5781}" type="presParOf" srcId="{F0345FD0-27EB-43AB-9A9D-59D71263D0BF}" destId="{708D5A34-08CC-4FAB-B78E-A50951B7BA8B}" srcOrd="1" destOrd="0" presId="urn:microsoft.com/office/officeart/2005/8/layout/hierarchy6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D0BC83C9-E4F1-48C3-81DC-426ABA60D674}" type="doc">
      <dgm:prSet loTypeId="urn:microsoft.com/office/officeart/2005/8/layout/target3" loCatId="relationship" qsTypeId="urn:microsoft.com/office/officeart/2005/8/quickstyle/3d1" qsCatId="3D" csTypeId="urn:microsoft.com/office/officeart/2005/8/colors/colorful4" csCatId="colorful" phldr="1"/>
      <dgm:spPr/>
      <dgm:t>
        <a:bodyPr/>
        <a:lstStyle/>
        <a:p>
          <a:endParaRPr lang="ru-RU"/>
        </a:p>
      </dgm:t>
    </dgm:pt>
    <dgm:pt modelId="{08A70A7B-99E1-46C6-8F73-E834796FAB7B}">
      <dgm:prSet custT="1"/>
      <dgm:spPr/>
      <dgm:t>
        <a:bodyPr/>
        <a:lstStyle/>
        <a:p>
          <a:pPr rtl="0"/>
          <a:r>
            <a:rPr lang="ru-RU" sz="1800" dirty="0" smtClean="0"/>
            <a:t>Если удельный объем w = const, то работа расширения равна нулю и все количество подведенной теплоты </a:t>
          </a:r>
          <a:r>
            <a:rPr lang="ru-RU" sz="1800" i="1" dirty="0" smtClean="0"/>
            <a:t>q = с</a:t>
          </a:r>
          <a:r>
            <a:rPr lang="en-US" sz="1800" i="1" baseline="-25000" dirty="0" smtClean="0"/>
            <a:t> w</a:t>
          </a:r>
          <a:r>
            <a:rPr lang="ru-RU" sz="1800" i="1" dirty="0" smtClean="0"/>
            <a:t>(Т</a:t>
          </a:r>
          <a:r>
            <a:rPr lang="ru-RU" sz="1800" i="1" baseline="-25000" dirty="0" smtClean="0"/>
            <a:t>2</a:t>
          </a:r>
          <a:r>
            <a:rPr lang="ru-RU" sz="1800" i="1" dirty="0" smtClean="0"/>
            <a:t> – Т</a:t>
          </a:r>
          <a:r>
            <a:rPr lang="ru-RU" sz="1800" i="1" baseline="-25000" dirty="0" smtClean="0"/>
            <a:t>1</a:t>
          </a:r>
          <a:r>
            <a:rPr lang="ru-RU" sz="1800" i="1" dirty="0" smtClean="0"/>
            <a:t>) </a:t>
          </a:r>
          <a:r>
            <a:rPr lang="ru-RU" sz="1800" dirty="0" smtClean="0"/>
            <a:t>расходуется на увеличение внутренней энергии</a:t>
          </a:r>
          <a:r>
            <a:rPr lang="ru-RU" sz="1600" dirty="0" smtClean="0"/>
            <a:t>:</a:t>
          </a:r>
          <a:endParaRPr lang="en-US" sz="1600" dirty="0"/>
        </a:p>
      </dgm:t>
    </dgm:pt>
    <dgm:pt modelId="{CA7E9B77-29EC-4A6E-8734-2196DA5F2BB2}" type="parTrans" cxnId="{EDDF5A37-3CFD-4C58-8D0D-7F673A92E060}">
      <dgm:prSet/>
      <dgm:spPr/>
      <dgm:t>
        <a:bodyPr/>
        <a:lstStyle/>
        <a:p>
          <a:endParaRPr lang="ru-RU"/>
        </a:p>
      </dgm:t>
    </dgm:pt>
    <dgm:pt modelId="{F2B7DF94-B413-4696-879E-8D67485DDEA0}" type="sibTrans" cxnId="{EDDF5A37-3CFD-4C58-8D0D-7F673A92E060}">
      <dgm:prSet/>
      <dgm:spPr/>
      <dgm:t>
        <a:bodyPr/>
        <a:lstStyle/>
        <a:p>
          <a:endParaRPr lang="ru-RU"/>
        </a:p>
      </dgm:t>
    </dgm:pt>
    <dgm:pt modelId="{AB925FE7-F371-405F-82D4-1581C064655B}">
      <dgm:prSet custT="1"/>
      <dgm:spPr/>
      <dgm:t>
        <a:bodyPr/>
        <a:lstStyle/>
        <a:p>
          <a:pPr rtl="0"/>
          <a:r>
            <a:rPr lang="ru-RU" sz="2000" b="1" i="1" dirty="0" smtClean="0">
              <a:solidFill>
                <a:schemeClr val="bg2">
                  <a:lumMod val="25000"/>
                </a:schemeClr>
              </a:solidFill>
            </a:rPr>
            <a:t>u</a:t>
          </a:r>
          <a:r>
            <a:rPr lang="ru-RU" sz="2000" b="1" i="1" baseline="-25000" dirty="0" smtClean="0">
              <a:solidFill>
                <a:schemeClr val="bg2">
                  <a:lumMod val="25000"/>
                </a:schemeClr>
              </a:solidFill>
            </a:rPr>
            <a:t>2</a:t>
          </a:r>
          <a:r>
            <a:rPr lang="ru-RU" sz="2000" b="1" i="1" dirty="0" smtClean="0">
              <a:solidFill>
                <a:schemeClr val="bg2">
                  <a:lumMod val="25000"/>
                </a:schemeClr>
              </a:solidFill>
            </a:rPr>
            <a:t> – u</a:t>
          </a:r>
          <a:r>
            <a:rPr lang="ru-RU" sz="2000" b="1" i="1" baseline="-25000" dirty="0" smtClean="0">
              <a:solidFill>
                <a:schemeClr val="bg2">
                  <a:lumMod val="25000"/>
                </a:schemeClr>
              </a:solidFill>
            </a:rPr>
            <a:t>1</a:t>
          </a:r>
          <a:r>
            <a:rPr lang="ru-RU" sz="2000" b="1" i="1" dirty="0" smtClean="0">
              <a:solidFill>
                <a:schemeClr val="bg2">
                  <a:lumMod val="25000"/>
                </a:schemeClr>
              </a:solidFill>
            </a:rPr>
            <a:t>= с</a:t>
          </a:r>
          <a:r>
            <a:rPr lang="en-US" sz="2000" b="1" i="1" baseline="-25000" dirty="0" smtClean="0">
              <a:solidFill>
                <a:schemeClr val="bg2">
                  <a:lumMod val="25000"/>
                </a:schemeClr>
              </a:solidFill>
            </a:rPr>
            <a:t>w</a:t>
          </a:r>
          <a:r>
            <a:rPr lang="ru-RU" sz="2000" b="1" i="1" dirty="0" smtClean="0">
              <a:solidFill>
                <a:schemeClr val="bg2">
                  <a:lumMod val="25000"/>
                </a:schemeClr>
              </a:solidFill>
            </a:rPr>
            <a:t>(Т</a:t>
          </a:r>
          <a:r>
            <a:rPr lang="ru-RU" sz="2000" b="1" i="1" baseline="-25000" dirty="0" smtClean="0">
              <a:solidFill>
                <a:schemeClr val="bg2">
                  <a:lumMod val="25000"/>
                </a:schemeClr>
              </a:solidFill>
            </a:rPr>
            <a:t>2</a:t>
          </a:r>
          <a:r>
            <a:rPr lang="ru-RU" sz="2000" b="1" i="1" dirty="0" smtClean="0">
              <a:solidFill>
                <a:schemeClr val="bg2">
                  <a:lumMod val="25000"/>
                </a:schemeClr>
              </a:solidFill>
            </a:rPr>
            <a:t> – Т</a:t>
          </a:r>
          <a:r>
            <a:rPr lang="ru-RU" sz="2000" b="1" i="1" baseline="-25000" dirty="0" smtClean="0">
              <a:solidFill>
                <a:schemeClr val="bg2">
                  <a:lumMod val="25000"/>
                </a:schemeClr>
              </a:solidFill>
            </a:rPr>
            <a:t>1</a:t>
          </a:r>
          <a:r>
            <a:rPr lang="ru-RU" sz="2000" b="1" i="1" dirty="0" smtClean="0">
              <a:solidFill>
                <a:schemeClr val="bg2">
                  <a:lumMod val="25000"/>
                </a:schemeClr>
              </a:solidFill>
            </a:rPr>
            <a:t>)</a:t>
          </a:r>
          <a:endParaRPr lang="en-US" sz="2000" b="1" i="1" dirty="0">
            <a:solidFill>
              <a:schemeClr val="bg2">
                <a:lumMod val="25000"/>
              </a:schemeClr>
            </a:solidFill>
          </a:endParaRPr>
        </a:p>
      </dgm:t>
    </dgm:pt>
    <dgm:pt modelId="{0915D106-7389-4D2C-99B9-F33A9BF98C7D}" type="parTrans" cxnId="{8CD04A08-F661-4E98-AF23-A1D4E0386857}">
      <dgm:prSet/>
      <dgm:spPr/>
      <dgm:t>
        <a:bodyPr/>
        <a:lstStyle/>
        <a:p>
          <a:endParaRPr lang="ru-RU"/>
        </a:p>
      </dgm:t>
    </dgm:pt>
    <dgm:pt modelId="{59044E15-A82D-42BB-9772-492216190665}" type="sibTrans" cxnId="{8CD04A08-F661-4E98-AF23-A1D4E0386857}">
      <dgm:prSet/>
      <dgm:spPr/>
      <dgm:t>
        <a:bodyPr/>
        <a:lstStyle/>
        <a:p>
          <a:endParaRPr lang="ru-RU"/>
        </a:p>
      </dgm:t>
    </dgm:pt>
    <dgm:pt modelId="{8B86CEB8-8803-4738-B98B-21E880D79628}">
      <dgm:prSet custT="1"/>
      <dgm:spPr/>
      <dgm:t>
        <a:bodyPr/>
        <a:lstStyle/>
        <a:p>
          <a:pPr rtl="0"/>
          <a:r>
            <a:rPr lang="ru-RU" sz="2000" dirty="0" smtClean="0"/>
            <a:t>Для бесконечно малого изменения состояния системы</a:t>
          </a:r>
          <a:endParaRPr lang="ru-RU" sz="2000" i="1" dirty="0"/>
        </a:p>
      </dgm:t>
    </dgm:pt>
    <dgm:pt modelId="{8561121E-9690-40B6-8233-BC3977C2CD58}" type="parTrans" cxnId="{531019CA-F3CF-4653-81CA-A034D74D95C5}">
      <dgm:prSet/>
      <dgm:spPr/>
      <dgm:t>
        <a:bodyPr/>
        <a:lstStyle/>
        <a:p>
          <a:endParaRPr lang="ru-RU"/>
        </a:p>
      </dgm:t>
    </dgm:pt>
    <dgm:pt modelId="{5B0281A7-D513-4045-887B-F3103A4258B0}" type="sibTrans" cxnId="{531019CA-F3CF-4653-81CA-A034D74D95C5}">
      <dgm:prSet/>
      <dgm:spPr/>
      <dgm:t>
        <a:bodyPr/>
        <a:lstStyle/>
        <a:p>
          <a:endParaRPr lang="ru-RU"/>
        </a:p>
      </dgm:t>
    </dgm:pt>
    <dgm:pt modelId="{74694679-D27E-4CB2-B658-E6D23AE86247}">
      <dgm:prSet custT="1"/>
      <dgm:spPr/>
      <dgm:t>
        <a:bodyPr/>
        <a:lstStyle/>
        <a:p>
          <a:pPr rtl="0"/>
          <a:r>
            <a:rPr lang="ru-RU" sz="2000" b="1" dirty="0" smtClean="0">
              <a:solidFill>
                <a:schemeClr val="tx2">
                  <a:lumMod val="75000"/>
                </a:schemeClr>
              </a:solidFill>
            </a:rPr>
            <a:t>du = c</a:t>
          </a:r>
          <a:r>
            <a:rPr lang="ru-RU" sz="2000" b="1" baseline="-25000" dirty="0" smtClean="0">
              <a:solidFill>
                <a:schemeClr val="tx2">
                  <a:lumMod val="75000"/>
                </a:schemeClr>
              </a:solidFill>
            </a:rPr>
            <a:t>w</a:t>
          </a:r>
          <a:r>
            <a:rPr lang="ru-RU" sz="2000" b="1" dirty="0" smtClean="0">
              <a:solidFill>
                <a:schemeClr val="tx2">
                  <a:lumMod val="75000"/>
                </a:schemeClr>
              </a:solidFill>
            </a:rPr>
            <a:t>dT.</a:t>
          </a:r>
          <a:endParaRPr lang="ru-RU" sz="2000" b="1" i="1" dirty="0">
            <a:solidFill>
              <a:schemeClr val="tx2">
                <a:lumMod val="75000"/>
              </a:schemeClr>
            </a:solidFill>
          </a:endParaRPr>
        </a:p>
      </dgm:t>
    </dgm:pt>
    <dgm:pt modelId="{DAA26F05-1116-45AB-B8D6-DED62CD83A3A}" type="parTrans" cxnId="{CBAC4A0A-7A03-4290-A6E2-5228BF58C1A5}">
      <dgm:prSet/>
      <dgm:spPr/>
      <dgm:t>
        <a:bodyPr/>
        <a:lstStyle/>
        <a:p>
          <a:endParaRPr lang="ru-RU"/>
        </a:p>
      </dgm:t>
    </dgm:pt>
    <dgm:pt modelId="{8B037146-BEE5-417B-B6B4-96F9FB17B2DD}" type="sibTrans" cxnId="{CBAC4A0A-7A03-4290-A6E2-5228BF58C1A5}">
      <dgm:prSet/>
      <dgm:spPr/>
      <dgm:t>
        <a:bodyPr/>
        <a:lstStyle/>
        <a:p>
          <a:endParaRPr lang="ru-RU"/>
        </a:p>
      </dgm:t>
    </dgm:pt>
    <dgm:pt modelId="{C11BAB18-41C1-40EE-B45F-2B388E863556}" type="pres">
      <dgm:prSet presAssocID="{D0BC83C9-E4F1-48C3-81DC-426ABA60D674}" presName="Name0" presStyleCnt="0">
        <dgm:presLayoutVars>
          <dgm:chMax val="7"/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4CD32480-E29D-4905-85D6-0EB2A02DBF55}" type="pres">
      <dgm:prSet presAssocID="{08A70A7B-99E1-46C6-8F73-E834796FAB7B}" presName="circle1" presStyleLbl="node1" presStyleIdx="0" presStyleCnt="4"/>
      <dgm:spPr/>
    </dgm:pt>
    <dgm:pt modelId="{735C5FC7-C219-429A-8DC9-F07017D2EAD5}" type="pres">
      <dgm:prSet presAssocID="{08A70A7B-99E1-46C6-8F73-E834796FAB7B}" presName="space" presStyleCnt="0"/>
      <dgm:spPr/>
    </dgm:pt>
    <dgm:pt modelId="{711AA315-CC96-47E9-9293-F36C6FEEEF43}" type="pres">
      <dgm:prSet presAssocID="{08A70A7B-99E1-46C6-8F73-E834796FAB7B}" presName="rect1" presStyleLbl="alignAcc1" presStyleIdx="0" presStyleCnt="4"/>
      <dgm:spPr/>
      <dgm:t>
        <a:bodyPr/>
        <a:lstStyle/>
        <a:p>
          <a:endParaRPr lang="ru-RU"/>
        </a:p>
      </dgm:t>
    </dgm:pt>
    <dgm:pt modelId="{0737A7F3-5831-4ADB-8A20-653385A3ACC6}" type="pres">
      <dgm:prSet presAssocID="{AB925FE7-F371-405F-82D4-1581C064655B}" presName="vertSpace2" presStyleLbl="node1" presStyleIdx="0" presStyleCnt="4"/>
      <dgm:spPr/>
    </dgm:pt>
    <dgm:pt modelId="{50D60531-9772-42A4-BA54-3E01513D3D71}" type="pres">
      <dgm:prSet presAssocID="{AB925FE7-F371-405F-82D4-1581C064655B}" presName="circle2" presStyleLbl="node1" presStyleIdx="1" presStyleCnt="4" custScaleY="85922" custLinFactNeighborX="-413" custLinFactNeighborY="3129"/>
      <dgm:spPr/>
    </dgm:pt>
    <dgm:pt modelId="{7F43B76E-8E6C-46F8-8117-7D4F206A4A43}" type="pres">
      <dgm:prSet presAssocID="{AB925FE7-F371-405F-82D4-1581C064655B}" presName="rect2" presStyleLbl="alignAcc1" presStyleIdx="1" presStyleCnt="4" custScaleX="100000" custScaleY="92180"/>
      <dgm:spPr/>
      <dgm:t>
        <a:bodyPr/>
        <a:lstStyle/>
        <a:p>
          <a:endParaRPr lang="ru-RU"/>
        </a:p>
      </dgm:t>
    </dgm:pt>
    <dgm:pt modelId="{5BC75039-4C3C-4FA8-8E43-397FFBC0D17F}" type="pres">
      <dgm:prSet presAssocID="{8B86CEB8-8803-4738-B98B-21E880D79628}" presName="vertSpace3" presStyleLbl="node1" presStyleIdx="1" presStyleCnt="4"/>
      <dgm:spPr/>
    </dgm:pt>
    <dgm:pt modelId="{81F0C47D-D62E-4909-BE28-10059E4C799B}" type="pres">
      <dgm:prSet presAssocID="{8B86CEB8-8803-4738-B98B-21E880D79628}" presName="circle3" presStyleLbl="node1" presStyleIdx="2" presStyleCnt="4"/>
      <dgm:spPr/>
    </dgm:pt>
    <dgm:pt modelId="{33D344C0-03B4-453F-898E-7990D37A1CAB}" type="pres">
      <dgm:prSet presAssocID="{8B86CEB8-8803-4738-B98B-21E880D79628}" presName="rect3" presStyleLbl="alignAcc1" presStyleIdx="2" presStyleCnt="4"/>
      <dgm:spPr/>
      <dgm:t>
        <a:bodyPr/>
        <a:lstStyle/>
        <a:p>
          <a:endParaRPr lang="ru-RU"/>
        </a:p>
      </dgm:t>
    </dgm:pt>
    <dgm:pt modelId="{8E4D5216-D757-4C91-AB60-7D9E8CF893CD}" type="pres">
      <dgm:prSet presAssocID="{74694679-D27E-4CB2-B658-E6D23AE86247}" presName="vertSpace4" presStyleLbl="node1" presStyleIdx="2" presStyleCnt="4"/>
      <dgm:spPr/>
    </dgm:pt>
    <dgm:pt modelId="{29407171-49F2-4A10-BEAC-BF58DC1551F2}" type="pres">
      <dgm:prSet presAssocID="{74694679-D27E-4CB2-B658-E6D23AE86247}" presName="circle4" presStyleLbl="node1" presStyleIdx="3" presStyleCnt="4"/>
      <dgm:spPr/>
    </dgm:pt>
    <dgm:pt modelId="{FF7E546D-71A8-4835-BB53-CF9F7A3624E3}" type="pres">
      <dgm:prSet presAssocID="{74694679-D27E-4CB2-B658-E6D23AE86247}" presName="rect4" presStyleLbl="alignAcc1" presStyleIdx="3" presStyleCnt="4"/>
      <dgm:spPr/>
      <dgm:t>
        <a:bodyPr/>
        <a:lstStyle/>
        <a:p>
          <a:endParaRPr lang="ru-RU"/>
        </a:p>
      </dgm:t>
    </dgm:pt>
    <dgm:pt modelId="{8782972A-94FC-48BC-A2BC-974AD4C09E10}" type="pres">
      <dgm:prSet presAssocID="{08A70A7B-99E1-46C6-8F73-E834796FAB7B}" presName="rect1ParTxNoCh" presStyleLbl="alignAcc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6791795-C2FA-40AE-857B-0A5EFCF545BA}" type="pres">
      <dgm:prSet presAssocID="{AB925FE7-F371-405F-82D4-1581C064655B}" presName="rect2ParTxNoCh" presStyleLbl="alignAcc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0579528-D5B2-4783-872A-1151B876B740}" type="pres">
      <dgm:prSet presAssocID="{8B86CEB8-8803-4738-B98B-21E880D79628}" presName="rect3ParTxNoCh" presStyleLbl="alignAcc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6D59DEE-9ECB-445A-8B7B-E71B0AF6D05B}" type="pres">
      <dgm:prSet presAssocID="{74694679-D27E-4CB2-B658-E6D23AE86247}" presName="rect4ParTxNoCh" presStyleLbl="alignAcc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CBAC4A0A-7A03-4290-A6E2-5228BF58C1A5}" srcId="{D0BC83C9-E4F1-48C3-81DC-426ABA60D674}" destId="{74694679-D27E-4CB2-B658-E6D23AE86247}" srcOrd="3" destOrd="0" parTransId="{DAA26F05-1116-45AB-B8D6-DED62CD83A3A}" sibTransId="{8B037146-BEE5-417B-B6B4-96F9FB17B2DD}"/>
    <dgm:cxn modelId="{FA6A2883-8866-46C9-999F-85B2C0AD8D7F}" type="presOf" srcId="{AB925FE7-F371-405F-82D4-1581C064655B}" destId="{7F43B76E-8E6C-46F8-8117-7D4F206A4A43}" srcOrd="0" destOrd="0" presId="urn:microsoft.com/office/officeart/2005/8/layout/target3"/>
    <dgm:cxn modelId="{8CD04A08-F661-4E98-AF23-A1D4E0386857}" srcId="{D0BC83C9-E4F1-48C3-81DC-426ABA60D674}" destId="{AB925FE7-F371-405F-82D4-1581C064655B}" srcOrd="1" destOrd="0" parTransId="{0915D106-7389-4D2C-99B9-F33A9BF98C7D}" sibTransId="{59044E15-A82D-42BB-9772-492216190665}"/>
    <dgm:cxn modelId="{AED2CBBD-285E-4A6A-97C7-BCCA12E9F04E}" type="presOf" srcId="{8B86CEB8-8803-4738-B98B-21E880D79628}" destId="{33D344C0-03B4-453F-898E-7990D37A1CAB}" srcOrd="0" destOrd="0" presId="urn:microsoft.com/office/officeart/2005/8/layout/target3"/>
    <dgm:cxn modelId="{7B344615-3903-4AAD-9562-A4DAA39E8344}" type="presOf" srcId="{74694679-D27E-4CB2-B658-E6D23AE86247}" destId="{FF7E546D-71A8-4835-BB53-CF9F7A3624E3}" srcOrd="0" destOrd="0" presId="urn:microsoft.com/office/officeart/2005/8/layout/target3"/>
    <dgm:cxn modelId="{531019CA-F3CF-4653-81CA-A034D74D95C5}" srcId="{D0BC83C9-E4F1-48C3-81DC-426ABA60D674}" destId="{8B86CEB8-8803-4738-B98B-21E880D79628}" srcOrd="2" destOrd="0" parTransId="{8561121E-9690-40B6-8233-BC3977C2CD58}" sibTransId="{5B0281A7-D513-4045-887B-F3103A4258B0}"/>
    <dgm:cxn modelId="{EDDF5A37-3CFD-4C58-8D0D-7F673A92E060}" srcId="{D0BC83C9-E4F1-48C3-81DC-426ABA60D674}" destId="{08A70A7B-99E1-46C6-8F73-E834796FAB7B}" srcOrd="0" destOrd="0" parTransId="{CA7E9B77-29EC-4A6E-8734-2196DA5F2BB2}" sibTransId="{F2B7DF94-B413-4696-879E-8D67485DDEA0}"/>
    <dgm:cxn modelId="{36727839-0838-412D-813A-2E443ED46328}" type="presOf" srcId="{AB925FE7-F371-405F-82D4-1581C064655B}" destId="{66791795-C2FA-40AE-857B-0A5EFCF545BA}" srcOrd="1" destOrd="0" presId="urn:microsoft.com/office/officeart/2005/8/layout/target3"/>
    <dgm:cxn modelId="{51DBE3C1-F55C-419F-BC5C-84F2917901AD}" type="presOf" srcId="{08A70A7B-99E1-46C6-8F73-E834796FAB7B}" destId="{711AA315-CC96-47E9-9293-F36C6FEEEF43}" srcOrd="0" destOrd="0" presId="urn:microsoft.com/office/officeart/2005/8/layout/target3"/>
    <dgm:cxn modelId="{1E46D7A4-B780-49B0-931C-BD0B26D155BE}" type="presOf" srcId="{08A70A7B-99E1-46C6-8F73-E834796FAB7B}" destId="{8782972A-94FC-48BC-A2BC-974AD4C09E10}" srcOrd="1" destOrd="0" presId="urn:microsoft.com/office/officeart/2005/8/layout/target3"/>
    <dgm:cxn modelId="{87F68401-C2A8-4F0D-872C-742BFD48BFE0}" type="presOf" srcId="{8B86CEB8-8803-4738-B98B-21E880D79628}" destId="{90579528-D5B2-4783-872A-1151B876B740}" srcOrd="1" destOrd="0" presId="urn:microsoft.com/office/officeart/2005/8/layout/target3"/>
    <dgm:cxn modelId="{B7B82213-0F4B-45B0-ACB4-CAD56F8A2FE5}" type="presOf" srcId="{D0BC83C9-E4F1-48C3-81DC-426ABA60D674}" destId="{C11BAB18-41C1-40EE-B45F-2B388E863556}" srcOrd="0" destOrd="0" presId="urn:microsoft.com/office/officeart/2005/8/layout/target3"/>
    <dgm:cxn modelId="{2B3BDE57-A5C7-491F-97C6-46DA0465C43F}" type="presOf" srcId="{74694679-D27E-4CB2-B658-E6D23AE86247}" destId="{06D59DEE-9ECB-445A-8B7B-E71B0AF6D05B}" srcOrd="1" destOrd="0" presId="urn:microsoft.com/office/officeart/2005/8/layout/target3"/>
    <dgm:cxn modelId="{C114C531-3EA9-41B4-A7AC-7F19346073B9}" type="presParOf" srcId="{C11BAB18-41C1-40EE-B45F-2B388E863556}" destId="{4CD32480-E29D-4905-85D6-0EB2A02DBF55}" srcOrd="0" destOrd="0" presId="urn:microsoft.com/office/officeart/2005/8/layout/target3"/>
    <dgm:cxn modelId="{9B1028CF-2C45-4661-ADAD-21C846B32A3E}" type="presParOf" srcId="{C11BAB18-41C1-40EE-B45F-2B388E863556}" destId="{735C5FC7-C219-429A-8DC9-F07017D2EAD5}" srcOrd="1" destOrd="0" presId="urn:microsoft.com/office/officeart/2005/8/layout/target3"/>
    <dgm:cxn modelId="{515C6970-A75B-4EC0-8E17-B9B112EAC2D4}" type="presParOf" srcId="{C11BAB18-41C1-40EE-B45F-2B388E863556}" destId="{711AA315-CC96-47E9-9293-F36C6FEEEF43}" srcOrd="2" destOrd="0" presId="urn:microsoft.com/office/officeart/2005/8/layout/target3"/>
    <dgm:cxn modelId="{12F18C5D-97AD-4525-9A40-8F502F63AEFB}" type="presParOf" srcId="{C11BAB18-41C1-40EE-B45F-2B388E863556}" destId="{0737A7F3-5831-4ADB-8A20-653385A3ACC6}" srcOrd="3" destOrd="0" presId="urn:microsoft.com/office/officeart/2005/8/layout/target3"/>
    <dgm:cxn modelId="{416EE2ED-8D38-4B3D-AF37-C7EBD36C37F2}" type="presParOf" srcId="{C11BAB18-41C1-40EE-B45F-2B388E863556}" destId="{50D60531-9772-42A4-BA54-3E01513D3D71}" srcOrd="4" destOrd="0" presId="urn:microsoft.com/office/officeart/2005/8/layout/target3"/>
    <dgm:cxn modelId="{C6D8458E-A445-446F-AC95-0C06FDBE34FF}" type="presParOf" srcId="{C11BAB18-41C1-40EE-B45F-2B388E863556}" destId="{7F43B76E-8E6C-46F8-8117-7D4F206A4A43}" srcOrd="5" destOrd="0" presId="urn:microsoft.com/office/officeart/2005/8/layout/target3"/>
    <dgm:cxn modelId="{5BC1132D-23ED-49A9-9890-951DB8BBE200}" type="presParOf" srcId="{C11BAB18-41C1-40EE-B45F-2B388E863556}" destId="{5BC75039-4C3C-4FA8-8E43-397FFBC0D17F}" srcOrd="6" destOrd="0" presId="urn:microsoft.com/office/officeart/2005/8/layout/target3"/>
    <dgm:cxn modelId="{A88560D6-7548-4159-B43F-3156394963C4}" type="presParOf" srcId="{C11BAB18-41C1-40EE-B45F-2B388E863556}" destId="{81F0C47D-D62E-4909-BE28-10059E4C799B}" srcOrd="7" destOrd="0" presId="urn:microsoft.com/office/officeart/2005/8/layout/target3"/>
    <dgm:cxn modelId="{15AFEF40-4A1A-497A-AB77-8D71D3672361}" type="presParOf" srcId="{C11BAB18-41C1-40EE-B45F-2B388E863556}" destId="{33D344C0-03B4-453F-898E-7990D37A1CAB}" srcOrd="8" destOrd="0" presId="urn:microsoft.com/office/officeart/2005/8/layout/target3"/>
    <dgm:cxn modelId="{111F7E2E-33FE-4E35-BB69-1783E6E01A16}" type="presParOf" srcId="{C11BAB18-41C1-40EE-B45F-2B388E863556}" destId="{8E4D5216-D757-4C91-AB60-7D9E8CF893CD}" srcOrd="9" destOrd="0" presId="urn:microsoft.com/office/officeart/2005/8/layout/target3"/>
    <dgm:cxn modelId="{4965C7BB-BCB6-41F6-92D9-899848FB5690}" type="presParOf" srcId="{C11BAB18-41C1-40EE-B45F-2B388E863556}" destId="{29407171-49F2-4A10-BEAC-BF58DC1551F2}" srcOrd="10" destOrd="0" presId="urn:microsoft.com/office/officeart/2005/8/layout/target3"/>
    <dgm:cxn modelId="{9D0EF6EB-9D8D-41BF-B13B-BBE1B73A6769}" type="presParOf" srcId="{C11BAB18-41C1-40EE-B45F-2B388E863556}" destId="{FF7E546D-71A8-4835-BB53-CF9F7A3624E3}" srcOrd="11" destOrd="0" presId="urn:microsoft.com/office/officeart/2005/8/layout/target3"/>
    <dgm:cxn modelId="{21802B50-C71A-4C48-A3A9-15C3A30626B6}" type="presParOf" srcId="{C11BAB18-41C1-40EE-B45F-2B388E863556}" destId="{8782972A-94FC-48BC-A2BC-974AD4C09E10}" srcOrd="12" destOrd="0" presId="urn:microsoft.com/office/officeart/2005/8/layout/target3"/>
    <dgm:cxn modelId="{CBB04A11-9504-40C8-99F3-C12E7E89B137}" type="presParOf" srcId="{C11BAB18-41C1-40EE-B45F-2B388E863556}" destId="{66791795-C2FA-40AE-857B-0A5EFCF545BA}" srcOrd="13" destOrd="0" presId="urn:microsoft.com/office/officeart/2005/8/layout/target3"/>
    <dgm:cxn modelId="{773B26B5-A77E-40A3-A71B-E5DD92BB21AF}" type="presParOf" srcId="{C11BAB18-41C1-40EE-B45F-2B388E863556}" destId="{90579528-D5B2-4783-872A-1151B876B740}" srcOrd="14" destOrd="0" presId="urn:microsoft.com/office/officeart/2005/8/layout/target3"/>
    <dgm:cxn modelId="{5A3CC031-F211-41DE-87B8-3E610D53AF46}" type="presParOf" srcId="{C11BAB18-41C1-40EE-B45F-2B388E863556}" destId="{06D59DEE-9ECB-445A-8B7B-E71B0AF6D05B}" srcOrd="15" destOrd="0" presId="urn:microsoft.com/office/officeart/2005/8/layout/target3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EC51CFFE-9965-4732-9BEB-85A7AC5019A3}" type="doc">
      <dgm:prSet loTypeId="urn:microsoft.com/office/officeart/2005/8/layout/vList2" loCatId="list" qsTypeId="urn:microsoft.com/office/officeart/2005/8/quickstyle/3d3" qsCatId="3D" csTypeId="urn:microsoft.com/office/officeart/2005/8/colors/accent2_3" csCatId="accent2" phldr="1"/>
      <dgm:spPr/>
      <dgm:t>
        <a:bodyPr/>
        <a:lstStyle/>
        <a:p>
          <a:endParaRPr lang="ru-RU"/>
        </a:p>
      </dgm:t>
    </dgm:pt>
    <dgm:pt modelId="{A6D0BB50-0F6D-4597-BB6F-0EFFB2B04059}">
      <dgm:prSet/>
      <dgm:spPr/>
      <dgm:t>
        <a:bodyPr/>
        <a:lstStyle/>
        <a:p>
          <a:pPr rtl="0"/>
          <a:r>
            <a:rPr lang="ru-RU" dirty="0" smtClean="0"/>
            <a:t>В общем случае, если к системе подводится теплота, то изменяется не только внутренняя энергия. </a:t>
          </a:r>
          <a:endParaRPr lang="ru-RU" dirty="0"/>
        </a:p>
      </dgm:t>
    </dgm:pt>
    <dgm:pt modelId="{2535388A-4938-43FD-90C9-DF2A6ADB583F}" type="parTrans" cxnId="{AFB3CD93-5F08-49EC-B920-FCC01F9D8DD6}">
      <dgm:prSet/>
      <dgm:spPr/>
      <dgm:t>
        <a:bodyPr/>
        <a:lstStyle/>
        <a:p>
          <a:endParaRPr lang="ru-RU"/>
        </a:p>
      </dgm:t>
    </dgm:pt>
    <dgm:pt modelId="{7C8B19DF-88C1-4437-B603-C316955A49DA}" type="sibTrans" cxnId="{AFB3CD93-5F08-49EC-B920-FCC01F9D8DD6}">
      <dgm:prSet/>
      <dgm:spPr/>
      <dgm:t>
        <a:bodyPr/>
        <a:lstStyle/>
        <a:p>
          <a:endParaRPr lang="ru-RU"/>
        </a:p>
      </dgm:t>
    </dgm:pt>
    <dgm:pt modelId="{B9ACC992-124A-42DB-8698-691E1C3E9DC1}">
      <dgm:prSet/>
      <dgm:spPr/>
      <dgm:t>
        <a:bodyPr/>
        <a:lstStyle/>
        <a:p>
          <a:pPr rtl="0"/>
          <a:r>
            <a:rPr lang="ru-RU" dirty="0" smtClean="0"/>
            <a:t>При расширении рабочего тела (dw &gt; 0) им совершается механическая работа.  </a:t>
          </a:r>
          <a:endParaRPr lang="ru-RU" dirty="0"/>
        </a:p>
      </dgm:t>
    </dgm:pt>
    <dgm:pt modelId="{481DEBB9-0445-4182-B6A9-071F68B16CED}" type="parTrans" cxnId="{E5F66B47-B7A3-4CE1-A558-99DBA3D3AAC9}">
      <dgm:prSet/>
      <dgm:spPr/>
      <dgm:t>
        <a:bodyPr/>
        <a:lstStyle/>
        <a:p>
          <a:endParaRPr lang="ru-RU"/>
        </a:p>
      </dgm:t>
    </dgm:pt>
    <dgm:pt modelId="{FEBEAD5C-140B-4AD4-B860-5A517036588B}" type="sibTrans" cxnId="{E5F66B47-B7A3-4CE1-A558-99DBA3D3AAC9}">
      <dgm:prSet/>
      <dgm:spPr/>
      <dgm:t>
        <a:bodyPr/>
        <a:lstStyle/>
        <a:p>
          <a:endParaRPr lang="ru-RU"/>
        </a:p>
      </dgm:t>
    </dgm:pt>
    <dgm:pt modelId="{7D7CA991-4355-472A-8E15-3850F68E2B1D}">
      <dgm:prSet/>
      <dgm:spPr/>
      <dgm:t>
        <a:bodyPr/>
        <a:lstStyle/>
        <a:p>
          <a:pPr rtl="0"/>
          <a:r>
            <a:rPr lang="ru-RU" dirty="0" smtClean="0"/>
            <a:t>Такая работа считается положительной. При сжатии рабочего тела (dw&lt;0) работа производится со стороны внешней среды. Эта работа считается отрицательной.</a:t>
          </a:r>
          <a:endParaRPr lang="ru-RU" dirty="0"/>
        </a:p>
      </dgm:t>
    </dgm:pt>
    <dgm:pt modelId="{42360FFE-9FD0-425A-904E-D99D535C3E9D}" type="parTrans" cxnId="{6AE3A66C-A77D-4FBC-905E-14CDAB6F3B96}">
      <dgm:prSet/>
      <dgm:spPr/>
      <dgm:t>
        <a:bodyPr/>
        <a:lstStyle/>
        <a:p>
          <a:endParaRPr lang="ru-RU"/>
        </a:p>
      </dgm:t>
    </dgm:pt>
    <dgm:pt modelId="{82CD3108-62A3-4864-B0BA-A83E234D7A4B}" type="sibTrans" cxnId="{6AE3A66C-A77D-4FBC-905E-14CDAB6F3B96}">
      <dgm:prSet/>
      <dgm:spPr/>
      <dgm:t>
        <a:bodyPr/>
        <a:lstStyle/>
        <a:p>
          <a:endParaRPr lang="ru-RU"/>
        </a:p>
      </dgm:t>
    </dgm:pt>
    <dgm:pt modelId="{1C0F1710-91C7-4603-B483-33E17F80ED71}" type="pres">
      <dgm:prSet presAssocID="{EC51CFFE-9965-4732-9BEB-85A7AC5019A3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8BB3C642-EB30-46B8-8F3A-19AC411A2091}" type="pres">
      <dgm:prSet presAssocID="{A6D0BB50-0F6D-4597-BB6F-0EFFB2B04059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DE88A79-27AF-4426-9343-682F8BC47ADC}" type="pres">
      <dgm:prSet presAssocID="{7C8B19DF-88C1-4437-B603-C316955A49DA}" presName="spacer" presStyleCnt="0"/>
      <dgm:spPr/>
    </dgm:pt>
    <dgm:pt modelId="{307C5D2B-0F3E-412F-BA34-78C8FA400D56}" type="pres">
      <dgm:prSet presAssocID="{B9ACC992-124A-42DB-8698-691E1C3E9DC1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9876F24-CA32-4736-99EC-A43ADE443B2D}" type="pres">
      <dgm:prSet presAssocID="{FEBEAD5C-140B-4AD4-B860-5A517036588B}" presName="spacer" presStyleCnt="0"/>
      <dgm:spPr/>
    </dgm:pt>
    <dgm:pt modelId="{04994ECA-4C57-4001-83D5-30D4933B1A03}" type="pres">
      <dgm:prSet presAssocID="{7D7CA991-4355-472A-8E15-3850F68E2B1D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E5F66B47-B7A3-4CE1-A558-99DBA3D3AAC9}" srcId="{EC51CFFE-9965-4732-9BEB-85A7AC5019A3}" destId="{B9ACC992-124A-42DB-8698-691E1C3E9DC1}" srcOrd="1" destOrd="0" parTransId="{481DEBB9-0445-4182-B6A9-071F68B16CED}" sibTransId="{FEBEAD5C-140B-4AD4-B860-5A517036588B}"/>
    <dgm:cxn modelId="{1BD40BED-9063-4AEB-BE29-0AFEB2FED1FD}" type="presOf" srcId="{B9ACC992-124A-42DB-8698-691E1C3E9DC1}" destId="{307C5D2B-0F3E-412F-BA34-78C8FA400D56}" srcOrd="0" destOrd="0" presId="urn:microsoft.com/office/officeart/2005/8/layout/vList2"/>
    <dgm:cxn modelId="{AFB3CD93-5F08-49EC-B920-FCC01F9D8DD6}" srcId="{EC51CFFE-9965-4732-9BEB-85A7AC5019A3}" destId="{A6D0BB50-0F6D-4597-BB6F-0EFFB2B04059}" srcOrd="0" destOrd="0" parTransId="{2535388A-4938-43FD-90C9-DF2A6ADB583F}" sibTransId="{7C8B19DF-88C1-4437-B603-C316955A49DA}"/>
    <dgm:cxn modelId="{6AE3A66C-A77D-4FBC-905E-14CDAB6F3B96}" srcId="{EC51CFFE-9965-4732-9BEB-85A7AC5019A3}" destId="{7D7CA991-4355-472A-8E15-3850F68E2B1D}" srcOrd="2" destOrd="0" parTransId="{42360FFE-9FD0-425A-904E-D99D535C3E9D}" sibTransId="{82CD3108-62A3-4864-B0BA-A83E234D7A4B}"/>
    <dgm:cxn modelId="{7ED20686-5390-45A5-9D6C-A7F9FEF16A65}" type="presOf" srcId="{7D7CA991-4355-472A-8E15-3850F68E2B1D}" destId="{04994ECA-4C57-4001-83D5-30D4933B1A03}" srcOrd="0" destOrd="0" presId="urn:microsoft.com/office/officeart/2005/8/layout/vList2"/>
    <dgm:cxn modelId="{327B3D43-F081-4273-BF96-19710C246D6A}" type="presOf" srcId="{A6D0BB50-0F6D-4597-BB6F-0EFFB2B04059}" destId="{8BB3C642-EB30-46B8-8F3A-19AC411A2091}" srcOrd="0" destOrd="0" presId="urn:microsoft.com/office/officeart/2005/8/layout/vList2"/>
    <dgm:cxn modelId="{BF680013-11CF-4DD1-A89D-0D5F8D89C6AD}" type="presOf" srcId="{EC51CFFE-9965-4732-9BEB-85A7AC5019A3}" destId="{1C0F1710-91C7-4603-B483-33E17F80ED71}" srcOrd="0" destOrd="0" presId="urn:microsoft.com/office/officeart/2005/8/layout/vList2"/>
    <dgm:cxn modelId="{975BB641-98D2-435A-B1D0-A18A80D0B4EB}" type="presParOf" srcId="{1C0F1710-91C7-4603-B483-33E17F80ED71}" destId="{8BB3C642-EB30-46B8-8F3A-19AC411A2091}" srcOrd="0" destOrd="0" presId="urn:microsoft.com/office/officeart/2005/8/layout/vList2"/>
    <dgm:cxn modelId="{DA76FD42-DF55-457E-8704-F93E83462028}" type="presParOf" srcId="{1C0F1710-91C7-4603-B483-33E17F80ED71}" destId="{5DE88A79-27AF-4426-9343-682F8BC47ADC}" srcOrd="1" destOrd="0" presId="urn:microsoft.com/office/officeart/2005/8/layout/vList2"/>
    <dgm:cxn modelId="{1D04A6AC-6CE2-4B0A-A11F-C8520C3BAAB0}" type="presParOf" srcId="{1C0F1710-91C7-4603-B483-33E17F80ED71}" destId="{307C5D2B-0F3E-412F-BA34-78C8FA400D56}" srcOrd="2" destOrd="0" presId="urn:microsoft.com/office/officeart/2005/8/layout/vList2"/>
    <dgm:cxn modelId="{3583E01A-369F-4352-842D-A120207140DB}" type="presParOf" srcId="{1C0F1710-91C7-4603-B483-33E17F80ED71}" destId="{D9876F24-CA32-4736-99EC-A43ADE443B2D}" srcOrd="3" destOrd="0" presId="urn:microsoft.com/office/officeart/2005/8/layout/vList2"/>
    <dgm:cxn modelId="{9F6C3C2E-5811-40A0-8198-705F7B38AA4D}" type="presParOf" srcId="{1C0F1710-91C7-4603-B483-33E17F80ED71}" destId="{04994ECA-4C57-4001-83D5-30D4933B1A03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82AE94C2-84DF-478E-8445-EB0877BB090F}" type="doc">
      <dgm:prSet loTypeId="urn:microsoft.com/office/officeart/2005/8/layout/vProcess5" loCatId="process" qsTypeId="urn:microsoft.com/office/officeart/2005/8/quickstyle/3d3" qsCatId="3D" csTypeId="urn:microsoft.com/office/officeart/2005/8/colors/accent2_3" csCatId="accent2" phldr="1"/>
      <dgm:spPr/>
      <dgm:t>
        <a:bodyPr/>
        <a:lstStyle/>
        <a:p>
          <a:endParaRPr lang="ru-RU"/>
        </a:p>
      </dgm:t>
    </dgm:pt>
    <dgm:pt modelId="{94BAA0C9-85EB-4084-B4D1-8294EFCD505A}">
      <dgm:prSet custT="1"/>
      <dgm:spPr/>
      <dgm:t>
        <a:bodyPr/>
        <a:lstStyle/>
        <a:p>
          <a:pPr rtl="0"/>
          <a:r>
            <a:rPr lang="ru-RU" sz="1800" dirty="0" smtClean="0"/>
            <a:t>Площадь элементарного заштрихованного участка примем равной площади прямоугольника</a:t>
          </a:r>
          <a:r>
            <a:rPr lang="en-US" sz="1800" dirty="0" smtClean="0"/>
            <a:t> </a:t>
          </a:r>
          <a:r>
            <a:rPr lang="en-US" sz="1800" i="1" dirty="0" smtClean="0"/>
            <a:t>pdw</a:t>
          </a:r>
          <a:r>
            <a:rPr lang="ru-RU" sz="1800" dirty="0" smtClean="0"/>
            <a:t>. </a:t>
          </a:r>
          <a:endParaRPr lang="en-US" sz="1800" dirty="0"/>
        </a:p>
      </dgm:t>
    </dgm:pt>
    <dgm:pt modelId="{B52061FD-9CD7-499E-82EC-E69A5B97C972}" type="parTrans" cxnId="{E08CA74A-738F-40AF-8EA4-77C987942A35}">
      <dgm:prSet/>
      <dgm:spPr/>
      <dgm:t>
        <a:bodyPr/>
        <a:lstStyle/>
        <a:p>
          <a:endParaRPr lang="ru-RU"/>
        </a:p>
      </dgm:t>
    </dgm:pt>
    <dgm:pt modelId="{77424D72-9387-48B4-B392-727C989ABE64}" type="sibTrans" cxnId="{E08CA74A-738F-40AF-8EA4-77C987942A35}">
      <dgm:prSet/>
      <dgm:spPr/>
      <dgm:t>
        <a:bodyPr/>
        <a:lstStyle/>
        <a:p>
          <a:endParaRPr lang="ru-RU"/>
        </a:p>
      </dgm:t>
    </dgm:pt>
    <dgm:pt modelId="{C44DC6A1-B232-449A-AF68-DD47F5721EDF}">
      <dgm:prSet custT="1"/>
      <dgm:spPr/>
      <dgm:t>
        <a:bodyPr/>
        <a:lstStyle/>
        <a:p>
          <a:pPr rtl="0"/>
          <a:r>
            <a:rPr lang="ru-RU" sz="1800" dirty="0" smtClean="0"/>
            <a:t>Площадь под кривой 1—2 можно вычислить путем сложения площадей аналогичных участков, т. е. она равна интегралу</a:t>
          </a:r>
          <a:r>
            <a:rPr lang="en-US" sz="1800" i="1" dirty="0" smtClean="0"/>
            <a:t> pdw </a:t>
          </a:r>
          <a:r>
            <a:rPr lang="ru-RU" sz="1800" dirty="0" smtClean="0"/>
            <a:t> от точки 1 до точки 2:</a:t>
          </a:r>
          <a:endParaRPr lang="en-US" sz="1800" dirty="0"/>
        </a:p>
      </dgm:t>
    </dgm:pt>
    <dgm:pt modelId="{4FF1DFFC-97EF-43E2-A44D-BB24356D5BE6}" type="parTrans" cxnId="{58683A6D-37B0-47D4-92D6-C3350896E00A}">
      <dgm:prSet/>
      <dgm:spPr/>
      <dgm:t>
        <a:bodyPr/>
        <a:lstStyle/>
        <a:p>
          <a:endParaRPr lang="ru-RU"/>
        </a:p>
      </dgm:t>
    </dgm:pt>
    <dgm:pt modelId="{C5061EB3-55D4-41D1-A97D-1CAB3FF5E490}" type="sibTrans" cxnId="{58683A6D-37B0-47D4-92D6-C3350896E00A}">
      <dgm:prSet/>
      <dgm:spPr/>
      <dgm:t>
        <a:bodyPr/>
        <a:lstStyle/>
        <a:p>
          <a:endParaRPr lang="ru-RU"/>
        </a:p>
      </dgm:t>
    </dgm:pt>
    <dgm:pt modelId="{299C94CE-E55A-4D8C-963B-A402510471BF}">
      <dgm:prSet/>
      <dgm:spPr/>
      <dgm:t>
        <a:bodyPr/>
        <a:lstStyle/>
        <a:p>
          <a:endParaRPr lang="ru-RU"/>
        </a:p>
      </dgm:t>
    </dgm:pt>
    <dgm:pt modelId="{47E7BA83-D7BC-45E6-B6BE-0383E4AC4DE3}" type="parTrans" cxnId="{49E8F34A-2783-43CF-BA63-FBD69108DD89}">
      <dgm:prSet/>
      <dgm:spPr/>
      <dgm:t>
        <a:bodyPr/>
        <a:lstStyle/>
        <a:p>
          <a:endParaRPr lang="ru-RU"/>
        </a:p>
      </dgm:t>
    </dgm:pt>
    <dgm:pt modelId="{CB69F626-8F6E-4C26-8595-FB8EF5E61D88}" type="sibTrans" cxnId="{49E8F34A-2783-43CF-BA63-FBD69108DD89}">
      <dgm:prSet/>
      <dgm:spPr/>
      <dgm:t>
        <a:bodyPr/>
        <a:lstStyle/>
        <a:p>
          <a:endParaRPr lang="ru-RU"/>
        </a:p>
      </dgm:t>
    </dgm:pt>
    <dgm:pt modelId="{F95F5A33-A042-4DFD-8979-510E3D466033}" type="pres">
      <dgm:prSet presAssocID="{82AE94C2-84DF-478E-8445-EB0877BB090F}" presName="outerComposite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9C0E0E9F-D400-48EC-8C08-A1B92C8B6B95}" type="pres">
      <dgm:prSet presAssocID="{82AE94C2-84DF-478E-8445-EB0877BB090F}" presName="dummyMaxCanvas" presStyleCnt="0">
        <dgm:presLayoutVars/>
      </dgm:prSet>
      <dgm:spPr/>
    </dgm:pt>
    <dgm:pt modelId="{85E597AA-41F6-4EC8-A3DB-72D2B3B917E3}" type="pres">
      <dgm:prSet presAssocID="{82AE94C2-84DF-478E-8445-EB0877BB090F}" presName="ThreeNodes_1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A9F633C-4A41-41A3-8EAC-1F75E496A7A3}" type="pres">
      <dgm:prSet presAssocID="{82AE94C2-84DF-478E-8445-EB0877BB090F}" presName="ThreeNodes_2" presStyleLbl="node1" presStyleIdx="1" presStyleCnt="3" custLinFactNeighborX="-750" custLinFactNeighborY="-172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A1A5DF0-5B25-44F0-B621-790D5971EFA2}" type="pres">
      <dgm:prSet presAssocID="{82AE94C2-84DF-478E-8445-EB0877BB090F}" presName="ThreeNodes_3" presStyleLbl="node1" presStyleIdx="2" presStyleCnt="3" custLinFactNeighborX="-1499" custLinFactNeighborY="-1302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4E22B20-A2F0-4C35-A488-DDA9F63301DA}" type="pres">
      <dgm:prSet presAssocID="{82AE94C2-84DF-478E-8445-EB0877BB090F}" presName="ThreeConn_1-2" presStyleLbl="fg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D326D94-CD9E-4413-A970-D88B830C499E}" type="pres">
      <dgm:prSet presAssocID="{82AE94C2-84DF-478E-8445-EB0877BB090F}" presName="ThreeConn_2-3" presStyleLbl="fg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830CD4E-9747-4FAE-A22E-0F623B413C78}" type="pres">
      <dgm:prSet presAssocID="{82AE94C2-84DF-478E-8445-EB0877BB090F}" presName="ThreeNodes_1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7E3E621-A8D8-4C8E-A204-CE94A7E1B969}" type="pres">
      <dgm:prSet presAssocID="{82AE94C2-84DF-478E-8445-EB0877BB090F}" presName="ThreeNodes_2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3F15335-17D7-4AB1-97AD-5968A35EE16E}" type="pres">
      <dgm:prSet presAssocID="{82AE94C2-84DF-478E-8445-EB0877BB090F}" presName="ThreeNodes_3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58683A6D-37B0-47D4-92D6-C3350896E00A}" srcId="{82AE94C2-84DF-478E-8445-EB0877BB090F}" destId="{C44DC6A1-B232-449A-AF68-DD47F5721EDF}" srcOrd="1" destOrd="0" parTransId="{4FF1DFFC-97EF-43E2-A44D-BB24356D5BE6}" sibTransId="{C5061EB3-55D4-41D1-A97D-1CAB3FF5E490}"/>
    <dgm:cxn modelId="{49E8F34A-2783-43CF-BA63-FBD69108DD89}" srcId="{82AE94C2-84DF-478E-8445-EB0877BB090F}" destId="{299C94CE-E55A-4D8C-963B-A402510471BF}" srcOrd="2" destOrd="0" parTransId="{47E7BA83-D7BC-45E6-B6BE-0383E4AC4DE3}" sibTransId="{CB69F626-8F6E-4C26-8595-FB8EF5E61D88}"/>
    <dgm:cxn modelId="{94D57688-3354-48DF-8F8C-79F5E633B482}" type="presOf" srcId="{77424D72-9387-48B4-B392-727C989ABE64}" destId="{94E22B20-A2F0-4C35-A488-DDA9F63301DA}" srcOrd="0" destOrd="0" presId="urn:microsoft.com/office/officeart/2005/8/layout/vProcess5"/>
    <dgm:cxn modelId="{9CC9C6F8-83B0-43A5-AA08-68CEA74A469F}" type="presOf" srcId="{C44DC6A1-B232-449A-AF68-DD47F5721EDF}" destId="{EA9F633C-4A41-41A3-8EAC-1F75E496A7A3}" srcOrd="0" destOrd="0" presId="urn:microsoft.com/office/officeart/2005/8/layout/vProcess5"/>
    <dgm:cxn modelId="{46A91989-0229-4F99-B3B1-D0C8693B13E5}" type="presOf" srcId="{C44DC6A1-B232-449A-AF68-DD47F5721EDF}" destId="{47E3E621-A8D8-4C8E-A204-CE94A7E1B969}" srcOrd="1" destOrd="0" presId="urn:microsoft.com/office/officeart/2005/8/layout/vProcess5"/>
    <dgm:cxn modelId="{D4484FA5-5745-449D-88B8-E567B0C2C2DB}" type="presOf" srcId="{C5061EB3-55D4-41D1-A97D-1CAB3FF5E490}" destId="{1D326D94-CD9E-4413-A970-D88B830C499E}" srcOrd="0" destOrd="0" presId="urn:microsoft.com/office/officeart/2005/8/layout/vProcess5"/>
    <dgm:cxn modelId="{FD9171BA-AB4A-4579-A3B5-935FE7BF1EAC}" type="presOf" srcId="{82AE94C2-84DF-478E-8445-EB0877BB090F}" destId="{F95F5A33-A042-4DFD-8979-510E3D466033}" srcOrd="0" destOrd="0" presId="urn:microsoft.com/office/officeart/2005/8/layout/vProcess5"/>
    <dgm:cxn modelId="{2C7C2CF6-1510-40FA-99B6-E0F36CB5E194}" type="presOf" srcId="{94BAA0C9-85EB-4084-B4D1-8294EFCD505A}" destId="{E830CD4E-9747-4FAE-A22E-0F623B413C78}" srcOrd="1" destOrd="0" presId="urn:microsoft.com/office/officeart/2005/8/layout/vProcess5"/>
    <dgm:cxn modelId="{D5F81EB2-34CF-4F1F-80AC-7C4CC9E24A37}" type="presOf" srcId="{299C94CE-E55A-4D8C-963B-A402510471BF}" destId="{53F15335-17D7-4AB1-97AD-5968A35EE16E}" srcOrd="1" destOrd="0" presId="urn:microsoft.com/office/officeart/2005/8/layout/vProcess5"/>
    <dgm:cxn modelId="{E08CA74A-738F-40AF-8EA4-77C987942A35}" srcId="{82AE94C2-84DF-478E-8445-EB0877BB090F}" destId="{94BAA0C9-85EB-4084-B4D1-8294EFCD505A}" srcOrd="0" destOrd="0" parTransId="{B52061FD-9CD7-499E-82EC-E69A5B97C972}" sibTransId="{77424D72-9387-48B4-B392-727C989ABE64}"/>
    <dgm:cxn modelId="{1B8ADC94-ABC4-45F4-A93F-0FAB87CF051E}" type="presOf" srcId="{94BAA0C9-85EB-4084-B4D1-8294EFCD505A}" destId="{85E597AA-41F6-4EC8-A3DB-72D2B3B917E3}" srcOrd="0" destOrd="0" presId="urn:microsoft.com/office/officeart/2005/8/layout/vProcess5"/>
    <dgm:cxn modelId="{14919CD6-3956-4242-A7A2-3E053EC33098}" type="presOf" srcId="{299C94CE-E55A-4D8C-963B-A402510471BF}" destId="{CA1A5DF0-5B25-44F0-B621-790D5971EFA2}" srcOrd="0" destOrd="0" presId="urn:microsoft.com/office/officeart/2005/8/layout/vProcess5"/>
    <dgm:cxn modelId="{B6145BDF-FFB4-4D77-BFEC-ED8B68519CC4}" type="presParOf" srcId="{F95F5A33-A042-4DFD-8979-510E3D466033}" destId="{9C0E0E9F-D400-48EC-8C08-A1B92C8B6B95}" srcOrd="0" destOrd="0" presId="urn:microsoft.com/office/officeart/2005/8/layout/vProcess5"/>
    <dgm:cxn modelId="{C8BB6077-B995-4053-8781-40F6992E724C}" type="presParOf" srcId="{F95F5A33-A042-4DFD-8979-510E3D466033}" destId="{85E597AA-41F6-4EC8-A3DB-72D2B3B917E3}" srcOrd="1" destOrd="0" presId="urn:microsoft.com/office/officeart/2005/8/layout/vProcess5"/>
    <dgm:cxn modelId="{37FAC144-44ED-4196-958F-1AC4F0B8FDED}" type="presParOf" srcId="{F95F5A33-A042-4DFD-8979-510E3D466033}" destId="{EA9F633C-4A41-41A3-8EAC-1F75E496A7A3}" srcOrd="2" destOrd="0" presId="urn:microsoft.com/office/officeart/2005/8/layout/vProcess5"/>
    <dgm:cxn modelId="{EB1A9F40-E39A-43D5-984B-8093FB190E01}" type="presParOf" srcId="{F95F5A33-A042-4DFD-8979-510E3D466033}" destId="{CA1A5DF0-5B25-44F0-B621-790D5971EFA2}" srcOrd="3" destOrd="0" presId="urn:microsoft.com/office/officeart/2005/8/layout/vProcess5"/>
    <dgm:cxn modelId="{0D462888-556C-49F7-84C4-58C2C1FEA104}" type="presParOf" srcId="{F95F5A33-A042-4DFD-8979-510E3D466033}" destId="{94E22B20-A2F0-4C35-A488-DDA9F63301DA}" srcOrd="4" destOrd="0" presId="urn:microsoft.com/office/officeart/2005/8/layout/vProcess5"/>
    <dgm:cxn modelId="{3F70799F-6018-4D02-98FD-9FC4993DC8AE}" type="presParOf" srcId="{F95F5A33-A042-4DFD-8979-510E3D466033}" destId="{1D326D94-CD9E-4413-A970-D88B830C499E}" srcOrd="5" destOrd="0" presId="urn:microsoft.com/office/officeart/2005/8/layout/vProcess5"/>
    <dgm:cxn modelId="{F17333A4-C4AA-4AC6-8CC7-195F0C5D73B1}" type="presParOf" srcId="{F95F5A33-A042-4DFD-8979-510E3D466033}" destId="{E830CD4E-9747-4FAE-A22E-0F623B413C78}" srcOrd="6" destOrd="0" presId="urn:microsoft.com/office/officeart/2005/8/layout/vProcess5"/>
    <dgm:cxn modelId="{D692FCA1-F5CB-4B50-8182-00042133550C}" type="presParOf" srcId="{F95F5A33-A042-4DFD-8979-510E3D466033}" destId="{47E3E621-A8D8-4C8E-A204-CE94A7E1B969}" srcOrd="7" destOrd="0" presId="urn:microsoft.com/office/officeart/2005/8/layout/vProcess5"/>
    <dgm:cxn modelId="{16524D2B-943C-4D0B-BE23-3DD495F27927}" type="presParOf" srcId="{F95F5A33-A042-4DFD-8979-510E3D466033}" destId="{53F15335-17D7-4AB1-97AD-5968A35EE16E}" srcOrd="8" destOrd="0" presId="urn:microsoft.com/office/officeart/2005/8/layout/vProcess5"/>
  </dgm:cxnLst>
  <dgm:bg/>
  <dgm:whole>
    <a:effectLst>
      <a:reflection blurRad="6350" stA="55000" endA="300" endPos="45500" dir="5400000" sy="-100000" algn="bl" rotWithShape="0"/>
    </a:effectLst>
  </dgm:whole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FB21B024-0E39-46FE-8284-017262C8C18D}">
      <dsp:nvSpPr>
        <dsp:cNvPr id="0" name=""/>
        <dsp:cNvSpPr/>
      </dsp:nvSpPr>
      <dsp:spPr>
        <a:xfrm>
          <a:off x="0" y="0"/>
          <a:ext cx="6800897" cy="109300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0" kern="1200" cap="none" spc="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rPr>
            <a:t>В процессе превращения тепловой энергии в механическую участвует рабочее тело, параметры состояния которого изменяются. </a:t>
          </a:r>
          <a:endParaRPr lang="ru-RU" sz="1800" b="0" kern="1200" cap="none" spc="0" dirty="0">
            <a:ln w="18415" cmpd="sng">
              <a:solidFill>
                <a:srgbClr val="FFFFFF"/>
              </a:solidFill>
              <a:prstDash val="solid"/>
            </a:ln>
            <a:solidFill>
              <a:srgbClr val="FFFFFF"/>
            </a:solidFill>
            <a:effectLst>
              <a:outerShdw blurRad="63500" dir="3600000" algn="tl" rotWithShape="0">
                <a:srgbClr val="000000">
                  <a:alpha val="70000"/>
                </a:srgbClr>
              </a:outerShdw>
            </a:effectLst>
          </a:endParaRPr>
        </a:p>
      </dsp:txBody>
      <dsp:txXfrm>
        <a:off x="0" y="0"/>
        <a:ext cx="5685489" cy="1093001"/>
      </dsp:txXfrm>
    </dsp:sp>
    <dsp:sp modelId="{179B140B-5A2A-4A79-BB94-6C9AEE263466}">
      <dsp:nvSpPr>
        <dsp:cNvPr id="0" name=""/>
        <dsp:cNvSpPr/>
      </dsp:nvSpPr>
      <dsp:spPr>
        <a:xfrm>
          <a:off x="600079" y="1275168"/>
          <a:ext cx="6800897" cy="109300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cap="none" spc="0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rPr>
            <a:t>При термодинамическом исследовании процессов в зависимости от решаемой задачи выделяется определенная группа тел или отдельное тело, которое называется </a:t>
          </a:r>
          <a:r>
            <a:rPr lang="ru-RU" sz="1800" b="1" kern="1200" cap="none" spc="0" dirty="0" smtClean="0">
              <a:ln w="1905"/>
              <a:solidFill>
                <a:srgbClr val="C000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rPr>
            <a:t>термодинамической системой. </a:t>
          </a:r>
          <a:endParaRPr lang="ru-RU" sz="1800" b="1" kern="1200" cap="none" spc="0" dirty="0">
            <a:ln w="1905"/>
            <a:solidFill>
              <a:srgbClr val="C00000"/>
            </a:solidFill>
            <a:effectLst>
              <a:innerShdw blurRad="69850" dist="43180" dir="5400000">
                <a:srgbClr val="000000">
                  <a:alpha val="65000"/>
                </a:srgbClr>
              </a:innerShdw>
            </a:effectLst>
          </a:endParaRPr>
        </a:p>
      </dsp:txBody>
      <dsp:txXfrm>
        <a:off x="600079" y="1275168"/>
        <a:ext cx="5490367" cy="1093001"/>
      </dsp:txXfrm>
    </dsp:sp>
    <dsp:sp modelId="{10735CD2-BA3B-4D54-AE3F-AFF244D21CBD}">
      <dsp:nvSpPr>
        <dsp:cNvPr id="0" name=""/>
        <dsp:cNvSpPr/>
      </dsp:nvSpPr>
      <dsp:spPr>
        <a:xfrm>
          <a:off x="1200158" y="2550336"/>
          <a:ext cx="6800897" cy="109300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solidFill>
            <a:schemeClr val="tx1">
              <a:lumMod val="75000"/>
            </a:schemeClr>
          </a:solidFill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cap="none" spc="0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rPr>
            <a:t>Тела, взаимодействующие с системой и влияющие на ее состояние, называют </a:t>
          </a:r>
          <a:r>
            <a:rPr lang="ru-RU" sz="2000" b="1" kern="1200" cap="none" spc="0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rPr>
            <a:t>внешней средой.</a:t>
          </a:r>
          <a:endParaRPr lang="ru-RU" sz="2000" b="1" kern="1200" cap="none" spc="0" dirty="0">
            <a:ln w="1905"/>
            <a:gradFill>
              <a:gsLst>
                <a:gs pos="0">
                  <a:schemeClr val="accent6">
                    <a:shade val="20000"/>
                    <a:satMod val="200000"/>
                  </a:schemeClr>
                </a:gs>
                <a:gs pos="78000">
                  <a:schemeClr val="accent6">
                    <a:tint val="90000"/>
                    <a:shade val="89000"/>
                    <a:satMod val="220000"/>
                  </a:schemeClr>
                </a:gs>
                <a:gs pos="100000">
                  <a:schemeClr val="accent6">
                    <a:tint val="12000"/>
                    <a:satMod val="255000"/>
                  </a:schemeClr>
                </a:gs>
              </a:gsLst>
              <a:lin ang="5400000"/>
            </a:gradFill>
            <a:effectLst>
              <a:innerShdw blurRad="69850" dist="43180" dir="5400000">
                <a:srgbClr val="000000">
                  <a:alpha val="65000"/>
                </a:srgbClr>
              </a:innerShdw>
            </a:effectLst>
          </a:endParaRPr>
        </a:p>
      </dsp:txBody>
      <dsp:txXfrm>
        <a:off x="1200158" y="2550336"/>
        <a:ext cx="5490367" cy="1093001"/>
      </dsp:txXfrm>
    </dsp:sp>
    <dsp:sp modelId="{5420E273-D1C4-491E-B467-74578133AD42}">
      <dsp:nvSpPr>
        <dsp:cNvPr id="0" name=""/>
        <dsp:cNvSpPr/>
      </dsp:nvSpPr>
      <dsp:spPr>
        <a:xfrm>
          <a:off x="6090446" y="828859"/>
          <a:ext cx="710450" cy="710450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3200" kern="1200" dirty="0"/>
        </a:p>
      </dsp:txBody>
      <dsp:txXfrm>
        <a:off x="6090446" y="828859"/>
        <a:ext cx="710450" cy="710450"/>
      </dsp:txXfrm>
    </dsp:sp>
    <dsp:sp modelId="{3740665C-7586-4920-BB05-0892ACE3FB1C}">
      <dsp:nvSpPr>
        <dsp:cNvPr id="0" name=""/>
        <dsp:cNvSpPr/>
      </dsp:nvSpPr>
      <dsp:spPr>
        <a:xfrm>
          <a:off x="6690525" y="2096741"/>
          <a:ext cx="710450" cy="710450"/>
        </a:xfrm>
        <a:prstGeom prst="downArrow">
          <a:avLst>
            <a:gd name="adj1" fmla="val 55000"/>
            <a:gd name="adj2" fmla="val 45000"/>
          </a:avLst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3200" kern="1200" dirty="0"/>
        </a:p>
      </dsp:txBody>
      <dsp:txXfrm>
        <a:off x="6690525" y="2096741"/>
        <a:ext cx="710450" cy="710450"/>
      </dsp:txXfrm>
    </dsp:sp>
  </dsp:spTree>
</dsp:drawing>
</file>

<file path=ppt/diagrams/drawing10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6B7CCEF5-D004-4F4D-ABD9-BDECE50ABC65}">
      <dsp:nvSpPr>
        <dsp:cNvPr id="0" name=""/>
        <dsp:cNvSpPr/>
      </dsp:nvSpPr>
      <dsp:spPr>
        <a:xfrm>
          <a:off x="2501039" y="1563306"/>
          <a:ext cx="542559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542559" y="45720"/>
              </a:lnTo>
            </a:path>
          </a:pathLst>
        </a:custGeom>
        <a:noFill/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2757990" y="1606157"/>
        <a:ext cx="28657" cy="5737"/>
      </dsp:txXfrm>
    </dsp:sp>
    <dsp:sp modelId="{E2D932B9-3ACA-444C-833C-01255401984C}">
      <dsp:nvSpPr>
        <dsp:cNvPr id="0" name=""/>
        <dsp:cNvSpPr/>
      </dsp:nvSpPr>
      <dsp:spPr>
        <a:xfrm>
          <a:off x="10840" y="861426"/>
          <a:ext cx="2491998" cy="1495199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2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0904" tIns="120904" rIns="120904" bIns="120904" numCol="1" spcCol="1270" anchor="ctr" anchorCtr="0">
          <a:noAutofit/>
        </a:bodyPr>
        <a:lstStyle/>
        <a:p>
          <a:pPr lvl="0" algn="ctr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kern="1200" dirty="0" smtClean="0"/>
            <a:t>Элементарная работа, совершаемая при перемещении поршня на бесконечно малую величину </a:t>
          </a:r>
          <a:r>
            <a:rPr lang="ru-RU" sz="1700" i="1" kern="1200" dirty="0" smtClean="0"/>
            <a:t>ds</a:t>
          </a:r>
          <a:r>
            <a:rPr lang="ru-RU" sz="1700" kern="1200" dirty="0" smtClean="0"/>
            <a:t>, м,</a:t>
          </a:r>
          <a:endParaRPr lang="ru-RU" sz="1700" kern="1200" dirty="0"/>
        </a:p>
      </dsp:txBody>
      <dsp:txXfrm>
        <a:off x="10840" y="861426"/>
        <a:ext cx="2491998" cy="1495199"/>
      </dsp:txXfrm>
    </dsp:sp>
    <dsp:sp modelId="{763B6761-87D3-47CB-99BD-2013497F5D11}">
      <dsp:nvSpPr>
        <dsp:cNvPr id="0" name=""/>
        <dsp:cNvSpPr/>
      </dsp:nvSpPr>
      <dsp:spPr>
        <a:xfrm>
          <a:off x="5566198" y="1563306"/>
          <a:ext cx="542559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542559" y="45720"/>
              </a:lnTo>
            </a:path>
          </a:pathLst>
        </a:custGeom>
        <a:noFill/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5823149" y="1606157"/>
        <a:ext cx="28657" cy="5737"/>
      </dsp:txXfrm>
    </dsp:sp>
    <dsp:sp modelId="{B4944164-8CCF-4BA5-970F-9B2E30729618}">
      <dsp:nvSpPr>
        <dsp:cNvPr id="0" name=""/>
        <dsp:cNvSpPr/>
      </dsp:nvSpPr>
      <dsp:spPr>
        <a:xfrm>
          <a:off x="3075999" y="861426"/>
          <a:ext cx="2491998" cy="1495199"/>
        </a:xfrm>
        <a:prstGeom prst="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3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i="1" kern="1200" dirty="0" smtClean="0">
              <a:effectLst>
                <a:reflection blurRad="6350" stA="50000" endA="300" endPos="50000" dist="29997" dir="5400000" sy="-100000" algn="bl" rotWithShape="0"/>
              </a:effectLst>
            </a:rPr>
            <a:t>dA = pFds,</a:t>
          </a:r>
          <a:r>
            <a:rPr lang="ru-RU" sz="1600" i="1" kern="1200" dirty="0" smtClean="0">
              <a:effectLst>
                <a:reflection blurRad="6350" stA="50000" endA="300" endPos="50000" dist="29997" dir="5400000" sy="-100000" algn="bl" rotWithShape="0"/>
              </a:effectLst>
            </a:rPr>
            <a:t>  </a:t>
          </a:r>
          <a:r>
            <a:rPr lang="ru-RU" sz="1600" kern="1200" dirty="0" smtClean="0">
              <a:effectLst>
                <a:reflection blurRad="6350" stA="50000" endA="300" endPos="50000" dist="29997" dir="5400000" sy="-100000" algn="bl" rotWithShape="0"/>
              </a:effectLst>
            </a:rPr>
            <a:t>                                 </a:t>
          </a:r>
          <a:endParaRPr lang="ru-RU" sz="1600" kern="1200" dirty="0">
            <a:effectLst>
              <a:reflection blurRad="6350" stA="50000" endA="300" endPos="50000" dist="29997" dir="5400000" sy="-100000" algn="bl" rotWithShape="0"/>
            </a:effectLst>
          </a:endParaRPr>
        </a:p>
      </dsp:txBody>
      <dsp:txXfrm>
        <a:off x="3075999" y="861426"/>
        <a:ext cx="2491998" cy="1495199"/>
      </dsp:txXfrm>
    </dsp:sp>
    <dsp:sp modelId="{994C5564-723A-4162-B0AB-873449D300A4}">
      <dsp:nvSpPr>
        <dsp:cNvPr id="0" name=""/>
        <dsp:cNvSpPr/>
      </dsp:nvSpPr>
      <dsp:spPr>
        <a:xfrm>
          <a:off x="1256840" y="2354826"/>
          <a:ext cx="6130317" cy="542559"/>
        </a:xfrm>
        <a:custGeom>
          <a:avLst/>
          <a:gdLst/>
          <a:ahLst/>
          <a:cxnLst/>
          <a:rect l="0" t="0" r="0" b="0"/>
          <a:pathLst>
            <a:path>
              <a:moveTo>
                <a:pt x="6130317" y="0"/>
              </a:moveTo>
              <a:lnTo>
                <a:pt x="6130317" y="288379"/>
              </a:lnTo>
              <a:lnTo>
                <a:pt x="0" y="288379"/>
              </a:lnTo>
              <a:lnTo>
                <a:pt x="0" y="542559"/>
              </a:lnTo>
            </a:path>
          </a:pathLst>
        </a:custGeom>
        <a:noFill/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4168072" y="2623237"/>
        <a:ext cx="307852" cy="5737"/>
      </dsp:txXfrm>
    </dsp:sp>
    <dsp:sp modelId="{8C2D2E14-5527-420C-B5A9-9FFE7D9613AF}">
      <dsp:nvSpPr>
        <dsp:cNvPr id="0" name=""/>
        <dsp:cNvSpPr/>
      </dsp:nvSpPr>
      <dsp:spPr>
        <a:xfrm>
          <a:off x="6141158" y="861426"/>
          <a:ext cx="2491998" cy="1495199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4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где </a:t>
          </a:r>
          <a:r>
            <a:rPr lang="ru-RU" sz="1800" kern="1200" dirty="0" err="1" smtClean="0"/>
            <a:t>ρ </a:t>
          </a:r>
          <a:r>
            <a:rPr lang="ru-RU" sz="1800" kern="1200" dirty="0" smtClean="0"/>
            <a:t>— давление в каждый момент времени, Па; </a:t>
          </a:r>
        </a:p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F — площадь поршня, м</a:t>
          </a:r>
          <a:r>
            <a:rPr lang="ru-RU" sz="1800" kern="1200" baseline="30000" dirty="0" smtClean="0"/>
            <a:t>2</a:t>
          </a:r>
          <a:r>
            <a:rPr lang="ru-RU" sz="1600" kern="1200" dirty="0" smtClean="0"/>
            <a:t>.</a:t>
          </a:r>
          <a:endParaRPr lang="en-US" sz="1600" kern="1200" dirty="0"/>
        </a:p>
      </dsp:txBody>
      <dsp:txXfrm>
        <a:off x="6141158" y="861426"/>
        <a:ext cx="2491998" cy="1495199"/>
      </dsp:txXfrm>
    </dsp:sp>
    <dsp:sp modelId="{7465F963-06E4-4CB3-8F8E-71D214B7D0F6}">
      <dsp:nvSpPr>
        <dsp:cNvPr id="0" name=""/>
        <dsp:cNvSpPr/>
      </dsp:nvSpPr>
      <dsp:spPr>
        <a:xfrm>
          <a:off x="2501039" y="3631665"/>
          <a:ext cx="542559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542559" y="45720"/>
              </a:lnTo>
            </a:path>
          </a:pathLst>
        </a:custGeom>
        <a:noFill/>
        <a:ln w="952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2757990" y="3674516"/>
        <a:ext cx="28657" cy="5737"/>
      </dsp:txXfrm>
    </dsp:sp>
    <dsp:sp modelId="{B730FCFB-44D6-45DB-BDAF-2DEDAECEBD2D}">
      <dsp:nvSpPr>
        <dsp:cNvPr id="0" name=""/>
        <dsp:cNvSpPr/>
      </dsp:nvSpPr>
      <dsp:spPr>
        <a:xfrm>
          <a:off x="10840" y="2929785"/>
          <a:ext cx="2491998" cy="1495199"/>
        </a:xfrm>
        <a:prstGeom prst="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5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Поскольку </a:t>
          </a:r>
          <a:r>
            <a:rPr lang="ru-RU" sz="1800" kern="1200" dirty="0" err="1" smtClean="0"/>
            <a:t>Fds</a:t>
          </a:r>
          <a:r>
            <a:rPr lang="ru-RU" sz="1800" kern="1200" dirty="0" smtClean="0"/>
            <a:t> = dw, </a:t>
          </a:r>
        </a:p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то dA = pdw. </a:t>
          </a:r>
          <a:endParaRPr lang="ru-RU" sz="1800" kern="1200" dirty="0"/>
        </a:p>
      </dsp:txBody>
      <dsp:txXfrm>
        <a:off x="10840" y="2929785"/>
        <a:ext cx="2491998" cy="1495199"/>
      </dsp:txXfrm>
    </dsp:sp>
    <dsp:sp modelId="{FF32DFE2-2C64-446E-88A2-4719F8619AB9}">
      <dsp:nvSpPr>
        <dsp:cNvPr id="0" name=""/>
        <dsp:cNvSpPr/>
      </dsp:nvSpPr>
      <dsp:spPr>
        <a:xfrm>
          <a:off x="5566198" y="3631665"/>
          <a:ext cx="489031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261615" y="45720"/>
              </a:lnTo>
              <a:lnTo>
                <a:pt x="261615" y="77732"/>
              </a:lnTo>
              <a:lnTo>
                <a:pt x="489031" y="77732"/>
              </a:lnTo>
            </a:path>
          </a:pathLst>
        </a:custGeom>
        <a:noFill/>
        <a:ln w="9525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5797698" y="3674516"/>
        <a:ext cx="26030" cy="5737"/>
      </dsp:txXfrm>
    </dsp:sp>
    <dsp:sp modelId="{4B0A36FA-B893-4550-939D-56D2DC2741AB}">
      <dsp:nvSpPr>
        <dsp:cNvPr id="0" name=""/>
        <dsp:cNvSpPr/>
      </dsp:nvSpPr>
      <dsp:spPr>
        <a:xfrm>
          <a:off x="3075999" y="2929785"/>
          <a:ext cx="2491998" cy="1495199"/>
        </a:xfrm>
        <a:prstGeom prst="rect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6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0904" tIns="120904" rIns="120904" bIns="120904" numCol="1" spcCol="1270" anchor="ctr" anchorCtr="0">
          <a:noAutofit/>
        </a:bodyPr>
        <a:lstStyle/>
        <a:p>
          <a:pPr lvl="0" algn="ctr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kern="1200" dirty="0" smtClean="0"/>
            <a:t>Следовательно, вся работа расширения на участке 1—2</a:t>
          </a:r>
          <a:endParaRPr lang="ru-RU" sz="1700" kern="1200" dirty="0"/>
        </a:p>
      </dsp:txBody>
      <dsp:txXfrm>
        <a:off x="3075999" y="2929785"/>
        <a:ext cx="2491998" cy="1495199"/>
      </dsp:txXfrm>
    </dsp:sp>
    <dsp:sp modelId="{94CCC43F-0E43-4AF9-B007-007996048ED2}">
      <dsp:nvSpPr>
        <dsp:cNvPr id="0" name=""/>
        <dsp:cNvSpPr/>
      </dsp:nvSpPr>
      <dsp:spPr>
        <a:xfrm>
          <a:off x="6087630" y="2961798"/>
          <a:ext cx="2491998" cy="1495199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2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0904" tIns="120904" rIns="120904" bIns="120904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700" kern="1200"/>
        </a:p>
      </dsp:txBody>
      <dsp:txXfrm>
        <a:off x="6087630" y="2961798"/>
        <a:ext cx="2491998" cy="1495199"/>
      </dsp:txXfrm>
    </dsp:sp>
  </dsp:spTree>
</dsp:drawing>
</file>

<file path=ppt/diagrams/drawing1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592D7910-E056-49E8-B85B-A06705EF76E4}">
      <dsp:nvSpPr>
        <dsp:cNvPr id="0" name=""/>
        <dsp:cNvSpPr/>
      </dsp:nvSpPr>
      <dsp:spPr>
        <a:xfrm>
          <a:off x="-5358" y="-48662"/>
          <a:ext cx="2428177" cy="2009401"/>
        </a:xfrm>
        <a:prstGeom prst="upArrow">
          <a:avLst/>
        </a:prstGeom>
        <a:gradFill rotWithShape="0">
          <a:gsLst>
            <a:gs pos="0">
              <a:schemeClr val="accent6">
                <a:alpha val="9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6">
                <a:alpha val="9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6">
                <a:alpha val="9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DBF2C310-4212-4E48-901A-DF513DB5C939}">
      <dsp:nvSpPr>
        <dsp:cNvPr id="0" name=""/>
        <dsp:cNvSpPr/>
      </dsp:nvSpPr>
      <dsp:spPr>
        <a:xfrm>
          <a:off x="2495664" y="-48662"/>
          <a:ext cx="4120543" cy="2009401"/>
        </a:xfrm>
        <a:prstGeom prst="rect">
          <a:avLst/>
        </a:prstGeom>
        <a:solidFill>
          <a:schemeClr val="lt1"/>
        </a:solidFill>
        <a:ln w="25400" cap="flat" cmpd="sng" algn="ctr">
          <a:solidFill>
            <a:schemeClr val="accent1"/>
          </a:solidFill>
          <a:prstDash val="solid"/>
        </a:ln>
        <a:effectLst/>
      </dsp:spPr>
      <dsp:style>
        <a:lnRef idx="2">
          <a:schemeClr val="accent1"/>
        </a:lnRef>
        <a:fillRef idx="1">
          <a:schemeClr val="lt1"/>
        </a:fillRef>
        <a:effectRef idx="0">
          <a:schemeClr val="accent1"/>
        </a:effectRef>
        <a:fontRef idx="minor">
          <a:schemeClr val="dk1"/>
        </a:fontRef>
      </dsp:style>
      <dsp:txBody>
        <a:bodyPr spcFirstLastPara="0" vert="horz" wrap="square" lIns="135128" tIns="0" rIns="135128" bIns="135128" numCol="1" spcCol="1270" anchor="ctr" anchorCtr="0">
          <a:noAutofit/>
        </a:bodyPr>
        <a:lstStyle/>
        <a:p>
          <a:pPr lvl="0" algn="l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kern="1200" dirty="0" smtClean="0"/>
            <a:t>Первый закон термодинамики, являясь частным случаем закона сохранения и превращения энергии, лежит в основе термодинамической теории. </a:t>
          </a:r>
          <a:endParaRPr lang="en-US" sz="1900" kern="1200" dirty="0"/>
        </a:p>
      </dsp:txBody>
      <dsp:txXfrm>
        <a:off x="2495664" y="-48662"/>
        <a:ext cx="4120543" cy="2009401"/>
      </dsp:txXfrm>
    </dsp:sp>
    <dsp:sp modelId="{236F5219-1DDE-43FA-B723-FE24B0EFDBF3}">
      <dsp:nvSpPr>
        <dsp:cNvPr id="0" name=""/>
        <dsp:cNvSpPr/>
      </dsp:nvSpPr>
      <dsp:spPr>
        <a:xfrm>
          <a:off x="723095" y="2128189"/>
          <a:ext cx="2428177" cy="2009401"/>
        </a:xfrm>
        <a:prstGeom prst="downArrow">
          <a:avLst/>
        </a:prstGeom>
        <a:gradFill rotWithShape="0">
          <a:gsLst>
            <a:gs pos="0">
              <a:schemeClr val="accent6">
                <a:alpha val="90000"/>
                <a:hueOff val="0"/>
                <a:satOff val="0"/>
                <a:lumOff val="0"/>
                <a:alphaOff val="-40000"/>
                <a:shade val="51000"/>
                <a:satMod val="130000"/>
              </a:schemeClr>
            </a:gs>
            <a:gs pos="80000">
              <a:schemeClr val="accent6">
                <a:alpha val="90000"/>
                <a:hueOff val="0"/>
                <a:satOff val="0"/>
                <a:lumOff val="0"/>
                <a:alphaOff val="-40000"/>
                <a:shade val="93000"/>
                <a:satMod val="130000"/>
              </a:schemeClr>
            </a:gs>
            <a:gs pos="100000">
              <a:schemeClr val="accent6">
                <a:alpha val="90000"/>
                <a:hueOff val="0"/>
                <a:satOff val="0"/>
                <a:lumOff val="0"/>
                <a:alphaOff val="-4000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FBF8C25E-63D7-41CB-BFFF-5309F0A3EC1D}">
      <dsp:nvSpPr>
        <dsp:cNvPr id="0" name=""/>
        <dsp:cNvSpPr/>
      </dsp:nvSpPr>
      <dsp:spPr>
        <a:xfrm>
          <a:off x="3205307" y="2030864"/>
          <a:ext cx="4158164" cy="2204052"/>
        </a:xfrm>
        <a:prstGeom prst="rect">
          <a:avLst/>
        </a:prstGeom>
        <a:solidFill>
          <a:schemeClr val="lt1"/>
        </a:solidFill>
        <a:ln w="25400" cap="flat" cmpd="sng" algn="ctr">
          <a:solidFill>
            <a:schemeClr val="dk1"/>
          </a:solidFill>
          <a:prstDash val="solid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135128" tIns="0" rIns="135128" bIns="135128" numCol="1" spcCol="1270" anchor="ctr" anchorCtr="0">
          <a:noAutofit/>
        </a:bodyPr>
        <a:lstStyle/>
        <a:p>
          <a:pPr lvl="0" algn="l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kern="1200" dirty="0" smtClean="0"/>
            <a:t>Он определяет соотношение между количеством подведенной к системе теплоты, ее внутренней энергией и совершаемой механической работой, устанавливая энергетический баланс термодинамических процессов.</a:t>
          </a:r>
          <a:endParaRPr lang="ru-RU" sz="1900" kern="1200" dirty="0"/>
        </a:p>
      </dsp:txBody>
      <dsp:txXfrm>
        <a:off x="3205307" y="2030864"/>
        <a:ext cx="4158164" cy="2204052"/>
      </dsp:txXfrm>
    </dsp:sp>
  </dsp:spTree>
</dsp:drawing>
</file>

<file path=ppt/diagrams/drawing1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F9B58F02-65E9-4B08-9C4F-68E2504D0857}">
      <dsp:nvSpPr>
        <dsp:cNvPr id="0" name=""/>
        <dsp:cNvSpPr/>
      </dsp:nvSpPr>
      <dsp:spPr>
        <a:xfrm>
          <a:off x="0" y="3154024"/>
          <a:ext cx="7572428" cy="86680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tint val="4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tint val="4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tint val="4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z="-152400" extrusionH="63500" prstMaterial="matte">
          <a:bevelT w="14445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6248" tIns="206248" rIns="206248" bIns="206248" numCol="1" spcCol="1270" anchor="ctr" anchorCtr="0">
          <a:noAutofit/>
        </a:bodyPr>
        <a:lstStyle/>
        <a:p>
          <a:pPr lvl="0" algn="ctr" defTabSz="12890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900" i="1" kern="1200" dirty="0" smtClean="0"/>
            <a:t>dq=</a:t>
          </a:r>
          <a:r>
            <a:rPr lang="ru-RU" sz="2900" i="1" kern="1200" dirty="0" smtClean="0"/>
            <a:t> </a:t>
          </a:r>
          <a:r>
            <a:rPr lang="en-US" sz="2900" i="1" kern="1200" dirty="0" smtClean="0"/>
            <a:t>d</a:t>
          </a:r>
          <a:r>
            <a:rPr lang="ru-RU" sz="2900" i="1" kern="1200" dirty="0" smtClean="0"/>
            <a:t>u</a:t>
          </a:r>
          <a:r>
            <a:rPr lang="en-US" sz="2900" i="1" kern="1200" dirty="0" smtClean="0"/>
            <a:t>+pdw</a:t>
          </a:r>
          <a:endParaRPr lang="ru-RU" sz="2900" i="1" kern="1200" dirty="0"/>
        </a:p>
      </dsp:txBody>
      <dsp:txXfrm>
        <a:off x="5300699" y="3154024"/>
        <a:ext cx="2271728" cy="866801"/>
      </dsp:txXfrm>
    </dsp:sp>
    <dsp:sp modelId="{8F90402D-99F9-4D38-A857-0A407F51E001}">
      <dsp:nvSpPr>
        <dsp:cNvPr id="0" name=""/>
        <dsp:cNvSpPr/>
      </dsp:nvSpPr>
      <dsp:spPr>
        <a:xfrm>
          <a:off x="0" y="1674020"/>
          <a:ext cx="7572428" cy="86680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tint val="4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tint val="4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tint val="4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z="-152400" extrusionH="63500" prstMaterial="matte">
          <a:bevelT w="14445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В дифференциальной форме</a:t>
          </a:r>
          <a:endParaRPr lang="en-US" sz="2000" kern="1200" dirty="0"/>
        </a:p>
      </dsp:txBody>
      <dsp:txXfrm>
        <a:off x="5300699" y="1674020"/>
        <a:ext cx="2271728" cy="866801"/>
      </dsp:txXfrm>
    </dsp:sp>
    <dsp:sp modelId="{A2667CE5-D1BF-4373-83B1-227CDAED0C7E}">
      <dsp:nvSpPr>
        <dsp:cNvPr id="0" name=""/>
        <dsp:cNvSpPr/>
      </dsp:nvSpPr>
      <dsp:spPr>
        <a:xfrm>
          <a:off x="0" y="194016"/>
          <a:ext cx="7572428" cy="86680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tint val="4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tint val="4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tint val="4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z="-152400" extrusionH="63500" prstMaterial="matte">
          <a:bevelT w="14445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i="1" kern="1200" baseline="0" dirty="0" smtClean="0">
              <a:effectLst>
                <a:reflection blurRad="6350" stA="60000" endA="900" endPos="60000" dist="60007" dir="5400000" sy="-100000" algn="bl" rotWithShape="0"/>
              </a:effectLst>
            </a:rPr>
            <a:t>q=</a:t>
          </a:r>
          <a:r>
            <a:rPr lang="ru-RU" sz="2400" i="1" kern="1200" baseline="0" dirty="0" smtClean="0">
              <a:effectLst>
                <a:reflection blurRad="6350" stA="60000" endA="900" endPos="60000" dist="60007" dir="5400000" sy="-100000" algn="bl" rotWithShape="0"/>
              </a:effectLst>
            </a:rPr>
            <a:t> Δ u</a:t>
          </a:r>
          <a:r>
            <a:rPr lang="en-US" sz="2400" i="1" kern="1200" baseline="0" dirty="0" smtClean="0">
              <a:effectLst>
                <a:reflection blurRad="6350" stA="60000" endA="900" endPos="60000" dist="60007" dir="5400000" sy="-100000" algn="bl" rotWithShape="0"/>
              </a:effectLst>
            </a:rPr>
            <a:t>+A</a:t>
          </a:r>
          <a:endParaRPr lang="ru-RU" sz="2400" kern="1200" baseline="0" dirty="0">
            <a:effectLst>
              <a:reflection blurRad="6350" stA="60000" endA="900" endPos="60000" dist="60007" dir="5400000" sy="-100000" algn="bl" rotWithShape="0"/>
            </a:effectLst>
          </a:endParaRPr>
        </a:p>
      </dsp:txBody>
      <dsp:txXfrm>
        <a:off x="5300699" y="194016"/>
        <a:ext cx="2271728" cy="866801"/>
      </dsp:txXfrm>
    </dsp:sp>
    <dsp:sp modelId="{81B48BF7-32A6-4939-AF74-B478488DFEB2}">
      <dsp:nvSpPr>
        <dsp:cNvPr id="0" name=""/>
        <dsp:cNvSpPr/>
      </dsp:nvSpPr>
      <dsp:spPr>
        <a:xfrm>
          <a:off x="426562" y="500617"/>
          <a:ext cx="4599022" cy="306601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Первый закон термодинамики можно сформулировать следующим образом: вся теплота, подведенная к системе, расходуется</a:t>
          </a:r>
          <a:r>
            <a:rPr lang="en-US" sz="2000" kern="1200" dirty="0" smtClean="0"/>
            <a:t> </a:t>
          </a:r>
          <a:r>
            <a:rPr lang="ru-RU" sz="2000" kern="1200" dirty="0" smtClean="0"/>
            <a:t>на изменение ее внутренней энергии и на совершение работы. Это означает, что для 1 кг газа имеет место равенство</a:t>
          </a:r>
          <a:endParaRPr lang="en-US" sz="2000" kern="1200" dirty="0"/>
        </a:p>
      </dsp:txBody>
      <dsp:txXfrm>
        <a:off x="426562" y="500617"/>
        <a:ext cx="4599022" cy="3066015"/>
      </dsp:txXfrm>
    </dsp:sp>
  </dsp:spTree>
</dsp:drawing>
</file>

<file path=ppt/diagrams/drawing1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5E617E12-DF85-4209-BF5B-6675C7B25FCE}">
      <dsp:nvSpPr>
        <dsp:cNvPr id="0" name=""/>
        <dsp:cNvSpPr/>
      </dsp:nvSpPr>
      <dsp:spPr>
        <a:xfrm>
          <a:off x="0" y="81974"/>
          <a:ext cx="6047941" cy="120959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l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76200" numCol="1" spcCol="1270" anchor="t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Уравнение первого закона термодинамики можно привести к следующему виду:</a:t>
          </a:r>
          <a:endParaRPr lang="ru-RU" sz="2000" kern="1200" dirty="0"/>
        </a:p>
      </dsp:txBody>
      <dsp:txXfrm>
        <a:off x="0" y="81974"/>
        <a:ext cx="6047941" cy="806397"/>
      </dsp:txXfrm>
    </dsp:sp>
    <dsp:sp modelId="{054394AA-B9FD-4CE6-A130-85560EA4FACE}">
      <dsp:nvSpPr>
        <dsp:cNvPr id="0" name=""/>
        <dsp:cNvSpPr/>
      </dsp:nvSpPr>
      <dsp:spPr>
        <a:xfrm>
          <a:off x="1238734" y="888371"/>
          <a:ext cx="6047941" cy="3816000"/>
        </a:xfrm>
        <a:prstGeom prst="roundRect">
          <a:avLst>
            <a:gd name="adj" fmla="val 10000"/>
          </a:avLst>
        </a:prstGeom>
        <a:solidFill>
          <a:schemeClr val="accent3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42240" tIns="142240" rIns="142240" bIns="142240" numCol="1" spcCol="1270" anchor="t" anchorCtr="0">
          <a:noAutofit/>
        </a:bodyPr>
        <a:lstStyle/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000" kern="1200" dirty="0" smtClean="0">
              <a:solidFill>
                <a:schemeClr val="accent6">
                  <a:lumMod val="50000"/>
                </a:schemeClr>
              </a:solidFill>
            </a:rPr>
            <a:t>dq = du + pdw = du + pdw + wdp - wdp = d</a:t>
          </a:r>
          <a:r>
            <a:rPr lang="en-US" sz="2000" kern="1200" dirty="0" smtClean="0">
              <a:solidFill>
                <a:schemeClr val="accent6">
                  <a:lumMod val="50000"/>
                </a:schemeClr>
              </a:solidFill>
            </a:rPr>
            <a:t>(</a:t>
          </a:r>
          <a:r>
            <a:rPr lang="ru-RU" sz="2000" kern="1200" dirty="0" smtClean="0">
              <a:solidFill>
                <a:schemeClr val="accent6">
                  <a:lumMod val="50000"/>
                </a:schemeClr>
              </a:solidFill>
            </a:rPr>
            <a:t>u + pw) – wdp</a:t>
          </a:r>
          <a:endParaRPr lang="en-US" sz="2000" kern="1200" dirty="0">
            <a:solidFill>
              <a:schemeClr val="accent6">
                <a:lumMod val="50000"/>
              </a:schemeClr>
            </a:solidFill>
          </a:endParaRPr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000" kern="1200" dirty="0" smtClean="0"/>
            <a:t>Выражение</a:t>
          </a:r>
          <a:endParaRPr lang="ru-RU" sz="2000" kern="1200" dirty="0"/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000" kern="1200" dirty="0" smtClean="0">
              <a:solidFill>
                <a:schemeClr val="accent6">
                  <a:lumMod val="50000"/>
                </a:schemeClr>
              </a:solidFill>
            </a:rPr>
            <a:t>u + pw= i</a:t>
          </a:r>
          <a:endParaRPr lang="ru-RU" sz="2000" kern="1200" dirty="0">
            <a:solidFill>
              <a:schemeClr val="accent6">
                <a:lumMod val="50000"/>
              </a:schemeClr>
            </a:solidFill>
          </a:endParaRPr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000" kern="1200" dirty="0" smtClean="0"/>
            <a:t>имеет размерность Дж/кг и называется энтальпией.</a:t>
          </a:r>
          <a:endParaRPr lang="en-US" sz="2000" kern="1200" dirty="0"/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000" kern="1200" dirty="0" smtClean="0"/>
            <a:t>Энтальпия, как и внутренняя энергия, является параметром состояния термодинамической системы, поскольку слагаемые u и pw имеют для каждого состояния вполне определенные значения.</a:t>
          </a:r>
          <a:endParaRPr lang="ru-RU" sz="2000" kern="1200" dirty="0"/>
        </a:p>
      </dsp:txBody>
      <dsp:txXfrm>
        <a:off x="1238734" y="888371"/>
        <a:ext cx="6047941" cy="3816000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C2E630FC-58BA-4B26-8A7A-925B0C15066F}">
      <dsp:nvSpPr>
        <dsp:cNvPr id="0" name=""/>
        <dsp:cNvSpPr/>
      </dsp:nvSpPr>
      <dsp:spPr>
        <a:xfrm>
          <a:off x="110081" y="0"/>
          <a:ext cx="4120863" cy="4120863"/>
        </a:xfrm>
        <a:prstGeom prst="ellipse">
          <a:avLst/>
        </a:prstGeom>
        <a:gradFill rotWithShape="0">
          <a:gsLst>
            <a:gs pos="0">
              <a:schemeClr val="accent3">
                <a:alpha val="5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alpha val="5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alpha val="5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kern="1200" dirty="0" smtClean="0">
              <a:solidFill>
                <a:srgbClr val="FF0000"/>
              </a:solidFill>
            </a:rPr>
            <a:t>Термодинамическим процессом</a:t>
          </a:r>
          <a:r>
            <a:rPr lang="ru-RU" sz="1900" kern="1200" dirty="0" smtClean="0"/>
            <a:t> называется переход термодинамической системы (рабочего тела) из одного состояния в другое в результате его взаимодействия с внешней средой.</a:t>
          </a:r>
          <a:endParaRPr lang="ru-RU" sz="1900" kern="1200" dirty="0"/>
        </a:p>
      </dsp:txBody>
      <dsp:txXfrm>
        <a:off x="685517" y="485938"/>
        <a:ext cx="2375993" cy="3148987"/>
      </dsp:txXfrm>
    </dsp:sp>
    <dsp:sp modelId="{D1635AB0-E695-4C7C-A456-47C514FDEAEC}">
      <dsp:nvSpPr>
        <dsp:cNvPr id="0" name=""/>
        <dsp:cNvSpPr/>
      </dsp:nvSpPr>
      <dsp:spPr>
        <a:xfrm>
          <a:off x="3175059" y="11270"/>
          <a:ext cx="4120863" cy="4120863"/>
        </a:xfrm>
        <a:prstGeom prst="ellipse">
          <a:avLst/>
        </a:prstGeom>
        <a:gradFill rotWithShape="0">
          <a:gsLst>
            <a:gs pos="0">
              <a:schemeClr val="accent3">
                <a:alpha val="50000"/>
                <a:hueOff val="-3600000"/>
                <a:satOff val="-100000"/>
                <a:lumOff val="40588"/>
                <a:alphaOff val="0"/>
                <a:shade val="51000"/>
                <a:satMod val="130000"/>
              </a:schemeClr>
            </a:gs>
            <a:gs pos="80000">
              <a:schemeClr val="accent3">
                <a:alpha val="50000"/>
                <a:hueOff val="-3600000"/>
                <a:satOff val="-100000"/>
                <a:lumOff val="40588"/>
                <a:alphaOff val="0"/>
                <a:shade val="93000"/>
                <a:satMod val="130000"/>
              </a:schemeClr>
            </a:gs>
            <a:gs pos="100000">
              <a:schemeClr val="accent3">
                <a:alpha val="50000"/>
                <a:hueOff val="-3600000"/>
                <a:satOff val="-100000"/>
                <a:lumOff val="40588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kern="1200" dirty="0" smtClean="0"/>
            <a:t>Если изменение состояния внешней среды происходит бесконечно медленно, то и процесс изменения состояния системы, протекающий под воздействием среды, также происходит бесконечно медленно. </a:t>
          </a:r>
          <a:endParaRPr lang="ru-RU" sz="1900" kern="1200" dirty="0"/>
        </a:p>
      </dsp:txBody>
      <dsp:txXfrm>
        <a:off x="4344493" y="497208"/>
        <a:ext cx="2375993" cy="3148987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8CAE8822-5194-491F-8073-6275AA797C72}">
      <dsp:nvSpPr>
        <dsp:cNvPr id="0" name=""/>
        <dsp:cNvSpPr/>
      </dsp:nvSpPr>
      <dsp:spPr>
        <a:xfrm>
          <a:off x="3327226" y="869985"/>
          <a:ext cx="669461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669461" y="45720"/>
              </a:lnTo>
            </a:path>
          </a:pathLst>
        </a:custGeom>
        <a:noFill/>
        <a:ln w="9525" cap="flat" cmpd="sng" algn="ctr">
          <a:solidFill>
            <a:schemeClr val="accent1">
              <a:shade val="90000"/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 dirty="0"/>
        </a:p>
      </dsp:txBody>
      <dsp:txXfrm>
        <a:off x="3644455" y="912201"/>
        <a:ext cx="35003" cy="7007"/>
      </dsp:txXfrm>
    </dsp:sp>
    <dsp:sp modelId="{9241DF9C-97AA-4545-8D42-BD8066ADDF9B}">
      <dsp:nvSpPr>
        <dsp:cNvPr id="0" name=""/>
        <dsp:cNvSpPr/>
      </dsp:nvSpPr>
      <dsp:spPr>
        <a:xfrm>
          <a:off x="285282" y="2582"/>
          <a:ext cx="3043743" cy="1826246"/>
        </a:xfrm>
        <a:prstGeom prst="rect">
          <a:avLst/>
        </a:prstGeom>
        <a:solidFill>
          <a:schemeClr val="accent1">
            <a:shade val="5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Равновесным называется такое состояние системы, когда ее параметры во всех точках имеют одинаковые неизменные значения. </a:t>
          </a:r>
          <a:endParaRPr lang="ru-RU" sz="1800" kern="1200" dirty="0"/>
        </a:p>
      </dsp:txBody>
      <dsp:txXfrm>
        <a:off x="285282" y="2582"/>
        <a:ext cx="3043743" cy="1826246"/>
      </dsp:txXfrm>
    </dsp:sp>
    <dsp:sp modelId="{085B8031-DE7C-4F91-9872-3EA8DE44B9C0}">
      <dsp:nvSpPr>
        <dsp:cNvPr id="0" name=""/>
        <dsp:cNvSpPr/>
      </dsp:nvSpPr>
      <dsp:spPr>
        <a:xfrm>
          <a:off x="1807154" y="1827028"/>
          <a:ext cx="3743804" cy="669461"/>
        </a:xfrm>
        <a:custGeom>
          <a:avLst/>
          <a:gdLst/>
          <a:ahLst/>
          <a:cxnLst/>
          <a:rect l="0" t="0" r="0" b="0"/>
          <a:pathLst>
            <a:path>
              <a:moveTo>
                <a:pt x="3743804" y="0"/>
              </a:moveTo>
              <a:lnTo>
                <a:pt x="3743804" y="351830"/>
              </a:lnTo>
              <a:lnTo>
                <a:pt x="0" y="351830"/>
              </a:lnTo>
              <a:lnTo>
                <a:pt x="0" y="669461"/>
              </a:lnTo>
            </a:path>
          </a:pathLst>
        </a:custGeom>
        <a:noFill/>
        <a:ln w="9525" cap="flat" cmpd="sng" algn="ctr">
          <a:solidFill>
            <a:schemeClr val="accent1">
              <a:shade val="90000"/>
              <a:hueOff val="389567"/>
              <a:satOff val="7056"/>
              <a:lumOff val="20081"/>
              <a:alphaOff val="0"/>
            </a:schemeClr>
          </a:solidFill>
          <a:prstDash val="solid"/>
          <a:tailEnd type="arrow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 dirty="0"/>
        </a:p>
      </dsp:txBody>
      <dsp:txXfrm>
        <a:off x="3583839" y="2158255"/>
        <a:ext cx="190434" cy="7007"/>
      </dsp:txXfrm>
    </dsp:sp>
    <dsp:sp modelId="{EAB5333F-0448-44A2-B018-A0EE2E69B55B}">
      <dsp:nvSpPr>
        <dsp:cNvPr id="0" name=""/>
        <dsp:cNvSpPr/>
      </dsp:nvSpPr>
      <dsp:spPr>
        <a:xfrm>
          <a:off x="4029087" y="2582"/>
          <a:ext cx="3043743" cy="1826246"/>
        </a:xfrm>
        <a:prstGeom prst="rect">
          <a:avLst/>
        </a:prstGeom>
        <a:solidFill>
          <a:schemeClr val="accent1">
            <a:shade val="50000"/>
            <a:hueOff val="280232"/>
            <a:satOff val="15610"/>
            <a:lumOff val="21066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Процесс, характеризующийся непрерывной последовательностью равновесных состояний системы, называется равновесным процессом. </a:t>
          </a:r>
          <a:endParaRPr lang="ru-RU" sz="1800" kern="1200" dirty="0"/>
        </a:p>
      </dsp:txBody>
      <dsp:txXfrm>
        <a:off x="4029087" y="2582"/>
        <a:ext cx="3043743" cy="1826246"/>
      </dsp:txXfrm>
    </dsp:sp>
    <dsp:sp modelId="{C179A638-32D5-4A72-BD17-FBBB04C0D94F}">
      <dsp:nvSpPr>
        <dsp:cNvPr id="0" name=""/>
        <dsp:cNvSpPr/>
      </dsp:nvSpPr>
      <dsp:spPr>
        <a:xfrm>
          <a:off x="3327226" y="3396292"/>
          <a:ext cx="669461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669461" y="45720"/>
              </a:lnTo>
            </a:path>
          </a:pathLst>
        </a:custGeom>
        <a:noFill/>
        <a:ln w="9525" cap="flat" cmpd="sng" algn="ctr">
          <a:solidFill>
            <a:schemeClr val="accent1">
              <a:shade val="90000"/>
              <a:hueOff val="389567"/>
              <a:satOff val="7056"/>
              <a:lumOff val="20081"/>
              <a:alphaOff val="0"/>
            </a:schemeClr>
          </a:solidFill>
          <a:prstDash val="solid"/>
          <a:tailEnd type="arrow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 dirty="0"/>
        </a:p>
      </dsp:txBody>
      <dsp:txXfrm>
        <a:off x="3644455" y="3438508"/>
        <a:ext cx="35003" cy="7007"/>
      </dsp:txXfrm>
    </dsp:sp>
    <dsp:sp modelId="{0B1DD397-DAB9-4B52-BD79-7C4BCB8EEDE6}">
      <dsp:nvSpPr>
        <dsp:cNvPr id="0" name=""/>
        <dsp:cNvSpPr/>
      </dsp:nvSpPr>
      <dsp:spPr>
        <a:xfrm>
          <a:off x="285282" y="2528889"/>
          <a:ext cx="3043743" cy="1826246"/>
        </a:xfrm>
        <a:prstGeom prst="rect">
          <a:avLst/>
        </a:prstGeom>
        <a:solidFill>
          <a:schemeClr val="accent1">
            <a:shade val="50000"/>
            <a:hueOff val="560464"/>
            <a:satOff val="31220"/>
            <a:lumOff val="42132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solidFill>
                <a:schemeClr val="tx1">
                  <a:lumMod val="75000"/>
                  <a:lumOff val="25000"/>
                </a:schemeClr>
              </a:solidFill>
            </a:rPr>
            <a:t>Состояние системы в таком процессе точно определяется параметрами р, </a:t>
          </a:r>
          <a:r>
            <a:rPr lang="en-US" sz="1800" kern="1200" dirty="0" smtClean="0">
              <a:solidFill>
                <a:schemeClr val="tx1">
                  <a:lumMod val="75000"/>
                  <a:lumOff val="25000"/>
                </a:schemeClr>
              </a:solidFill>
            </a:rPr>
            <a:t>w </a:t>
          </a:r>
          <a:r>
            <a:rPr lang="ru-RU" sz="1800" kern="1200" dirty="0" smtClean="0">
              <a:solidFill>
                <a:schemeClr val="tx1">
                  <a:lumMod val="75000"/>
                  <a:lumOff val="25000"/>
                </a:schemeClr>
              </a:solidFill>
            </a:rPr>
            <a:t>и Т. </a:t>
          </a:r>
          <a:endParaRPr lang="ru-RU" sz="1800" kern="1200" dirty="0">
            <a:solidFill>
              <a:schemeClr val="tx1">
                <a:lumMod val="75000"/>
                <a:lumOff val="25000"/>
              </a:schemeClr>
            </a:solidFill>
          </a:endParaRPr>
        </a:p>
      </dsp:txBody>
      <dsp:txXfrm>
        <a:off x="285282" y="2528889"/>
        <a:ext cx="3043743" cy="1826246"/>
      </dsp:txXfrm>
    </dsp:sp>
    <dsp:sp modelId="{54499F21-7E42-48A7-9FF1-3E2F914991CA}">
      <dsp:nvSpPr>
        <dsp:cNvPr id="0" name=""/>
        <dsp:cNvSpPr/>
      </dsp:nvSpPr>
      <dsp:spPr>
        <a:xfrm>
          <a:off x="4029087" y="2528889"/>
          <a:ext cx="3043743" cy="1826246"/>
        </a:xfrm>
        <a:prstGeom prst="rect">
          <a:avLst/>
        </a:prstGeom>
        <a:solidFill>
          <a:schemeClr val="accent1">
            <a:shade val="50000"/>
            <a:hueOff val="280232"/>
            <a:satOff val="15610"/>
            <a:lumOff val="21066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Равновесные процессы являются идеальными.</a:t>
          </a:r>
          <a:endParaRPr lang="ru-RU" sz="1800" kern="1200" dirty="0"/>
        </a:p>
      </dsp:txBody>
      <dsp:txXfrm>
        <a:off x="4029087" y="2528889"/>
        <a:ext cx="3043743" cy="1826246"/>
      </dsp:txXfrm>
    </dsp:sp>
  </dsp:spTree>
</dsp:drawing>
</file>

<file path=ppt/diagrams/drawing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F253A8F5-2C54-417D-878E-2CB4FF1C3C4B}">
      <dsp:nvSpPr>
        <dsp:cNvPr id="0" name=""/>
        <dsp:cNvSpPr/>
      </dsp:nvSpPr>
      <dsp:spPr>
        <a:xfrm>
          <a:off x="-158126" y="456924"/>
          <a:ext cx="3515307" cy="3515307"/>
        </a:xfrm>
        <a:prstGeom prst="ellipse">
          <a:avLst/>
        </a:prstGeom>
        <a:gradFill rotWithShape="0">
          <a:gsLst>
            <a:gs pos="0">
              <a:schemeClr val="accent2">
                <a:shade val="8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shade val="8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shade val="8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  <a:scene3d>
            <a:camera prst="orthographicFront"/>
            <a:lightRig rig="balanced" dir="t">
              <a:rot lat="0" lon="0" rev="2100000"/>
            </a:lightRig>
          </a:scene3d>
          <a:sp3d extrusionH="57150" prstMaterial="metal">
            <a:bevelT w="38100" h="25400"/>
            <a:contourClr>
              <a:schemeClr val="bg2"/>
            </a:contourClr>
          </a:sp3d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cap="none" spc="0" dirty="0" smtClean="0">
              <a:ln w="50800"/>
              <a:solidFill>
                <a:schemeClr val="bg1">
                  <a:shade val="50000"/>
                </a:schemeClr>
              </a:solidFill>
              <a:effectLst/>
            </a:rPr>
            <a:t>Внутреннюю энергию рабочего тела составляют кинетическая энергия тепловых движений молекул и колебательных внутримолекулярных движений атомов, а также потенциальная энергия взаимодействия молекул.</a:t>
          </a:r>
          <a:endParaRPr lang="ru-RU" sz="1600" b="1" kern="1200" cap="none" spc="0" dirty="0">
            <a:ln w="50800"/>
            <a:solidFill>
              <a:schemeClr val="bg1">
                <a:shade val="50000"/>
              </a:schemeClr>
            </a:solidFill>
            <a:effectLst/>
          </a:endParaRPr>
        </a:p>
      </dsp:txBody>
      <dsp:txXfrm>
        <a:off x="-158126" y="456924"/>
        <a:ext cx="3515307" cy="3515307"/>
      </dsp:txXfrm>
    </dsp:sp>
    <dsp:sp modelId="{2760748E-6464-497A-ADB7-74B3F82C120A}">
      <dsp:nvSpPr>
        <dsp:cNvPr id="0" name=""/>
        <dsp:cNvSpPr/>
      </dsp:nvSpPr>
      <dsp:spPr>
        <a:xfrm rot="21595083">
          <a:off x="3023198" y="282301"/>
          <a:ext cx="1992996" cy="719755"/>
        </a:xfrm>
        <a:prstGeom prst="curvedDownArrow">
          <a:avLst/>
        </a:prstGeom>
        <a:solidFill>
          <a:schemeClr val="accent2">
            <a:shade val="9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-70000" extrusionH="63500" prstMaterial="matte">
          <a:bevelT w="2540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3000" kern="1200" dirty="0"/>
        </a:p>
      </dsp:txBody>
      <dsp:txXfrm rot="21595083">
        <a:off x="3023198" y="282301"/>
        <a:ext cx="1992996" cy="719755"/>
      </dsp:txXfrm>
    </dsp:sp>
    <dsp:sp modelId="{EF0DCA19-708A-4455-B2BA-0D25E699FB45}">
      <dsp:nvSpPr>
        <dsp:cNvPr id="0" name=""/>
        <dsp:cNvSpPr/>
      </dsp:nvSpPr>
      <dsp:spPr>
        <a:xfrm>
          <a:off x="4500597" y="428622"/>
          <a:ext cx="3515307" cy="3515307"/>
        </a:xfrm>
        <a:prstGeom prst="ellipse">
          <a:avLst/>
        </a:prstGeom>
        <a:gradFill rotWithShape="0">
          <a:gsLst>
            <a:gs pos="0">
              <a:schemeClr val="accent2">
                <a:shade val="80000"/>
                <a:hueOff val="0"/>
                <a:satOff val="-4892"/>
                <a:lumOff val="25437"/>
                <a:alphaOff val="0"/>
                <a:shade val="51000"/>
                <a:satMod val="130000"/>
              </a:schemeClr>
            </a:gs>
            <a:gs pos="80000">
              <a:schemeClr val="accent2">
                <a:shade val="80000"/>
                <a:hueOff val="0"/>
                <a:satOff val="-4892"/>
                <a:lumOff val="25437"/>
                <a:alphaOff val="0"/>
                <a:shade val="93000"/>
                <a:satMod val="130000"/>
              </a:schemeClr>
            </a:gs>
            <a:gs pos="100000">
              <a:schemeClr val="accent2">
                <a:shade val="80000"/>
                <a:hueOff val="0"/>
                <a:satOff val="-4892"/>
                <a:lumOff val="25437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cap="none" spc="0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rPr>
            <a:t>Система в любом состоянии взаимодействия с внешней средой или изолированная обладает определенным количеством внутренней энергии U.</a:t>
          </a:r>
          <a:endParaRPr lang="ru-RU" sz="1600" b="1" kern="1200" cap="none" spc="0" dirty="0">
            <a:ln w="1905"/>
            <a:gradFill>
              <a:gsLst>
                <a:gs pos="0">
                  <a:schemeClr val="accent6">
                    <a:shade val="20000"/>
                    <a:satMod val="200000"/>
                  </a:schemeClr>
                </a:gs>
                <a:gs pos="78000">
                  <a:schemeClr val="accent6">
                    <a:tint val="90000"/>
                    <a:shade val="89000"/>
                    <a:satMod val="220000"/>
                  </a:schemeClr>
                </a:gs>
                <a:gs pos="100000">
                  <a:schemeClr val="accent6">
                    <a:tint val="12000"/>
                    <a:satMod val="255000"/>
                  </a:schemeClr>
                </a:gs>
              </a:gsLst>
              <a:lin ang="5400000"/>
            </a:gradFill>
            <a:effectLst>
              <a:innerShdw blurRad="69850" dist="43180" dir="5400000">
                <a:srgbClr val="000000">
                  <a:alpha val="65000"/>
                </a:srgbClr>
              </a:innerShdw>
            </a:effectLst>
          </a:endParaRPr>
        </a:p>
      </dsp:txBody>
      <dsp:txXfrm>
        <a:off x="4500597" y="428622"/>
        <a:ext cx="3515307" cy="3515307"/>
      </dsp:txXfrm>
    </dsp:sp>
    <dsp:sp modelId="{9AF3C14C-08B3-4EB4-B6C1-9A9861E880F3}">
      <dsp:nvSpPr>
        <dsp:cNvPr id="0" name=""/>
        <dsp:cNvSpPr/>
      </dsp:nvSpPr>
      <dsp:spPr>
        <a:xfrm rot="10764332">
          <a:off x="2962135" y="3372717"/>
          <a:ext cx="2015134" cy="980508"/>
        </a:xfrm>
        <a:prstGeom prst="curvedDownArrow">
          <a:avLst/>
        </a:prstGeom>
        <a:solidFill>
          <a:schemeClr val="accent2">
            <a:shade val="90000"/>
            <a:hueOff val="0"/>
            <a:satOff val="-4775"/>
            <a:lumOff val="22894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-70000" extrusionH="63500" prstMaterial="matte">
          <a:bevelT w="2540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4200" kern="1200" dirty="0"/>
        </a:p>
      </dsp:txBody>
      <dsp:txXfrm rot="10764332">
        <a:off x="2962135" y="3372717"/>
        <a:ext cx="2015134" cy="980508"/>
      </dsp:txXfrm>
    </dsp:sp>
  </dsp:spTree>
</dsp:drawing>
</file>

<file path=ppt/diagrams/drawing5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BC65DA41-C007-4C93-9692-5156FF4CF8A8}">
      <dsp:nvSpPr>
        <dsp:cNvPr id="0" name=""/>
        <dsp:cNvSpPr/>
      </dsp:nvSpPr>
      <dsp:spPr>
        <a:xfrm>
          <a:off x="0" y="3441596"/>
          <a:ext cx="7429552" cy="1129608"/>
        </a:xfrm>
        <a:prstGeom prst="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5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  <a:scene3d>
            <a:camera prst="orthographicFront"/>
            <a:lightRig rig="flat" dir="tl">
              <a:rot lat="0" lon="0" rev="6600000"/>
            </a:lightRig>
          </a:scene3d>
          <a:sp3d extrusionH="25400" contourW="8890">
            <a:bevelT w="38100" h="31750"/>
            <a:contourClr>
              <a:schemeClr val="accent2">
                <a:shade val="75000"/>
              </a:schemeClr>
            </a:contourClr>
          </a:sp3d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i="1" kern="1200" cap="none" spc="0" dirty="0" smtClean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rPr>
            <a:t>u=f(T)</a:t>
          </a:r>
          <a:endParaRPr lang="ru-RU" sz="2400" b="1" i="1" kern="1200" cap="none" spc="0" dirty="0">
            <a:ln w="11430"/>
            <a:gradFill>
              <a:gsLst>
                <a:gs pos="0">
                  <a:schemeClr val="accent2">
                    <a:tint val="70000"/>
                    <a:satMod val="245000"/>
                  </a:schemeClr>
                </a:gs>
                <a:gs pos="75000">
                  <a:schemeClr val="accent2">
                    <a:tint val="90000"/>
                    <a:shade val="60000"/>
                    <a:satMod val="240000"/>
                  </a:schemeClr>
                </a:gs>
                <a:gs pos="100000">
                  <a:schemeClr val="accent2">
                    <a:tint val="100000"/>
                    <a:shade val="50000"/>
                    <a:satMod val="240000"/>
                  </a:schemeClr>
                </a:gs>
              </a:gsLst>
              <a:lin ang="5400000"/>
            </a:gradFill>
            <a:effectLst>
              <a:outerShdw blurRad="50800" dist="39000" dir="5460000" algn="tl">
                <a:srgbClr val="000000">
                  <a:alpha val="38000"/>
                </a:srgbClr>
              </a:outerShdw>
            </a:effectLst>
          </a:endParaRPr>
        </a:p>
      </dsp:txBody>
      <dsp:txXfrm>
        <a:off x="0" y="3441596"/>
        <a:ext cx="7429552" cy="1129608"/>
      </dsp:txXfrm>
    </dsp:sp>
    <dsp:sp modelId="{A242D867-1B59-48ED-9040-95FE0E9C084D}">
      <dsp:nvSpPr>
        <dsp:cNvPr id="0" name=""/>
        <dsp:cNvSpPr/>
      </dsp:nvSpPr>
      <dsp:spPr>
        <a:xfrm rot="10800000">
          <a:off x="0" y="1721202"/>
          <a:ext cx="7429552" cy="1737338"/>
        </a:xfrm>
        <a:prstGeom prst="upArrowCallout">
          <a:avLst/>
        </a:prstGeom>
        <a:gradFill rotWithShape="0">
          <a:gsLst>
            <a:gs pos="0">
              <a:schemeClr val="accent5">
                <a:hueOff val="636576"/>
                <a:satOff val="-40000"/>
                <a:lumOff val="-19412"/>
                <a:alphaOff val="0"/>
                <a:shade val="51000"/>
                <a:satMod val="130000"/>
              </a:schemeClr>
            </a:gs>
            <a:gs pos="80000">
              <a:schemeClr val="accent5">
                <a:hueOff val="636576"/>
                <a:satOff val="-40000"/>
                <a:lumOff val="-19412"/>
                <a:alphaOff val="0"/>
                <a:shade val="93000"/>
                <a:satMod val="130000"/>
              </a:schemeClr>
            </a:gs>
            <a:gs pos="100000">
              <a:schemeClr val="accent5">
                <a:hueOff val="636576"/>
                <a:satOff val="-40000"/>
                <a:lumOff val="-19412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Если потенциальную энергию молекул считать равной нулю, т. е. рассматривать идеальный газ, то внутренняя энергия 1 кг такого газа</a:t>
          </a:r>
          <a:endParaRPr lang="ru-RU" sz="2000" kern="1200" dirty="0"/>
        </a:p>
      </dsp:txBody>
      <dsp:txXfrm rot="10800000">
        <a:off x="0" y="1721202"/>
        <a:ext cx="7429552" cy="1737338"/>
      </dsp:txXfrm>
    </dsp:sp>
    <dsp:sp modelId="{D104A9A4-4D4A-42C0-96D9-7327C9FE02BE}">
      <dsp:nvSpPr>
        <dsp:cNvPr id="0" name=""/>
        <dsp:cNvSpPr/>
      </dsp:nvSpPr>
      <dsp:spPr>
        <a:xfrm rot="10800000">
          <a:off x="0" y="808"/>
          <a:ext cx="7429552" cy="1737338"/>
        </a:xfrm>
        <a:prstGeom prst="upArrowCallout">
          <a:avLst/>
        </a:prstGeom>
        <a:gradFill rotWithShape="0">
          <a:gsLst>
            <a:gs pos="0">
              <a:schemeClr val="accent5">
                <a:hueOff val="1273152"/>
                <a:satOff val="-80000"/>
                <a:lumOff val="-38824"/>
                <a:alphaOff val="0"/>
                <a:shade val="51000"/>
                <a:satMod val="130000"/>
              </a:schemeClr>
            </a:gs>
            <a:gs pos="80000">
              <a:schemeClr val="accent5">
                <a:hueOff val="1273152"/>
                <a:satOff val="-80000"/>
                <a:lumOff val="-38824"/>
                <a:alphaOff val="0"/>
                <a:shade val="93000"/>
                <a:satMod val="130000"/>
              </a:schemeClr>
            </a:gs>
            <a:gs pos="100000">
              <a:schemeClr val="accent5">
                <a:hueOff val="1273152"/>
                <a:satOff val="-80000"/>
                <a:lumOff val="-38824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Кинетическая энергия поступательного и вращательного движения молекул, а также энергия колебательного движения атомов зависит только от температуры. </a:t>
          </a:r>
          <a:endParaRPr lang="ru-RU" sz="2000" kern="1200" dirty="0"/>
        </a:p>
      </dsp:txBody>
      <dsp:txXfrm rot="10800000">
        <a:off x="0" y="808"/>
        <a:ext cx="7429552" cy="1737338"/>
      </dsp:txXfrm>
    </dsp:sp>
  </dsp:spTree>
</dsp:drawing>
</file>

<file path=ppt/diagrams/drawing6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6DEA9355-AD9F-4F90-8DCB-56F535175299}">
      <dsp:nvSpPr>
        <dsp:cNvPr id="0" name=""/>
        <dsp:cNvSpPr/>
      </dsp:nvSpPr>
      <dsp:spPr>
        <a:xfrm>
          <a:off x="394184" y="2713667"/>
          <a:ext cx="6569744" cy="195777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tint val="4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tint val="4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tint val="4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/>
        <a:scene3d>
          <a:camera prst="orthographicFront"/>
          <a:lightRig rig="flat" dir="t"/>
        </a:scene3d>
        <a:sp3d z="-190500" extrusionH="12700" prstMaterial="plastic">
          <a:bevelT w="50800" h="50800"/>
        </a:sp3d>
      </dsp:spPr>
      <dsp:style>
        <a:lnRef idx="0">
          <a:scrgbClr r="0" g="0" b="0"/>
        </a:lnRef>
        <a:fillRef idx="3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5128" tIns="135128" rIns="135128" bIns="135128" numCol="1" spcCol="1270" anchor="ctr" anchorCtr="0">
          <a:noAutofit/>
        </a:bodyPr>
        <a:lstStyle/>
        <a:p>
          <a:pPr lvl="0" algn="ctr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kern="1200" dirty="0" smtClean="0"/>
            <a:t>где</a:t>
          </a:r>
          <a:r>
            <a:rPr lang="en-US" sz="1900" kern="1200" dirty="0" smtClean="0"/>
            <a:t> </a:t>
          </a:r>
          <a:r>
            <a:rPr lang="ru-RU" sz="1900" i="1" kern="1200" dirty="0" smtClean="0"/>
            <a:t>u</a:t>
          </a:r>
          <a:r>
            <a:rPr lang="ru-RU" sz="1900" i="1" kern="1200" baseline="-25000" dirty="0" smtClean="0"/>
            <a:t>1 </a:t>
          </a:r>
          <a:r>
            <a:rPr lang="ru-RU" sz="1900" kern="1200" dirty="0" smtClean="0"/>
            <a:t>и </a:t>
          </a:r>
          <a:r>
            <a:rPr lang="ru-RU" sz="1900" i="1" kern="1200" dirty="0" smtClean="0"/>
            <a:t>u</a:t>
          </a:r>
          <a:r>
            <a:rPr lang="ru-RU" sz="1900" i="1" kern="1200" baseline="-25000" dirty="0" smtClean="0"/>
            <a:t>2</a:t>
          </a:r>
          <a:r>
            <a:rPr lang="ru-RU" sz="1900" kern="1200" dirty="0" smtClean="0"/>
            <a:t> — внутренняя энергия соответственно в начале и в конце процесса.</a:t>
          </a:r>
          <a:endParaRPr lang="ru-RU" sz="1900" kern="1200" dirty="0"/>
        </a:p>
      </dsp:txBody>
      <dsp:txXfrm>
        <a:off x="4993005" y="2713667"/>
        <a:ext cx="1970923" cy="1957774"/>
      </dsp:txXfrm>
    </dsp:sp>
    <dsp:sp modelId="{FAAF780D-5B31-47CA-85AE-8DBDA633FB64}">
      <dsp:nvSpPr>
        <dsp:cNvPr id="0" name=""/>
        <dsp:cNvSpPr/>
      </dsp:nvSpPr>
      <dsp:spPr>
        <a:xfrm>
          <a:off x="394184" y="543531"/>
          <a:ext cx="6569744" cy="195777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tint val="4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tint val="4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tint val="4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/>
        <a:scene3d>
          <a:camera prst="orthographicFront"/>
          <a:lightRig rig="flat" dir="t"/>
        </a:scene3d>
        <a:sp3d z="-190500" extrusionH="12700" prstMaterial="plastic">
          <a:bevelT w="50800" h="50800"/>
        </a:sp3d>
      </dsp:spPr>
      <dsp:style>
        <a:lnRef idx="0">
          <a:scrgbClr r="0" g="0" b="0"/>
        </a:lnRef>
        <a:fillRef idx="3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i="1" kern="1200" dirty="0" smtClean="0"/>
            <a:t>Δ u= u</a:t>
          </a:r>
          <a:r>
            <a:rPr lang="ru-RU" sz="2400" i="1" kern="1200" baseline="-25000" dirty="0" smtClean="0"/>
            <a:t>2</a:t>
          </a:r>
          <a:r>
            <a:rPr lang="ru-RU" sz="2400" i="1" kern="1200" dirty="0" smtClean="0"/>
            <a:t> – u</a:t>
          </a:r>
          <a:r>
            <a:rPr lang="ru-RU" sz="2400" i="1" kern="1200" baseline="-25000" dirty="0" smtClean="0"/>
            <a:t>1</a:t>
          </a:r>
          <a:endParaRPr lang="ru-RU" sz="2400" kern="1200" dirty="0"/>
        </a:p>
      </dsp:txBody>
      <dsp:txXfrm>
        <a:off x="4993005" y="543531"/>
        <a:ext cx="1970923" cy="1957774"/>
      </dsp:txXfrm>
    </dsp:sp>
    <dsp:sp modelId="{C98E39E4-F45B-4FBE-BD8E-63A4E5BD59AE}">
      <dsp:nvSpPr>
        <dsp:cNvPr id="0" name=""/>
        <dsp:cNvSpPr/>
      </dsp:nvSpPr>
      <dsp:spPr>
        <a:xfrm>
          <a:off x="482177" y="1031178"/>
          <a:ext cx="3518355" cy="223765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Изменение внутренней энергии в любом термодинамическом процессе не зависит от характера его протекания, а определяется начальным и конечным состояниями рабочего тела, т. е.</a:t>
          </a:r>
          <a:endParaRPr lang="ru-RU" sz="1800" kern="1200" dirty="0"/>
        </a:p>
      </dsp:txBody>
      <dsp:txXfrm>
        <a:off x="482177" y="1031178"/>
        <a:ext cx="3518355" cy="2237651"/>
      </dsp:txXfrm>
    </dsp:sp>
  </dsp:spTree>
</dsp:drawing>
</file>

<file path=ppt/diagrams/drawing7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4CD32480-E29D-4905-85D6-0EB2A02DBF55}">
      <dsp:nvSpPr>
        <dsp:cNvPr id="0" name=""/>
        <dsp:cNvSpPr/>
      </dsp:nvSpPr>
      <dsp:spPr>
        <a:xfrm>
          <a:off x="0" y="92884"/>
          <a:ext cx="4457700" cy="4457700"/>
        </a:xfrm>
        <a:prstGeom prst="pie">
          <a:avLst>
            <a:gd name="adj1" fmla="val 5400000"/>
            <a:gd name="adj2" fmla="val 1620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711AA315-CC96-47E9-9293-F36C6FEEEF43}">
      <dsp:nvSpPr>
        <dsp:cNvPr id="0" name=""/>
        <dsp:cNvSpPr/>
      </dsp:nvSpPr>
      <dsp:spPr>
        <a:xfrm>
          <a:off x="2228850" y="92884"/>
          <a:ext cx="5200649" cy="44577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Если удельный объем w = const, то работа расширения равна нулю и все количество подведенной теплоты </a:t>
          </a:r>
          <a:r>
            <a:rPr lang="ru-RU" sz="1800" i="1" kern="1200" dirty="0" smtClean="0"/>
            <a:t>q = с</a:t>
          </a:r>
          <a:r>
            <a:rPr lang="en-US" sz="1800" i="1" kern="1200" baseline="-25000" dirty="0" smtClean="0"/>
            <a:t> w</a:t>
          </a:r>
          <a:r>
            <a:rPr lang="ru-RU" sz="1800" i="1" kern="1200" dirty="0" smtClean="0"/>
            <a:t>(Т</a:t>
          </a:r>
          <a:r>
            <a:rPr lang="ru-RU" sz="1800" i="1" kern="1200" baseline="-25000" dirty="0" smtClean="0"/>
            <a:t>2</a:t>
          </a:r>
          <a:r>
            <a:rPr lang="ru-RU" sz="1800" i="1" kern="1200" dirty="0" smtClean="0"/>
            <a:t> – Т</a:t>
          </a:r>
          <a:r>
            <a:rPr lang="ru-RU" sz="1800" i="1" kern="1200" baseline="-25000" dirty="0" smtClean="0"/>
            <a:t>1</a:t>
          </a:r>
          <a:r>
            <a:rPr lang="ru-RU" sz="1800" i="1" kern="1200" dirty="0" smtClean="0"/>
            <a:t>) </a:t>
          </a:r>
          <a:r>
            <a:rPr lang="ru-RU" sz="1800" kern="1200" dirty="0" smtClean="0"/>
            <a:t>расходуется на увеличение внутренней энергии</a:t>
          </a:r>
          <a:r>
            <a:rPr lang="ru-RU" sz="1600" kern="1200" dirty="0" smtClean="0"/>
            <a:t>:</a:t>
          </a:r>
          <a:endParaRPr lang="en-US" sz="1600" kern="1200" dirty="0"/>
        </a:p>
      </dsp:txBody>
      <dsp:txXfrm>
        <a:off x="2228850" y="92884"/>
        <a:ext cx="5200649" cy="947261"/>
      </dsp:txXfrm>
    </dsp:sp>
    <dsp:sp modelId="{50D60531-9772-42A4-BA54-3E01513D3D71}">
      <dsp:nvSpPr>
        <dsp:cNvPr id="0" name=""/>
        <dsp:cNvSpPr/>
      </dsp:nvSpPr>
      <dsp:spPr>
        <a:xfrm>
          <a:off x="571495" y="1143013"/>
          <a:ext cx="3287553" cy="2824731"/>
        </a:xfrm>
        <a:prstGeom prst="pie">
          <a:avLst>
            <a:gd name="adj1" fmla="val 5400000"/>
            <a:gd name="adj2" fmla="val 16200000"/>
          </a:avLst>
        </a:prstGeom>
        <a:gradFill rotWithShape="0">
          <a:gsLst>
            <a:gs pos="0">
              <a:schemeClr val="accent4">
                <a:hueOff val="4375616"/>
                <a:satOff val="33333"/>
                <a:lumOff val="-523"/>
                <a:alphaOff val="0"/>
                <a:shade val="51000"/>
                <a:satMod val="130000"/>
              </a:schemeClr>
            </a:gs>
            <a:gs pos="80000">
              <a:schemeClr val="accent4">
                <a:hueOff val="4375616"/>
                <a:satOff val="33333"/>
                <a:lumOff val="-523"/>
                <a:alphaOff val="0"/>
                <a:shade val="93000"/>
                <a:satMod val="130000"/>
              </a:schemeClr>
            </a:gs>
            <a:gs pos="100000">
              <a:schemeClr val="accent4">
                <a:hueOff val="4375616"/>
                <a:satOff val="33333"/>
                <a:lumOff val="-523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7F43B76E-8E6C-46F8-8117-7D4F206A4A43}">
      <dsp:nvSpPr>
        <dsp:cNvPr id="0" name=""/>
        <dsp:cNvSpPr/>
      </dsp:nvSpPr>
      <dsp:spPr>
        <a:xfrm>
          <a:off x="2228850" y="1168689"/>
          <a:ext cx="5200649" cy="3030467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hueOff val="4375616"/>
              <a:satOff val="33333"/>
              <a:lumOff val="-523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i="1" kern="1200" dirty="0" smtClean="0">
              <a:solidFill>
                <a:schemeClr val="bg2">
                  <a:lumMod val="25000"/>
                </a:schemeClr>
              </a:solidFill>
            </a:rPr>
            <a:t>u</a:t>
          </a:r>
          <a:r>
            <a:rPr lang="ru-RU" sz="2000" b="1" i="1" kern="1200" baseline="-25000" dirty="0" smtClean="0">
              <a:solidFill>
                <a:schemeClr val="bg2">
                  <a:lumMod val="25000"/>
                </a:schemeClr>
              </a:solidFill>
            </a:rPr>
            <a:t>2</a:t>
          </a:r>
          <a:r>
            <a:rPr lang="ru-RU" sz="2000" b="1" i="1" kern="1200" dirty="0" smtClean="0">
              <a:solidFill>
                <a:schemeClr val="bg2">
                  <a:lumMod val="25000"/>
                </a:schemeClr>
              </a:solidFill>
            </a:rPr>
            <a:t> – u</a:t>
          </a:r>
          <a:r>
            <a:rPr lang="ru-RU" sz="2000" b="1" i="1" kern="1200" baseline="-25000" dirty="0" smtClean="0">
              <a:solidFill>
                <a:schemeClr val="bg2">
                  <a:lumMod val="25000"/>
                </a:schemeClr>
              </a:solidFill>
            </a:rPr>
            <a:t>1</a:t>
          </a:r>
          <a:r>
            <a:rPr lang="ru-RU" sz="2000" b="1" i="1" kern="1200" dirty="0" smtClean="0">
              <a:solidFill>
                <a:schemeClr val="bg2">
                  <a:lumMod val="25000"/>
                </a:schemeClr>
              </a:solidFill>
            </a:rPr>
            <a:t>= с</a:t>
          </a:r>
          <a:r>
            <a:rPr lang="en-US" sz="2000" b="1" i="1" kern="1200" baseline="-25000" dirty="0" smtClean="0">
              <a:solidFill>
                <a:schemeClr val="bg2">
                  <a:lumMod val="25000"/>
                </a:schemeClr>
              </a:solidFill>
            </a:rPr>
            <a:t>w</a:t>
          </a:r>
          <a:r>
            <a:rPr lang="ru-RU" sz="2000" b="1" i="1" kern="1200" dirty="0" smtClean="0">
              <a:solidFill>
                <a:schemeClr val="bg2">
                  <a:lumMod val="25000"/>
                </a:schemeClr>
              </a:solidFill>
            </a:rPr>
            <a:t>(Т</a:t>
          </a:r>
          <a:r>
            <a:rPr lang="ru-RU" sz="2000" b="1" i="1" kern="1200" baseline="-25000" dirty="0" smtClean="0">
              <a:solidFill>
                <a:schemeClr val="bg2">
                  <a:lumMod val="25000"/>
                </a:schemeClr>
              </a:solidFill>
            </a:rPr>
            <a:t>2</a:t>
          </a:r>
          <a:r>
            <a:rPr lang="ru-RU" sz="2000" b="1" i="1" kern="1200" dirty="0" smtClean="0">
              <a:solidFill>
                <a:schemeClr val="bg2">
                  <a:lumMod val="25000"/>
                </a:schemeClr>
              </a:solidFill>
            </a:rPr>
            <a:t> – Т</a:t>
          </a:r>
          <a:r>
            <a:rPr lang="ru-RU" sz="2000" b="1" i="1" kern="1200" baseline="-25000" dirty="0" smtClean="0">
              <a:solidFill>
                <a:schemeClr val="bg2">
                  <a:lumMod val="25000"/>
                </a:schemeClr>
              </a:solidFill>
            </a:rPr>
            <a:t>1</a:t>
          </a:r>
          <a:r>
            <a:rPr lang="ru-RU" sz="2000" b="1" i="1" kern="1200" dirty="0" smtClean="0">
              <a:solidFill>
                <a:schemeClr val="bg2">
                  <a:lumMod val="25000"/>
                </a:schemeClr>
              </a:solidFill>
            </a:rPr>
            <a:t>)</a:t>
          </a:r>
          <a:endParaRPr lang="en-US" sz="2000" b="1" i="1" kern="1200" dirty="0">
            <a:solidFill>
              <a:schemeClr val="bg2">
                <a:lumMod val="25000"/>
              </a:schemeClr>
            </a:solidFill>
          </a:endParaRPr>
        </a:p>
      </dsp:txBody>
      <dsp:txXfrm>
        <a:off x="2228850" y="1168689"/>
        <a:ext cx="5200649" cy="873185"/>
      </dsp:txXfrm>
    </dsp:sp>
    <dsp:sp modelId="{81F0C47D-D62E-4909-BE28-10059E4C799B}">
      <dsp:nvSpPr>
        <dsp:cNvPr id="0" name=""/>
        <dsp:cNvSpPr/>
      </dsp:nvSpPr>
      <dsp:spPr>
        <a:xfrm>
          <a:off x="1170146" y="1987407"/>
          <a:ext cx="2117407" cy="2117407"/>
        </a:xfrm>
        <a:prstGeom prst="pie">
          <a:avLst>
            <a:gd name="adj1" fmla="val 5400000"/>
            <a:gd name="adj2" fmla="val 16200000"/>
          </a:avLst>
        </a:prstGeom>
        <a:gradFill rotWithShape="0">
          <a:gsLst>
            <a:gs pos="0">
              <a:schemeClr val="accent4">
                <a:hueOff val="8751233"/>
                <a:satOff val="66667"/>
                <a:lumOff val="-1045"/>
                <a:alphaOff val="0"/>
                <a:shade val="51000"/>
                <a:satMod val="130000"/>
              </a:schemeClr>
            </a:gs>
            <a:gs pos="80000">
              <a:schemeClr val="accent4">
                <a:hueOff val="8751233"/>
                <a:satOff val="66667"/>
                <a:lumOff val="-1045"/>
                <a:alphaOff val="0"/>
                <a:shade val="93000"/>
                <a:satMod val="130000"/>
              </a:schemeClr>
            </a:gs>
            <a:gs pos="100000">
              <a:schemeClr val="accent4">
                <a:hueOff val="8751233"/>
                <a:satOff val="66667"/>
                <a:lumOff val="-1045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33D344C0-03B4-453F-898E-7990D37A1CAB}">
      <dsp:nvSpPr>
        <dsp:cNvPr id="0" name=""/>
        <dsp:cNvSpPr/>
      </dsp:nvSpPr>
      <dsp:spPr>
        <a:xfrm>
          <a:off x="2228850" y="1987407"/>
          <a:ext cx="5200649" cy="2117407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hueOff val="8751233"/>
              <a:satOff val="66667"/>
              <a:lumOff val="-1045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Для бесконечно малого изменения состояния системы</a:t>
          </a:r>
          <a:endParaRPr lang="ru-RU" sz="2000" i="1" kern="1200" dirty="0"/>
        </a:p>
      </dsp:txBody>
      <dsp:txXfrm>
        <a:off x="2228850" y="1987407"/>
        <a:ext cx="5200649" cy="947261"/>
      </dsp:txXfrm>
    </dsp:sp>
    <dsp:sp modelId="{29407171-49F2-4A10-BEAC-BF58DC1551F2}">
      <dsp:nvSpPr>
        <dsp:cNvPr id="0" name=""/>
        <dsp:cNvSpPr/>
      </dsp:nvSpPr>
      <dsp:spPr>
        <a:xfrm>
          <a:off x="1755219" y="2934668"/>
          <a:ext cx="947261" cy="947261"/>
        </a:xfrm>
        <a:prstGeom prst="pie">
          <a:avLst>
            <a:gd name="adj1" fmla="val 5400000"/>
            <a:gd name="adj2" fmla="val 16200000"/>
          </a:avLst>
        </a:prstGeom>
        <a:gradFill rotWithShape="0">
          <a:gsLst>
            <a:gs pos="0">
              <a:schemeClr val="accent4">
                <a:hueOff val="13126848"/>
                <a:satOff val="100000"/>
                <a:lumOff val="-1568"/>
                <a:alphaOff val="0"/>
                <a:shade val="51000"/>
                <a:satMod val="130000"/>
              </a:schemeClr>
            </a:gs>
            <a:gs pos="80000">
              <a:schemeClr val="accent4">
                <a:hueOff val="13126848"/>
                <a:satOff val="100000"/>
                <a:lumOff val="-1568"/>
                <a:alphaOff val="0"/>
                <a:shade val="93000"/>
                <a:satMod val="130000"/>
              </a:schemeClr>
            </a:gs>
            <a:gs pos="100000">
              <a:schemeClr val="accent4">
                <a:hueOff val="13126848"/>
                <a:satOff val="100000"/>
                <a:lumOff val="-1568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FF7E546D-71A8-4835-BB53-CF9F7A3624E3}">
      <dsp:nvSpPr>
        <dsp:cNvPr id="0" name=""/>
        <dsp:cNvSpPr/>
      </dsp:nvSpPr>
      <dsp:spPr>
        <a:xfrm>
          <a:off x="2228850" y="2934668"/>
          <a:ext cx="5200649" cy="947261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hueOff val="13126848"/>
              <a:satOff val="100000"/>
              <a:lumOff val="-1568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smtClean="0">
              <a:solidFill>
                <a:schemeClr val="tx2">
                  <a:lumMod val="75000"/>
                </a:schemeClr>
              </a:solidFill>
            </a:rPr>
            <a:t>du = c</a:t>
          </a:r>
          <a:r>
            <a:rPr lang="ru-RU" sz="2000" b="1" kern="1200" baseline="-25000" dirty="0" smtClean="0">
              <a:solidFill>
                <a:schemeClr val="tx2">
                  <a:lumMod val="75000"/>
                </a:schemeClr>
              </a:solidFill>
            </a:rPr>
            <a:t>w</a:t>
          </a:r>
          <a:r>
            <a:rPr lang="ru-RU" sz="2000" b="1" kern="1200" dirty="0" smtClean="0">
              <a:solidFill>
                <a:schemeClr val="tx2">
                  <a:lumMod val="75000"/>
                </a:schemeClr>
              </a:solidFill>
            </a:rPr>
            <a:t>dT.</a:t>
          </a:r>
          <a:endParaRPr lang="ru-RU" sz="2000" b="1" i="1" kern="1200" dirty="0">
            <a:solidFill>
              <a:schemeClr val="tx2">
                <a:lumMod val="75000"/>
              </a:schemeClr>
            </a:solidFill>
          </a:endParaRPr>
        </a:p>
      </dsp:txBody>
      <dsp:txXfrm>
        <a:off x="2228850" y="2934668"/>
        <a:ext cx="5200649" cy="947261"/>
      </dsp:txXfrm>
    </dsp:sp>
  </dsp:spTree>
</dsp:drawing>
</file>

<file path=ppt/diagrams/drawing8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8BB3C642-EB30-46B8-8F3A-19AC411A2091}">
      <dsp:nvSpPr>
        <dsp:cNvPr id="0" name=""/>
        <dsp:cNvSpPr/>
      </dsp:nvSpPr>
      <dsp:spPr>
        <a:xfrm>
          <a:off x="0" y="167315"/>
          <a:ext cx="7643866" cy="1342574"/>
        </a:xfrm>
        <a:prstGeom prst="roundRect">
          <a:avLst/>
        </a:prstGeom>
        <a:solidFill>
          <a:schemeClr val="accent2">
            <a:shade val="8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/>
            <a:t>В общем случае, если к системе подводится теплота, то изменяется не только внутренняя энергия. </a:t>
          </a:r>
          <a:endParaRPr lang="ru-RU" sz="2400" kern="1200" dirty="0"/>
        </a:p>
      </dsp:txBody>
      <dsp:txXfrm>
        <a:off x="0" y="167315"/>
        <a:ext cx="7643866" cy="1342574"/>
      </dsp:txXfrm>
    </dsp:sp>
    <dsp:sp modelId="{307C5D2B-0F3E-412F-BA34-78C8FA400D56}">
      <dsp:nvSpPr>
        <dsp:cNvPr id="0" name=""/>
        <dsp:cNvSpPr/>
      </dsp:nvSpPr>
      <dsp:spPr>
        <a:xfrm>
          <a:off x="0" y="1579010"/>
          <a:ext cx="7643866" cy="1342574"/>
        </a:xfrm>
        <a:prstGeom prst="roundRect">
          <a:avLst/>
        </a:prstGeom>
        <a:solidFill>
          <a:schemeClr val="accent2">
            <a:shade val="80000"/>
            <a:hueOff val="0"/>
            <a:satOff val="-2446"/>
            <a:lumOff val="12719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/>
            <a:t>При расширении рабочего тела (dw &gt; 0) им совершается механическая работа.  </a:t>
          </a:r>
          <a:endParaRPr lang="ru-RU" sz="2400" kern="1200" dirty="0"/>
        </a:p>
      </dsp:txBody>
      <dsp:txXfrm>
        <a:off x="0" y="1579010"/>
        <a:ext cx="7643866" cy="1342574"/>
      </dsp:txXfrm>
    </dsp:sp>
    <dsp:sp modelId="{04994ECA-4C57-4001-83D5-30D4933B1A03}">
      <dsp:nvSpPr>
        <dsp:cNvPr id="0" name=""/>
        <dsp:cNvSpPr/>
      </dsp:nvSpPr>
      <dsp:spPr>
        <a:xfrm>
          <a:off x="0" y="2990705"/>
          <a:ext cx="7643866" cy="1342574"/>
        </a:xfrm>
        <a:prstGeom prst="roundRect">
          <a:avLst/>
        </a:prstGeom>
        <a:solidFill>
          <a:schemeClr val="accent2">
            <a:shade val="80000"/>
            <a:hueOff val="0"/>
            <a:satOff val="-4892"/>
            <a:lumOff val="25437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/>
            <a:t>Такая работа считается положительной. При сжатии рабочего тела (dw&lt;0) работа производится со стороны внешней среды. Эта работа считается отрицательной.</a:t>
          </a:r>
          <a:endParaRPr lang="ru-RU" sz="2400" kern="1200" dirty="0"/>
        </a:p>
      </dsp:txBody>
      <dsp:txXfrm>
        <a:off x="0" y="2990705"/>
        <a:ext cx="7643866" cy="1342574"/>
      </dsp:txXfrm>
    </dsp:sp>
  </dsp:spTree>
</dsp:drawing>
</file>

<file path=ppt/diagrams/drawing9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85E597AA-41F6-4EC8-A3DB-72D2B3B917E3}">
      <dsp:nvSpPr>
        <dsp:cNvPr id="0" name=""/>
        <dsp:cNvSpPr/>
      </dsp:nvSpPr>
      <dsp:spPr>
        <a:xfrm>
          <a:off x="0" y="0"/>
          <a:ext cx="6193674" cy="1491616"/>
        </a:xfrm>
        <a:prstGeom prst="roundRect">
          <a:avLst>
            <a:gd name="adj" fmla="val 10000"/>
          </a:avLst>
        </a:prstGeom>
        <a:solidFill>
          <a:schemeClr val="accent2">
            <a:shade val="8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Площадь элементарного заштрихованного участка примем равной площади прямоугольника</a:t>
          </a:r>
          <a:r>
            <a:rPr lang="en-US" sz="1800" kern="1200" dirty="0" smtClean="0"/>
            <a:t> </a:t>
          </a:r>
          <a:r>
            <a:rPr lang="en-US" sz="1800" i="1" kern="1200" dirty="0" smtClean="0"/>
            <a:t>pdw</a:t>
          </a:r>
          <a:r>
            <a:rPr lang="ru-RU" sz="1800" kern="1200" dirty="0" smtClean="0"/>
            <a:t>. </a:t>
          </a:r>
          <a:endParaRPr lang="en-US" sz="1800" kern="1200" dirty="0"/>
        </a:p>
      </dsp:txBody>
      <dsp:txXfrm>
        <a:off x="0" y="0"/>
        <a:ext cx="4671480" cy="1491616"/>
      </dsp:txXfrm>
    </dsp:sp>
    <dsp:sp modelId="{EA9F633C-4A41-41A3-8EAC-1F75E496A7A3}">
      <dsp:nvSpPr>
        <dsp:cNvPr id="0" name=""/>
        <dsp:cNvSpPr/>
      </dsp:nvSpPr>
      <dsp:spPr>
        <a:xfrm>
          <a:off x="500048" y="1714518"/>
          <a:ext cx="6193674" cy="1491616"/>
        </a:xfrm>
        <a:prstGeom prst="roundRect">
          <a:avLst>
            <a:gd name="adj" fmla="val 10000"/>
          </a:avLst>
        </a:prstGeom>
        <a:solidFill>
          <a:schemeClr val="accent2">
            <a:shade val="80000"/>
            <a:hueOff val="0"/>
            <a:satOff val="-2446"/>
            <a:lumOff val="12719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Площадь под кривой 1—2 можно вычислить путем сложения площадей аналогичных участков, т. е. она равна интегралу</a:t>
          </a:r>
          <a:r>
            <a:rPr lang="en-US" sz="1800" i="1" kern="1200" dirty="0" smtClean="0"/>
            <a:t> pdw </a:t>
          </a:r>
          <a:r>
            <a:rPr lang="ru-RU" sz="1800" kern="1200" dirty="0" smtClean="0"/>
            <a:t> от точки 1 до точки 2:</a:t>
          </a:r>
          <a:endParaRPr lang="en-US" sz="1800" kern="1200" dirty="0"/>
        </a:p>
      </dsp:txBody>
      <dsp:txXfrm>
        <a:off x="500048" y="1714518"/>
        <a:ext cx="4677623" cy="1491616"/>
      </dsp:txXfrm>
    </dsp:sp>
    <dsp:sp modelId="{CA1A5DF0-5B25-44F0-B621-790D5971EFA2}">
      <dsp:nvSpPr>
        <dsp:cNvPr id="0" name=""/>
        <dsp:cNvSpPr/>
      </dsp:nvSpPr>
      <dsp:spPr>
        <a:xfrm>
          <a:off x="1000158" y="3286154"/>
          <a:ext cx="6193674" cy="1491616"/>
        </a:xfrm>
        <a:prstGeom prst="roundRect">
          <a:avLst>
            <a:gd name="adj" fmla="val 10000"/>
          </a:avLst>
        </a:prstGeom>
        <a:solidFill>
          <a:schemeClr val="accent2">
            <a:shade val="80000"/>
            <a:hueOff val="0"/>
            <a:satOff val="-4892"/>
            <a:lumOff val="25437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lvl="0" algn="l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6500" kern="1200"/>
        </a:p>
      </dsp:txBody>
      <dsp:txXfrm>
        <a:off x="1000158" y="3286154"/>
        <a:ext cx="4677623" cy="1491616"/>
      </dsp:txXfrm>
    </dsp:sp>
    <dsp:sp modelId="{94E22B20-A2F0-4C35-A488-DDA9F63301DA}">
      <dsp:nvSpPr>
        <dsp:cNvPr id="0" name=""/>
        <dsp:cNvSpPr/>
      </dsp:nvSpPr>
      <dsp:spPr>
        <a:xfrm>
          <a:off x="5224124" y="1131142"/>
          <a:ext cx="969550" cy="969550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3600" kern="1200"/>
        </a:p>
      </dsp:txBody>
      <dsp:txXfrm>
        <a:off x="5224124" y="1131142"/>
        <a:ext cx="969550" cy="969550"/>
      </dsp:txXfrm>
    </dsp:sp>
    <dsp:sp modelId="{1D326D94-CD9E-4413-A970-D88B830C499E}">
      <dsp:nvSpPr>
        <dsp:cNvPr id="0" name=""/>
        <dsp:cNvSpPr/>
      </dsp:nvSpPr>
      <dsp:spPr>
        <a:xfrm>
          <a:off x="5770624" y="2861417"/>
          <a:ext cx="969550" cy="969550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3600" kern="1200"/>
        </a:p>
      </dsp:txBody>
      <dsp:txXfrm>
        <a:off x="5770624" y="2861417"/>
        <a:ext cx="969550" cy="96955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bProcess3">
  <dgm:title val=""/>
  <dgm:desc val=""/>
  <dgm:catLst>
    <dgm:cat type="process" pri="18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self" func="var" arg="dir" op="equ" val="norm">
        <dgm:alg type="snake">
          <dgm:param type="grDir" val="tL"/>
          <dgm:param type="flowDir" val="row"/>
          <dgm:param type="contDir" val="sameDir"/>
          <dgm:param type="bkpt" val="endCnv"/>
        </dgm:alg>
      </dgm:if>
      <dgm:else name="Name3">
        <dgm:alg type="snake">
          <dgm:param type="grDir" val="tR"/>
          <dgm:param type="flowDir" val="row"/>
          <dgm:param type="contDir" val="same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23"/>
      <dgm:constr type="sp" refType="w" refFor="ch" refForName="sibTrans" op="equ"/>
      <dgm:constr type="userB" for="des" forName="connectorText" refType="sp"/>
      <dgm:constr type="primFontSz" for="ch" ptType="node" op="equ" val="65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 fact="0.6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choose name="Name4">
            <dgm:if name="Name5" axis="self" func="var" arg="dir" op="equ" val="norm">
              <dgm:alg type="conn">
                <dgm:param type="connRout" val="bend"/>
                <dgm:param type="dim" val="1D"/>
                <dgm:param type="begPts" val="midR bCtr"/>
                <dgm:param type="endPts" val="midL tCtr"/>
              </dgm:alg>
            </dgm:if>
            <dgm:else name="Name6">
              <dgm:alg type="conn">
                <dgm:param type="connRout" val="bend"/>
                <dgm:param type="dim" val="1D"/>
                <dgm:param type="begPts" val="midL bCtr"/>
                <dgm:param type="endPts" val="midR tCt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 val="-0.05"/>
            <dgm:constr type="endPad" val="0.9"/>
            <dgm:constr type="userA" for="ch" ref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userA"/>
              <dgm:constr type="userB"/>
              <dgm:constr type="w" refType="userA" fact="0.05"/>
              <dgm:constr type="h" refType="userB" fact="0.01"/>
              <dgm:constr type="lMarg" val="1"/>
              <dgm:constr type="rMarg" val="1"/>
              <dgm:constr type="tMarg"/>
              <dgm:constr type="bMarg"/>
            </dgm:constrLst>
            <dgm:ruleLst>
              <dgm:rule type="w" val="NaN" fact="0.6" max="NaN"/>
              <dgm:rule type="h" val="NaN" fact="0.6" max="NaN"/>
              <dgm:rule type="primFontSz" val="5" fact="NaN" max="NaN"/>
            </dgm:ruleLst>
          </dgm:layoutNode>
        </dgm:layoutNode>
      </dgm:forEach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arrow4">
  <dgm:title val=""/>
  <dgm:desc val=""/>
  <dgm:catLst>
    <dgm:cat type="relationship" pri="8000"/>
    <dgm:cat type="process" pri="3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clrData>
  <dgm:layoutNode name="compositeShape">
    <dgm:varLst>
      <dgm:chMax val="2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hoose name="Name2">
          <dgm:if name="Name3" axis="ch" ptType="node" func="cnt" op="lte" val="1">
            <dgm:constrLst>
              <dgm:constr type="primFontSz" for="des" ptType="node" op="equ" val="65"/>
              <dgm:constr type="w" for="ch" forName="upArrow" refType="w" fact="0.33"/>
              <dgm:constr type="h" for="ch" forName="upArrow" refType="h"/>
              <dgm:constr type="b" for="ch" forName="upArrow" refType="h" fact="0.48"/>
              <dgm:constr type="l" for="ch" forName="upArrow"/>
              <dgm:constr type="h" for="ch" forName="upArrow" refType="w" refFor="ch" refForName="upArrow" op="gte" fact="0.75"/>
              <dgm:constr type="w" for="ch" forName="upArrowText" refType="w" fact="0.56"/>
              <dgm:constr type="h" for="ch" forName="upArrowText" refType="h"/>
              <dgm:constr type="b" for="ch" forName="upArrowText" refType="h" fact="0.48"/>
              <dgm:constr type="l" for="ch" forName="upArrowText" refType="w" refFor="ch" refForName="upArrow" fact="1.03"/>
            </dgm:constrLst>
          </dgm:if>
          <dgm:else name="Name4">
            <dgm:constrLst>
              <dgm:constr type="primFontSz" for="des" ptType="node" op="equ" val="65"/>
              <dgm:constr type="w" for="ch" forName="upArrow" refType="w" fact="0.33"/>
              <dgm:constr type="h" for="ch" forName="upArrow" refType="h" fact="0.48"/>
              <dgm:constr type="b" for="ch" forName="upArrow" refType="h" fact="0.48"/>
              <dgm:constr type="l" for="ch" forName="upArrow"/>
              <dgm:constr type="h" for="ch" forName="upArrow" refType="w" refFor="ch" refForName="upArrow" op="gte" fact="0.75"/>
              <dgm:constr type="w" for="ch" forName="upArrowText" refType="w" fact="0.56"/>
              <dgm:constr type="h" for="ch" forName="upArrowText" refType="h" fact="0.48"/>
              <dgm:constr type="b" for="ch" forName="upArrowText" refType="h" fact="0.48"/>
              <dgm:constr type="l" for="ch" forName="upArrowText" refType="w" refFor="ch" refForName="upArrow" fact="1.03"/>
              <dgm:constr type="w" for="ch" forName="downArrow" refType="w" fact="0.33"/>
              <dgm:constr type="h" for="ch" forName="downArrow" refType="h" fact="0.48"/>
              <dgm:constr type="t" for="ch" forName="downArrow" refType="h" fact="0.52"/>
              <dgm:constr type="l" for="ch" forName="downArrow" refType="w" refFor="ch" refForName="downArrow" fact="0.3"/>
              <dgm:constr type="h" for="ch" forName="downArrow" refType="w" refFor="ch" refForName="downArrow" op="gte" fact="0.75"/>
              <dgm:constr type="w" for="ch" forName="downArrowText" refType="w" fact="0.56"/>
              <dgm:constr type="h" for="ch" forName="downArrowText" refType="h" fact="0.48"/>
              <dgm:constr type="t" for="ch" forName="downArrowText" refType="h" fact="0.52"/>
              <dgm:constr type="l" for="ch" forName="downArrowText" refType="w" refFor="ch" refForName="downArrow" fact="1.33"/>
            </dgm:constrLst>
          </dgm:else>
        </dgm:choose>
      </dgm:if>
      <dgm:else name="Name5">
        <dgm:choose name="Name6">
          <dgm:if name="Name7" axis="ch" ptType="node" func="cnt" op="lte" val="1">
            <dgm:constrLst>
              <dgm:constr type="primFontSz" for="des" ptType="node" op="equ" val="65"/>
              <dgm:constr type="w" for="ch" forName="upArrow" refType="w" fact="0.33"/>
              <dgm:constr type="h" for="ch" forName="upArrow" refType="h"/>
              <dgm:constr type="t" for="ch" forName="upArrow"/>
              <dgm:constr type="l" for="ch" forName="upArrow" refType="w" fact="0.67"/>
              <dgm:constr type="h" for="ch" forName="upArrow" refType="w" refFor="ch" refForName="upArrow" op="gte" fact="0.75"/>
              <dgm:constr type="w" for="ch" forName="upArrowText" refType="w" fact="0.56"/>
              <dgm:constr type="h" for="ch" forName="upArrowText" refType="h"/>
              <dgm:constr type="t" for="ch" forName="upArrowText"/>
              <dgm:constr type="l" for="ch" forName="upArrowText" refType="w" fact="0.1"/>
            </dgm:constrLst>
          </dgm:if>
          <dgm:else name="Name8">
            <dgm:constrLst>
              <dgm:constr type="primFontSz" for="des" ptType="node" op="equ" val="65"/>
              <dgm:constr type="w" for="ch" forName="upArrow" refType="w" fact="0.33"/>
              <dgm:constr type="h" for="ch" forName="upArrow" refType="h" fact="0.48"/>
              <dgm:constr type="t" for="ch" forName="upArrow"/>
              <dgm:constr type="l" for="ch" forName="upArrow" refType="w" fact="0.67"/>
              <dgm:constr type="h" for="ch" forName="upArrow" refType="w" refFor="ch" refForName="upArrow" op="gte" fact="0.75"/>
              <dgm:constr type="w" for="ch" forName="upArrowText" refType="w" fact="0.56"/>
              <dgm:constr type="h" for="ch" forName="upArrowText" refType="h" fact="0.48"/>
              <dgm:constr type="t" for="ch" forName="upArrowText"/>
              <dgm:constr type="l" for="ch" forName="upArrowText" refType="w" fact="0.1"/>
              <dgm:constr type="w" for="ch" forName="downArrow" refType="w" fact="0.33"/>
              <dgm:constr type="h" for="ch" forName="downArrow" refType="h" fact="0.48"/>
              <dgm:constr type="t" for="ch" forName="downArrow" refType="h" fact="0.52"/>
              <dgm:constr type="l" for="ch" forName="downArrow" refType="w" fact="0.57"/>
              <dgm:constr type="h" for="ch" forName="downArrow" refType="w" refFor="ch" refForName="downArrow" op="gte" fact="0.75"/>
              <dgm:constr type="w" for="ch" forName="downArrowText" refType="w" fact="0.56"/>
              <dgm:constr type="h" for="ch" forName="downArrowText" refType="h" fact="0.48"/>
              <dgm:constr type="t" for="ch" forName="downArrowText" refType="h" fact="0.52"/>
              <dgm:constr type="l" for="ch" forName="downArrowText"/>
            </dgm:constrLst>
          </dgm:else>
        </dgm:choose>
      </dgm:else>
    </dgm:choose>
    <dgm:ruleLst/>
    <dgm:forEach name="Name9" axis="ch" ptType="node" cnt="1">
      <dgm:layoutNode name="upArrow" styleLbl="node1">
        <dgm:alg type="sp"/>
        <dgm:shape xmlns:r="http://schemas.openxmlformats.org/officeDocument/2006/relationships" type="upArrow" r:blip="">
          <dgm:adjLst/>
        </dgm:shape>
        <dgm:presOf/>
        <dgm:constrLst/>
        <dgm:ruleLst/>
      </dgm:layoutNode>
      <dgm:layoutNode name="upArrowText" styleLbl="revTx">
        <dgm:varLst>
          <dgm:chMax val="0"/>
          <dgm:bulletEnabled val="1"/>
        </dgm:varLst>
        <dgm:choose name="Name10">
          <dgm:if name="Name11" axis="root des" ptType="all node" func="maxDepth" op="gt" val="1">
            <dgm:alg type="tx">
              <dgm:param type="parTxLTRAlign" val="l"/>
              <dgm:param type="parTxRTLAlign" val="r"/>
              <dgm:param type="txAnchorVertCh" val="mid"/>
            </dgm:alg>
          </dgm:if>
          <dgm:else name="Name12">
            <dgm:choose name="Name13">
              <dgm:if name="Name14" func="var" arg="dir" op="equ" val="norm">
                <dgm:alg type="tx">
                  <dgm:param type="parTxLTRAlign" val="l"/>
                  <dgm:param type="parTxRTLAlign" val="l"/>
                  <dgm:param type="txAnchorVertCh" val="mid"/>
                </dgm:alg>
              </dgm:if>
              <dgm:else name="Name15">
                <dgm:alg type="tx">
                  <dgm:param type="parTxLTRAlign" val="r"/>
                  <dgm:param type="parTxRTLAlign" val="r"/>
                  <dgm:param type="txAnchorVertCh" val="mid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onstrLst>
          <dgm:constr type="tMarg"/>
        </dgm:constrLst>
        <dgm:ruleLst>
          <dgm:rule type="primFontSz" val="5" fact="NaN" max="NaN"/>
        </dgm:ruleLst>
      </dgm:layoutNode>
    </dgm:forEach>
    <dgm:forEach name="Name16" axis="ch" ptType="node" st="2" cnt="1">
      <dgm:layoutNode name="downArrow" styleLbl="node1">
        <dgm:alg type="sp"/>
        <dgm:shape xmlns:r="http://schemas.openxmlformats.org/officeDocument/2006/relationships" type="downArrow" r:blip="">
          <dgm:adjLst/>
        </dgm:shape>
        <dgm:presOf/>
        <dgm:constrLst/>
        <dgm:ruleLst/>
      </dgm:layoutNode>
      <dgm:layoutNode name="downArrowText" styleLbl="revTx">
        <dgm:varLst>
          <dgm:chMax val="0"/>
          <dgm:bulletEnabled val="1"/>
        </dgm:varLst>
        <dgm:choose name="Name17">
          <dgm:if name="Name18" axis="root des" ptType="all node" func="maxDepth" op="gt" val="1">
            <dgm:alg type="tx">
              <dgm:param type="parTxLTRAlign" val="l"/>
              <dgm:param type="parTxRTLAlign" val="r"/>
              <dgm:param type="txAnchorVertCh" val="mid"/>
            </dgm:alg>
          </dgm:if>
          <dgm:else name="Name19">
            <dgm:choose name="Name20">
              <dgm:if name="Name21" func="var" arg="dir" op="equ" val="norm">
                <dgm:alg type="tx">
                  <dgm:param type="parTxLTRAlign" val="l"/>
                  <dgm:param type="parTxRTLAlign" val="l"/>
                  <dgm:param type="txAnchorVertCh" val="mid"/>
                </dgm:alg>
              </dgm:if>
              <dgm:else name="Name22">
                <dgm:alg type="tx">
                  <dgm:param type="parTxLTRAlign" val="r"/>
                  <dgm:param type="parTxRTLAlign" val="r"/>
                  <dgm:param type="txAnchorVertCh" val="mid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onstrLst>
          <dgm:constr type="tMarg"/>
        </dgm:constrLst>
        <dgm:ruleLst>
          <dgm:rule type="primFontSz" val="5" fact="NaN" max="NaN"/>
        </dgm:ruleLst>
      </dgm:layoutNode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hierarchy6">
  <dgm:title val=""/>
  <dgm:desc val=""/>
  <dgm:catLst>
    <dgm:cat type="hierarchy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</dgm:ptLst>
      <dgm:cxnLst>
        <dgm:cxn modelId="7" srcId="0" destId="1" srcOrd="0" destOrd="0"/>
        <dgm:cxn modelId="8" srcId="1" destId="2" srcOrd="0" destOrd="0"/>
        <dgm:cxn modelId="9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10" srcId="0" destId="4" srcOrd="1" destOrd="0"/>
        <dgm:cxn modelId="11" srcId="0" destId="5" srcOrd="2" destOrd="0"/>
        <dgm:cxn modelId="12" srcId="0" destId="6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3"/>
      </dgm:ptLst>
      <dgm:cxnLst>
        <dgm:cxn modelId="4" srcId="0" destId="1" srcOrd="0" destOrd="0"/>
        <dgm:cxn modelId="13" srcId="1" destId="11" srcOrd="0" destOrd="0"/>
        <dgm:cxn modelId="14" srcId="1" destId="12" srcOrd="1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  <dgm:pt modelId="4"/>
        <dgm:pt modelId="5"/>
        <dgm:pt modelId="6"/>
        <dgm:pt modelId="7"/>
      </dgm:ptLst>
      <dgm:cxnLst>
        <dgm:cxn modelId="8" srcId="0" destId="1" srcOrd="0" destOrd="0"/>
        <dgm:cxn modelId="9" srcId="1" destId="2" srcOrd="0" destOrd="0"/>
        <dgm:cxn modelId="10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  <dgm:cxn modelId="11" srcId="0" destId="4" srcOrd="1" destOrd="0"/>
        <dgm:cxn modelId="12" srcId="0" destId="5" srcOrd="2" destOrd="0"/>
        <dgm:cxn modelId="13" srcId="0" destId="6" srcOrd="3" destOrd="0"/>
        <dgm:cxn modelId="14" srcId="0" destId="7" srcOrd="4" destOrd="0"/>
      </dgm:cxnLst>
      <dgm:bg/>
      <dgm:whole/>
    </dgm:dataModel>
  </dgm:clrData>
  <dgm:layoutNode name="mainComposite">
    <dgm:varLst>
      <dgm:chPref val="1"/>
      <dgm:dir/>
      <dgm:animOne val="branch"/>
      <dgm:animLvl val="lvl"/>
      <dgm:resizeHandles val="exact"/>
    </dgm:varLst>
    <dgm:alg type="composite">
      <dgm:param type="vertAlign" val="mid"/>
      <dgm:param type="horzAlign" val="ctr"/>
    </dgm:alg>
    <dgm:shape xmlns:r="http://schemas.openxmlformats.org/officeDocument/2006/relationships" r:blip="">
      <dgm:adjLst/>
    </dgm:shape>
    <dgm:presOf/>
    <dgm:choose name="Name0">
      <dgm:if name="Name1" axis="ch" ptType="node" func="cnt" op="gte" val="2">
        <dgm:choose name="Name2">
          <dgm:if name="Name3" func="var" arg="dir" op="equ" val="norm">
            <dgm:constrLst>
              <dgm:constr type="l" for="ch" forName="hierFlow" refType="w" fact="0.3"/>
              <dgm:constr type="t" for="ch" forName="hierFlow"/>
              <dgm:constr type="r" for="ch" forName="hierFlow" refType="w" fact="0.98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if>
          <dgm:else name="Name4">
            <dgm:constrLst>
              <dgm:constr type="l" for="ch" forName="hierFlow" refType="w" fact="0.02"/>
              <dgm:constr type="t" for="ch" forName="hierFlow"/>
              <dgm:constr type="r" for="ch" forName="hierFlow" refType="w" fact="0.7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else>
        </dgm:choose>
      </dgm:if>
      <dgm:else name="Name5">
        <dgm:constrLst>
          <dgm:constr type="l" for="ch" forName="hierFlow"/>
          <dgm:constr type="t" for="ch" forName="hierFlow"/>
          <dgm:constr type="r" for="ch" forName="hierFlow" refType="w"/>
          <dgm:constr type="b" for="ch" forName="hierFlow" refType="h"/>
          <dgm:constr type="l" for="ch" forName="bgShapesFlow"/>
          <dgm:constr type="t" for="ch" forName="bgShapesFlow"/>
          <dgm:constr type="r" for="ch" forName="bgShapesFlow" refType="w"/>
          <dgm:constr type="b" for="ch" forName="bgShapesFlow" refType="h"/>
          <dgm:constr type="w" for="des" forName="level1Shape" refType="w"/>
          <dgm:constr type="h" for="des" forName="level1Shape" refType="w" refFor="des" refForName="level1Shape" fact="0.66667"/>
          <dgm:constr type="w" for="des" forName="level2Shape" refType="w" refFor="des" refForName="level1Shape" op="equ"/>
          <dgm:constr type="h" for="des" forName="level2Shape" refType="h" refFor="des" refForName="level1Shape" op="equ"/>
          <dgm:constr type="sp" for="des" refType="h" refFor="des" refForName="level1Shape" op="equ" fact="0.4"/>
          <dgm:constr type="sibSp" for="des" forName="hierChild1" refType="w" refFor="des" refForName="level1Shape" op="equ" fact="0.3"/>
          <dgm:constr type="sibSp" for="des" forName="hierChild2" refType="sibSp" refFor="des" refForName="hierChild1" op="equ"/>
          <dgm:constr type="sibSp" for="des" forName="hierChild3" refType="sibSp" refFor="des" refForName="hierChild1" op="equ"/>
          <dgm:constr type="userA" for="des" refType="h" refFor="des" refForName="level1Shape" op="equ"/>
          <dgm:constr type="userB" for="des" refType="sp" refFor="des" op="equ"/>
          <dgm:constr type="h" for="des" forName="firstBuf" refType="h" refFor="des" refForName="level1Shape" fact="0.1"/>
        </dgm:constrLst>
      </dgm:else>
    </dgm:choose>
    <dgm:ruleLst/>
    <dgm:layoutNode name="hierFlow">
      <dgm:alg type="lin">
        <dgm:param type="linDir" val="fromT"/>
        <dgm:param type="nodeVertAlign" val="t"/>
        <dgm:param type="vertAlign" val="t"/>
        <dgm:param type="nodeHorzAlign" val="ctr"/>
        <dgm:param type="fallback" val="2D"/>
      </dgm:alg>
      <dgm:shape xmlns:r="http://schemas.openxmlformats.org/officeDocument/2006/relationships" r:blip="">
        <dgm:adjLst/>
      </dgm:shape>
      <dgm:presOf/>
      <dgm:constrLst/>
      <dgm:ruleLst/>
      <dgm:choose name="Name6">
        <dgm:if name="Name7" axis="ch" ptType="node" func="cnt" op="gte" val="2">
          <dgm:layoutNode name="firstBuf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8"/>
      </dgm:choose>
      <dgm:layoutNode name="hierChild1">
        <dgm:varLst>
          <dgm:chPref val="1"/>
          <dgm:animOne val="branch"/>
          <dgm:animLvl val="lvl"/>
        </dgm:varLst>
        <dgm:choose name="Name9">
          <dgm:if name="Name10" func="var" arg="dir" op="equ" val="norm">
            <dgm:alg type="hierChild">
              <dgm:param type="linDir" val="fromL"/>
              <dgm:param type="vertAlign" val="t"/>
            </dgm:alg>
          </dgm:if>
          <dgm:else name="Name11">
            <dgm:alg type="hierChild">
              <dgm:param type="linDir" val="fromR"/>
              <dgm:param type="vertAlign" val="t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primFontSz" for="des" ptType="node" op="equ"/>
        </dgm:constrLst>
        <dgm:ruleLst/>
        <dgm:forEach name="Name12" axis="ch" cnt="3">
          <dgm:forEach name="Name13" axis="self" ptType="node">
            <dgm:layoutNode name="Name14">
              <dgm:alg type="hierRoot"/>
              <dgm:shape xmlns:r="http://schemas.openxmlformats.org/officeDocument/2006/relationships" r:blip="">
                <dgm:adjLst/>
              </dgm:shape>
              <dgm:presOf/>
              <dgm:constrLst/>
              <dgm:ruleLst/>
              <dgm:layoutNode name="level1Shape" styleLbl="node0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primFontSz" val="65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hierChild2">
                <dgm:choose name="Name15">
                  <dgm:if name="Name16" func="var" arg="dir" op="equ" val="norm">
                    <dgm:alg type="hierChild">
                      <dgm:param type="linDir" val="fromL"/>
                    </dgm:alg>
                  </dgm:if>
                  <dgm:else name="Name17">
                    <dgm:alg type="hierChild">
                      <dgm:param type="linDir" val="from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  <dgm:forEach name="repeat" axis="ch">
                  <dgm:forEach name="Name18" axis="self" ptType="parTrans" cnt="1">
                    <dgm:layoutNode name="Name19">
                      <dgm:alg type="conn">
                        <dgm:param type="dim" val="1D"/>
                        <dgm:param type="endSty" val="noArr"/>
                        <dgm:param type="connRout" val="bend"/>
                        <dgm:param type="begPts" val="bCtr"/>
                        <dgm:param type="endPts" val="tCtr"/>
                      </dgm:alg>
                      <dgm:shape xmlns:r="http://schemas.openxmlformats.org/officeDocument/2006/relationships" type="conn" r:blip="">
                        <dgm:adjLst/>
                      </dgm:shape>
                      <dgm:presOf axis="self"/>
                      <dgm:constrLst>
                        <dgm:constr type="w" val="1"/>
                        <dgm:constr type="h" val="1"/>
                        <dgm:constr type="begPad"/>
                        <dgm:constr type="endPad"/>
                      </dgm:constrLst>
                      <dgm:ruleLst/>
                    </dgm:layoutNode>
                  </dgm:forEach>
                  <dgm:forEach name="Name20" axis="self" ptType="node">
                    <dgm:layoutNode name="Name21">
                      <dgm:alg type="hierRoot"/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/>
                      <dgm:layoutNode name="level2Shape">
                        <dgm:alg type="tx"/>
                        <dgm:shape xmlns:r="http://schemas.openxmlformats.org/officeDocument/2006/relationships" type="roundRect" r:blip="">
                          <dgm:adjLst>
                            <dgm:adj idx="1" val="0.1"/>
                          </dgm:adjLst>
                        </dgm:shape>
                        <dgm:presOf axis="self"/>
                        <dgm:constrLst>
                          <dgm:constr type="primFontSz" val="65"/>
                          <dgm:constr type="tMarg" refType="primFontSz" fact="0.3"/>
                          <dgm:constr type="bMarg" refType="primFontSz" fact="0.3"/>
                          <dgm:constr type="lMarg" refType="primFontSz" fact="0.3"/>
                          <dgm:constr type="r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hierChild3">
                        <dgm:choose name="Name22">
                          <dgm:if name="Name23" func="var" arg="dir" op="equ" val="norm">
                            <dgm:alg type="hierChild">
                              <dgm:param type="linDir" val="fromL"/>
                            </dgm:alg>
                          </dgm:if>
                          <dgm:else name="Name24">
                            <dgm:alg type="hierChild">
                              <dgm:param type="linDir" val="fromR"/>
                            </dgm:alg>
                          </dgm:else>
                        </dgm:choose>
                        <dgm:shape xmlns:r="http://schemas.openxmlformats.org/officeDocument/2006/relationships" r:blip="">
                          <dgm:adjLst/>
                        </dgm:shape>
                        <dgm:presOf/>
                        <dgm:constrLst/>
                        <dgm:ruleLst/>
                        <dgm:forEach name="Name25" ref="repeat"/>
                      </dgm:layoutNode>
                    </dgm:layoutNode>
                  </dgm:forEach>
                </dgm:forEach>
              </dgm:layoutNode>
            </dgm:layoutNode>
          </dgm:forEach>
        </dgm:forEach>
      </dgm:layoutNode>
    </dgm:layoutNode>
    <dgm:layoutNode name="bgShapesFlow">
      <dgm:alg type="lin">
        <dgm:param type="linDir" val="fromT"/>
        <dgm:param type="nodeVertAlign" val="t"/>
        <dgm:param type="vertAlign" val="t"/>
        <dgm:param type="nodeHorzAlign" val="ctr"/>
      </dgm:alg>
      <dgm:shape xmlns:r="http://schemas.openxmlformats.org/officeDocument/2006/relationships" r:blip="">
        <dgm:adjLst/>
      </dgm:shape>
      <dgm:presOf/>
      <dgm:constrLst>
        <dgm:constr type="userB"/>
        <dgm:constr type="w" for="ch" forName="rectComp" refType="w"/>
        <dgm:constr type="h" for="ch" forName="rectComp" refType="h"/>
        <dgm:constr type="w" for="des" forName="bgRect" refType="w"/>
        <dgm:constr type="primFontSz" for="des" forName="bgRectTx" op="equ"/>
      </dgm:constrLst>
      <dgm:ruleLst/>
      <dgm:forEach name="Name26" axis="ch" ptType="node" st="2">
        <dgm:layoutNode name="rectComp">
          <dgm:alg type="composite">
            <dgm:param type="vertAlign" val="t"/>
            <dgm:param type="horzAlign" val="ctr"/>
          </dgm:alg>
          <dgm:shape xmlns:r="http://schemas.openxmlformats.org/officeDocument/2006/relationships" r:blip="">
            <dgm:adjLst/>
          </dgm:shape>
          <dgm:presOf/>
          <dgm:choose name="Name27">
            <dgm:if name="Name28" func="var" arg="dir" op="equ" val="norm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l" for="ch" forName="bgRectTx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if>
            <dgm:else name="Name29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r" for="ch" forName="bgRectTx" refType="w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else>
          </dgm:choose>
          <dgm:ruleLst/>
          <dgm:layoutNode name="bgRect" styleLbl="bgShp">
            <dgm:alg type="sp"/>
            <dgm:shape xmlns:r="http://schemas.openxmlformats.org/officeDocument/2006/relationships" type="roundRect" r:blip="" zOrderOff="-999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bgRectTx" styleLbl="bgShp">
            <dgm:varLst>
              <dgm:bulletEnabled val="1"/>
            </dgm:varLst>
            <dgm:alg type="tx"/>
            <dgm:presOf axis="desOrSelf" ptType="node"/>
            <dgm:shape xmlns:r="http://schemas.openxmlformats.org/officeDocument/2006/relationships" type="rect" r:blip="" zOrderOff="-999" hideGeom="1">
              <dgm:adjLst/>
            </dgm:shape>
            <dgm:constrLst>
              <dgm:constr type="primFontSz" val="65"/>
            </dgm:constrLst>
            <dgm:ruleLst>
              <dgm:rule type="primFontSz" val="5" fact="NaN" max="NaN"/>
            </dgm:ruleLst>
          </dgm:layoutNode>
        </dgm:layoutNode>
        <dgm:choose name="Name30">
          <dgm:if name="Name31" axis="self" ptType="node" func="revPos" op="gte" val="2">
            <dgm:layoutNode name="spComp">
              <dgm:alg type="composite">
                <dgm:param type="vertAlign" val="t"/>
                <dgm:param type="horzAlign" val="ctr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userA"/>
                <dgm:constr type="userB"/>
                <dgm:constr type="l" for="ch" forName="vSp"/>
                <dgm:constr type="t" for="ch" forName="vSp"/>
                <dgm:constr type="h" for="ch" forName="vSp" refType="userB"/>
                <dgm:constr type="hOff" for="ch" forName="vSp" refType="userA" fact="-0.2"/>
              </dgm:constrLst>
              <dgm:ruleLst/>
              <dgm:layoutNode name="vSp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32"/>
        </dgm:choose>
      </dgm:forEach>
    </dgm:layoutNode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process3">
  <dgm:title val=""/>
  <dgm:desc val=""/>
  <dgm:catLst>
    <dgm:cat type="process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3" destOrd="0"/>
        <dgm:cxn modelId="12" srcId="1" destId="11" srcOrd="0" destOrd="0"/>
        <dgm:cxn modelId="23" srcId="2" destId="21" srcOrd="0" destOrd="0"/>
        <dgm:cxn modelId="34" srcId="3" destId="31" srcOrd="0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osite" refType="w"/>
      <dgm:constr type="w" for="ch" ptType="sibTrans" refType="w" refFor="ch" refForName="composite" fact="0.3333"/>
      <dgm:constr type="w" for="des" forName="parTx"/>
      <dgm:constr type="h" for="des" forName="parTx" op="equ"/>
      <dgm:constr type="h" for="des" forName="parSh" op="equ"/>
      <dgm:constr type="w" for="des" forName="desTx"/>
      <dgm:constr type="h" for="des" forName="desTx" op="equ"/>
      <dgm:constr type="w" for="des" forName="parSh"/>
      <dgm:constr type="primFontSz" for="des" forName="parTx" val="65"/>
      <dgm:constr type="secFontSz" for="des" forName="desTx" refType="primFontSz" refFor="des" refForName="parTx" op="equ"/>
      <dgm:constr type="primFontSz" for="des" forName="connTx" refType="primFontSz" refFor="des" refForName="parTx" fact="0.8"/>
      <dgm:constr type="primFontSz" for="des" forName="connTx" refType="primFontSz" refFor="des" refForName="parTx" op="lte" fact="0.8"/>
      <dgm:constr type="h" for="des" forName="parTx" refType="primFontSz" refFor="des" refForName="parTx" fact="0.8"/>
      <dgm:constr type="h" for="des" forName="parSh" refType="primFontSz" refFor="des" refForName="parTx" fact="1.2"/>
      <dgm:constr type="h" for="des" forName="desTx" refType="primFontSz" refFor="des" refForName="parTx" fact="1.6"/>
      <dgm:constr type="h" for="des" forName="parSh" refType="h" refFor="des" refForName="parTx" op="lte" fact="1.5"/>
      <dgm:constr type="h" for="des" forName="parSh" refType="h" refFor="des" refForName="parTx" op="gte" fact="1.5"/>
    </dgm:constrLst>
    <dgm:ruleLst>
      <dgm:rule type="w" for="ch" forName="composite" val="0" fact="NaN" max="NaN"/>
      <dgm:rule type="primFontSz" for="des" forName="parTx" val="5" fact="NaN" max="NaN"/>
    </dgm:ruleLst>
    <dgm:forEach name="Name3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4">
          <dgm:if name="Name5" func="var" arg="dir" op="equ" val="norm">
            <dgm:constrLst>
              <dgm:constr type="h" refType="w" fact="1000"/>
              <dgm:constr type="l" for="ch" forName="parTx"/>
              <dgm:constr type="w" for="ch" forName="parTx" refType="w" fact="0.83"/>
              <dgm:constr type="t" for="ch" forName="parTx"/>
              <dgm:constr type="l" for="ch" forName="parSh"/>
              <dgm:constr type="w" for="ch" forName="parSh" refType="w" refFor="ch" refForName="parTx"/>
              <dgm:constr type="t" for="ch" forName="parSh"/>
              <dgm:constr type="l" for="ch" forName="desTx" refType="w" fact="0.17"/>
              <dgm:constr type="w" for="ch" forName="desTx" refType="w" refFor="ch" refForName="parTx"/>
              <dgm:constr type="t" for="ch" forName="desTx" refType="h" refFor="ch" refForName="parTx"/>
            </dgm:constrLst>
          </dgm:if>
          <dgm:else name="Name6">
            <dgm:constrLst>
              <dgm:constr type="h" refType="w" fact="1000"/>
              <dgm:constr type="l" for="ch" forName="parTx" refType="w" fact="0.17"/>
              <dgm:constr type="w" for="ch" forName="parTx" refType="w" fact="0.83"/>
              <dgm:constr type="t" for="ch" forName="parTx"/>
              <dgm:constr type="l" for="ch" forName="parSh" refType="w" fact="0.15"/>
              <dgm:constr type="w" for="ch" forName="parSh" refType="w" refFor="ch" refForName="parTx"/>
              <dgm:constr type="t" for="ch" forName="parSh"/>
              <dgm:constr type="l" for="ch" forName="desTx"/>
              <dgm:constr type="w" for="ch" forName="desTx" refType="w" refFor="ch" refForName="parTx"/>
              <dgm:constr type="t" for="ch" forName="desTx" refType="h" refFor="ch" refForName="parTx"/>
            </dgm:constrLst>
          </dgm:else>
        </dgm:choose>
        <dgm:ruleLst>
          <dgm:rule type="h" val="INF" fact="NaN" max="NaN"/>
        </dgm:ruleLst>
        <dgm:layoutNode name="parTx">
          <dgm:varLst>
            <dgm:chMax val="0"/>
            <dgm:chPref val="0"/>
            <dgm:bulletEnabled val="1"/>
          </dgm:varLst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 zOrderOff="1" hideGeom="1">
            <dgm:adjLst>
              <dgm:adj idx="1" val="0.1"/>
            </dgm:adjLst>
          </dgm:shape>
          <dgm:presOf axis="self" ptType="node"/>
          <dgm:constrLst>
            <dgm:constr type="h" refType="w" op="lte" fact="0.4"/>
            <dgm:constr type="bMarg" refType="primFontSz" fact="0.3"/>
            <dgm:constr type="h"/>
          </dgm:constrLst>
          <dgm:ruleLst>
            <dgm:rule type="h" val="INF" fact="NaN" max="NaN"/>
          </dgm:ruleLst>
        </dgm:layoutNode>
        <dgm:layoutNode name="parSh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 ptType="node"/>
          <dgm:constrLst>
            <dgm:constr type="h"/>
          </dgm:constrLst>
          <dgm:ruleLst/>
        </dgm:layoutNode>
        <dgm:layoutNode name="desTx" styleLbl="fgAcc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oundRect" r:blip="">
            <dgm:adjLst>
              <dgm:adj idx="1" val="0.1"/>
            </dgm:adjLst>
          </dgm:shape>
          <dgm:presOf axis="des" ptType="node"/>
          <dgm:constrLst>
            <dgm:constr type="secFontSz" val="65"/>
            <dgm:constr type="primFontSz" refType="secFontSz"/>
            <dgm:constr type="h"/>
          </dgm:constrLst>
          <dgm:ruleLst>
            <dgm:rule type="h" val="INF" fact="NaN" max="NaN"/>
          </dgm:ruleLst>
        </dgm:layoutNode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  <dgm:param type="srcNode" val="parTx"/>
            <dgm:param type="dstNode" val="parTx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Tx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bProcess3">
  <dgm:title val=""/>
  <dgm:desc val=""/>
  <dgm:catLst>
    <dgm:cat type="process" pri="18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self" func="var" arg="dir" op="equ" val="norm">
        <dgm:alg type="snake">
          <dgm:param type="grDir" val="tL"/>
          <dgm:param type="flowDir" val="row"/>
          <dgm:param type="contDir" val="sameDir"/>
          <dgm:param type="bkpt" val="endCnv"/>
        </dgm:alg>
      </dgm:if>
      <dgm:else name="Name3">
        <dgm:alg type="snake">
          <dgm:param type="grDir" val="tR"/>
          <dgm:param type="flowDir" val="row"/>
          <dgm:param type="contDir" val="same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23"/>
      <dgm:constr type="sp" refType="w" refFor="ch" refForName="sibTrans" op="equ"/>
      <dgm:constr type="userB" for="des" forName="connectorText" refType="sp"/>
      <dgm:constr type="primFontSz" for="ch" ptType="node" op="equ" val="65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 fact="0.6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choose name="Name4">
            <dgm:if name="Name5" axis="self" func="var" arg="dir" op="equ" val="norm">
              <dgm:alg type="conn">
                <dgm:param type="connRout" val="bend"/>
                <dgm:param type="dim" val="1D"/>
                <dgm:param type="begPts" val="midR bCtr"/>
                <dgm:param type="endPts" val="midL tCtr"/>
              </dgm:alg>
            </dgm:if>
            <dgm:else name="Name6">
              <dgm:alg type="conn">
                <dgm:param type="connRout" val="bend"/>
                <dgm:param type="dim" val="1D"/>
                <dgm:param type="begPts" val="midL bCtr"/>
                <dgm:param type="endPts" val="midR tCt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 val="-0.05"/>
            <dgm:constr type="endPad" val="0.9"/>
            <dgm:constr type="userA" for="ch" ref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userA"/>
              <dgm:constr type="userB"/>
              <dgm:constr type="w" refType="userA" fact="0.05"/>
              <dgm:constr type="h" refType="userB" fact="0.01"/>
              <dgm:constr type="lMarg" val="1"/>
              <dgm:constr type="rMarg" val="1"/>
              <dgm:constr type="tMarg"/>
              <dgm:constr type="bMarg"/>
            </dgm:constrLst>
            <dgm:ruleLst>
              <dgm:rule type="w" val="NaN" fact="0.6" max="NaN"/>
              <dgm:rule type="h" val="NaN" fact="0.6" max="NaN"/>
              <dgm:rule type="primFontSz" val="5" fact="NaN" max="NaN"/>
            </dgm:ruleLst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cycle2">
  <dgm:title val=""/>
  <dgm:desc val=""/>
  <dgm:catLst>
    <dgm:cat type="cycle" pri="1000"/>
    <dgm:cat type="convert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op="equ" fact="0.25"/>
      <dgm:constr type="sibSp" refType="w" refFor="ch" refPtType="node" fact="0.5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sibTransForEach" axis="followSib" ptType="sibTrans" hideLastTrans="0" cnt="1">
            <dgm:layoutNode name="sibTrans">
              <dgm:choose name="Name11">
                <dgm:if name="Name12" axis="par ch" ptType="doc node" func="cnt" op="lt" val="3">
                  <dgm:alg type="conn">
                    <dgm:param type="begPts" val="radial"/>
                    <dgm:param type="endPts" val="radial"/>
                  </dgm:alg>
                </dgm:if>
                <dgm:else name="Name13">
                  <dgm:alg type="conn">
                    <dgm:param type="begPts" val="auto"/>
                    <dgm:param type="endPts" val="auto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1.35"/>
                <dgm:constr type="connDist"/>
                <dgm:constr type="w" for="ch" refType="connDist" fact="0.45"/>
                <dgm:constr type="h" for="ch" refType="h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14"/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hierarchy6">
  <dgm:title val=""/>
  <dgm:desc val=""/>
  <dgm:catLst>
    <dgm:cat type="hierarchy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</dgm:ptLst>
      <dgm:cxnLst>
        <dgm:cxn modelId="7" srcId="0" destId="1" srcOrd="0" destOrd="0"/>
        <dgm:cxn modelId="8" srcId="1" destId="2" srcOrd="0" destOrd="0"/>
        <dgm:cxn modelId="9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10" srcId="0" destId="4" srcOrd="1" destOrd="0"/>
        <dgm:cxn modelId="11" srcId="0" destId="5" srcOrd="2" destOrd="0"/>
        <dgm:cxn modelId="12" srcId="0" destId="6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3"/>
      </dgm:ptLst>
      <dgm:cxnLst>
        <dgm:cxn modelId="4" srcId="0" destId="1" srcOrd="0" destOrd="0"/>
        <dgm:cxn modelId="13" srcId="1" destId="11" srcOrd="0" destOrd="0"/>
        <dgm:cxn modelId="14" srcId="1" destId="12" srcOrd="1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  <dgm:pt modelId="4"/>
        <dgm:pt modelId="5"/>
        <dgm:pt modelId="6"/>
        <dgm:pt modelId="7"/>
      </dgm:ptLst>
      <dgm:cxnLst>
        <dgm:cxn modelId="8" srcId="0" destId="1" srcOrd="0" destOrd="0"/>
        <dgm:cxn modelId="9" srcId="1" destId="2" srcOrd="0" destOrd="0"/>
        <dgm:cxn modelId="10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  <dgm:cxn modelId="11" srcId="0" destId="4" srcOrd="1" destOrd="0"/>
        <dgm:cxn modelId="12" srcId="0" destId="5" srcOrd="2" destOrd="0"/>
        <dgm:cxn modelId="13" srcId="0" destId="6" srcOrd="3" destOrd="0"/>
        <dgm:cxn modelId="14" srcId="0" destId="7" srcOrd="4" destOrd="0"/>
      </dgm:cxnLst>
      <dgm:bg/>
      <dgm:whole/>
    </dgm:dataModel>
  </dgm:clrData>
  <dgm:layoutNode name="mainComposite">
    <dgm:varLst>
      <dgm:chPref val="1"/>
      <dgm:dir/>
      <dgm:animOne val="branch"/>
      <dgm:animLvl val="lvl"/>
      <dgm:resizeHandles val="exact"/>
    </dgm:varLst>
    <dgm:alg type="composite">
      <dgm:param type="vertAlign" val="mid"/>
      <dgm:param type="horzAlign" val="ctr"/>
    </dgm:alg>
    <dgm:shape xmlns:r="http://schemas.openxmlformats.org/officeDocument/2006/relationships" r:blip="">
      <dgm:adjLst/>
    </dgm:shape>
    <dgm:presOf/>
    <dgm:choose name="Name0">
      <dgm:if name="Name1" axis="ch" ptType="node" func="cnt" op="gte" val="2">
        <dgm:choose name="Name2">
          <dgm:if name="Name3" func="var" arg="dir" op="equ" val="norm">
            <dgm:constrLst>
              <dgm:constr type="l" for="ch" forName="hierFlow" refType="w" fact="0.3"/>
              <dgm:constr type="t" for="ch" forName="hierFlow"/>
              <dgm:constr type="r" for="ch" forName="hierFlow" refType="w" fact="0.98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if>
          <dgm:else name="Name4">
            <dgm:constrLst>
              <dgm:constr type="l" for="ch" forName="hierFlow" refType="w" fact="0.02"/>
              <dgm:constr type="t" for="ch" forName="hierFlow"/>
              <dgm:constr type="r" for="ch" forName="hierFlow" refType="w" fact="0.7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else>
        </dgm:choose>
      </dgm:if>
      <dgm:else name="Name5">
        <dgm:constrLst>
          <dgm:constr type="l" for="ch" forName="hierFlow"/>
          <dgm:constr type="t" for="ch" forName="hierFlow"/>
          <dgm:constr type="r" for="ch" forName="hierFlow" refType="w"/>
          <dgm:constr type="b" for="ch" forName="hierFlow" refType="h"/>
          <dgm:constr type="l" for="ch" forName="bgShapesFlow"/>
          <dgm:constr type="t" for="ch" forName="bgShapesFlow"/>
          <dgm:constr type="r" for="ch" forName="bgShapesFlow" refType="w"/>
          <dgm:constr type="b" for="ch" forName="bgShapesFlow" refType="h"/>
          <dgm:constr type="w" for="des" forName="level1Shape" refType="w"/>
          <dgm:constr type="h" for="des" forName="level1Shape" refType="w" refFor="des" refForName="level1Shape" fact="0.66667"/>
          <dgm:constr type="w" for="des" forName="level2Shape" refType="w" refFor="des" refForName="level1Shape" op="equ"/>
          <dgm:constr type="h" for="des" forName="level2Shape" refType="h" refFor="des" refForName="level1Shape" op="equ"/>
          <dgm:constr type="sp" for="des" refType="h" refFor="des" refForName="level1Shape" op="equ" fact="0.4"/>
          <dgm:constr type="sibSp" for="des" forName="hierChild1" refType="w" refFor="des" refForName="level1Shape" op="equ" fact="0.3"/>
          <dgm:constr type="sibSp" for="des" forName="hierChild2" refType="sibSp" refFor="des" refForName="hierChild1" op="equ"/>
          <dgm:constr type="sibSp" for="des" forName="hierChild3" refType="sibSp" refFor="des" refForName="hierChild1" op="equ"/>
          <dgm:constr type="userA" for="des" refType="h" refFor="des" refForName="level1Shape" op="equ"/>
          <dgm:constr type="userB" for="des" refType="sp" refFor="des" op="equ"/>
          <dgm:constr type="h" for="des" forName="firstBuf" refType="h" refFor="des" refForName="level1Shape" fact="0.1"/>
        </dgm:constrLst>
      </dgm:else>
    </dgm:choose>
    <dgm:ruleLst/>
    <dgm:layoutNode name="hierFlow">
      <dgm:alg type="lin">
        <dgm:param type="linDir" val="fromT"/>
        <dgm:param type="nodeVertAlign" val="t"/>
        <dgm:param type="vertAlign" val="t"/>
        <dgm:param type="nodeHorzAlign" val="ctr"/>
        <dgm:param type="fallback" val="2D"/>
      </dgm:alg>
      <dgm:shape xmlns:r="http://schemas.openxmlformats.org/officeDocument/2006/relationships" r:blip="">
        <dgm:adjLst/>
      </dgm:shape>
      <dgm:presOf/>
      <dgm:constrLst/>
      <dgm:ruleLst/>
      <dgm:choose name="Name6">
        <dgm:if name="Name7" axis="ch" ptType="node" func="cnt" op="gte" val="2">
          <dgm:layoutNode name="firstBuf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8"/>
      </dgm:choose>
      <dgm:layoutNode name="hierChild1">
        <dgm:varLst>
          <dgm:chPref val="1"/>
          <dgm:animOne val="branch"/>
          <dgm:animLvl val="lvl"/>
        </dgm:varLst>
        <dgm:choose name="Name9">
          <dgm:if name="Name10" func="var" arg="dir" op="equ" val="norm">
            <dgm:alg type="hierChild">
              <dgm:param type="linDir" val="fromL"/>
              <dgm:param type="vertAlign" val="t"/>
            </dgm:alg>
          </dgm:if>
          <dgm:else name="Name11">
            <dgm:alg type="hierChild">
              <dgm:param type="linDir" val="fromR"/>
              <dgm:param type="vertAlign" val="t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primFontSz" for="des" ptType="node" op="equ"/>
        </dgm:constrLst>
        <dgm:ruleLst/>
        <dgm:forEach name="Name12" axis="ch" cnt="3">
          <dgm:forEach name="Name13" axis="self" ptType="node">
            <dgm:layoutNode name="Name14">
              <dgm:alg type="hierRoot"/>
              <dgm:shape xmlns:r="http://schemas.openxmlformats.org/officeDocument/2006/relationships" r:blip="">
                <dgm:adjLst/>
              </dgm:shape>
              <dgm:presOf/>
              <dgm:constrLst/>
              <dgm:ruleLst/>
              <dgm:layoutNode name="level1Shape" styleLbl="node0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primFontSz" val="65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hierChild2">
                <dgm:choose name="Name15">
                  <dgm:if name="Name16" func="var" arg="dir" op="equ" val="norm">
                    <dgm:alg type="hierChild">
                      <dgm:param type="linDir" val="fromL"/>
                    </dgm:alg>
                  </dgm:if>
                  <dgm:else name="Name17">
                    <dgm:alg type="hierChild">
                      <dgm:param type="linDir" val="from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  <dgm:forEach name="repeat" axis="ch">
                  <dgm:forEach name="Name18" axis="self" ptType="parTrans" cnt="1">
                    <dgm:layoutNode name="Name19">
                      <dgm:alg type="conn">
                        <dgm:param type="dim" val="1D"/>
                        <dgm:param type="endSty" val="noArr"/>
                        <dgm:param type="connRout" val="bend"/>
                        <dgm:param type="begPts" val="bCtr"/>
                        <dgm:param type="endPts" val="tCtr"/>
                      </dgm:alg>
                      <dgm:shape xmlns:r="http://schemas.openxmlformats.org/officeDocument/2006/relationships" type="conn" r:blip="">
                        <dgm:adjLst/>
                      </dgm:shape>
                      <dgm:presOf axis="self"/>
                      <dgm:constrLst>
                        <dgm:constr type="w" val="1"/>
                        <dgm:constr type="h" val="1"/>
                        <dgm:constr type="begPad"/>
                        <dgm:constr type="endPad"/>
                      </dgm:constrLst>
                      <dgm:ruleLst/>
                    </dgm:layoutNode>
                  </dgm:forEach>
                  <dgm:forEach name="Name20" axis="self" ptType="node">
                    <dgm:layoutNode name="Name21">
                      <dgm:alg type="hierRoot"/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/>
                      <dgm:layoutNode name="level2Shape">
                        <dgm:alg type="tx"/>
                        <dgm:shape xmlns:r="http://schemas.openxmlformats.org/officeDocument/2006/relationships" type="roundRect" r:blip="">
                          <dgm:adjLst>
                            <dgm:adj idx="1" val="0.1"/>
                          </dgm:adjLst>
                        </dgm:shape>
                        <dgm:presOf axis="self"/>
                        <dgm:constrLst>
                          <dgm:constr type="primFontSz" val="65"/>
                          <dgm:constr type="tMarg" refType="primFontSz" fact="0.3"/>
                          <dgm:constr type="bMarg" refType="primFontSz" fact="0.3"/>
                          <dgm:constr type="lMarg" refType="primFontSz" fact="0.3"/>
                          <dgm:constr type="r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hierChild3">
                        <dgm:choose name="Name22">
                          <dgm:if name="Name23" func="var" arg="dir" op="equ" val="norm">
                            <dgm:alg type="hierChild">
                              <dgm:param type="linDir" val="fromL"/>
                            </dgm:alg>
                          </dgm:if>
                          <dgm:else name="Name24">
                            <dgm:alg type="hierChild">
                              <dgm:param type="linDir" val="fromR"/>
                            </dgm:alg>
                          </dgm:else>
                        </dgm:choose>
                        <dgm:shape xmlns:r="http://schemas.openxmlformats.org/officeDocument/2006/relationships" r:blip="">
                          <dgm:adjLst/>
                        </dgm:shape>
                        <dgm:presOf/>
                        <dgm:constrLst/>
                        <dgm:ruleLst/>
                        <dgm:forEach name="Name25" ref="repeat"/>
                      </dgm:layoutNode>
                    </dgm:layoutNode>
                  </dgm:forEach>
                </dgm:forEach>
              </dgm:layoutNode>
            </dgm:layoutNode>
          </dgm:forEach>
        </dgm:forEach>
      </dgm:layoutNode>
    </dgm:layoutNode>
    <dgm:layoutNode name="bgShapesFlow">
      <dgm:alg type="lin">
        <dgm:param type="linDir" val="fromT"/>
        <dgm:param type="nodeVertAlign" val="t"/>
        <dgm:param type="vertAlign" val="t"/>
        <dgm:param type="nodeHorzAlign" val="ctr"/>
      </dgm:alg>
      <dgm:shape xmlns:r="http://schemas.openxmlformats.org/officeDocument/2006/relationships" r:blip="">
        <dgm:adjLst/>
      </dgm:shape>
      <dgm:presOf/>
      <dgm:constrLst>
        <dgm:constr type="userB"/>
        <dgm:constr type="w" for="ch" forName="rectComp" refType="w"/>
        <dgm:constr type="h" for="ch" forName="rectComp" refType="h"/>
        <dgm:constr type="w" for="des" forName="bgRect" refType="w"/>
        <dgm:constr type="primFontSz" for="des" forName="bgRectTx" op="equ"/>
      </dgm:constrLst>
      <dgm:ruleLst/>
      <dgm:forEach name="Name26" axis="ch" ptType="node" st="2">
        <dgm:layoutNode name="rectComp">
          <dgm:alg type="composite">
            <dgm:param type="vertAlign" val="t"/>
            <dgm:param type="horzAlign" val="ctr"/>
          </dgm:alg>
          <dgm:shape xmlns:r="http://schemas.openxmlformats.org/officeDocument/2006/relationships" r:blip="">
            <dgm:adjLst/>
          </dgm:shape>
          <dgm:presOf/>
          <dgm:choose name="Name27">
            <dgm:if name="Name28" func="var" arg="dir" op="equ" val="norm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l" for="ch" forName="bgRectTx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if>
            <dgm:else name="Name29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r" for="ch" forName="bgRectTx" refType="w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else>
          </dgm:choose>
          <dgm:ruleLst/>
          <dgm:layoutNode name="bgRect" styleLbl="bgShp">
            <dgm:alg type="sp"/>
            <dgm:shape xmlns:r="http://schemas.openxmlformats.org/officeDocument/2006/relationships" type="roundRect" r:blip="" zOrderOff="-999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bgRectTx" styleLbl="bgShp">
            <dgm:varLst>
              <dgm:bulletEnabled val="1"/>
            </dgm:varLst>
            <dgm:alg type="tx"/>
            <dgm:presOf axis="desOrSelf" ptType="node"/>
            <dgm:shape xmlns:r="http://schemas.openxmlformats.org/officeDocument/2006/relationships" type="rect" r:blip="" zOrderOff="-999" hideGeom="1">
              <dgm:adjLst/>
            </dgm:shape>
            <dgm:constrLst>
              <dgm:constr type="primFontSz" val="65"/>
            </dgm:constrLst>
            <dgm:ruleLst>
              <dgm:rule type="primFontSz" val="5" fact="NaN" max="NaN"/>
            </dgm:ruleLst>
          </dgm:layoutNode>
        </dgm:layoutNode>
        <dgm:choose name="Name30">
          <dgm:if name="Name31" axis="self" ptType="node" func="revPos" op="gte" val="2">
            <dgm:layoutNode name="spComp">
              <dgm:alg type="composite">
                <dgm:param type="vertAlign" val="t"/>
                <dgm:param type="horzAlign" val="ctr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userA"/>
                <dgm:constr type="userB"/>
                <dgm:constr type="l" for="ch" forName="vSp"/>
                <dgm:constr type="t" for="ch" forName="vSp"/>
                <dgm:constr type="h" for="ch" forName="vSp" refType="userB"/>
                <dgm:constr type="hOff" for="ch" forName="vSp" refType="userA" fact="-0.2"/>
              </dgm:constrLst>
              <dgm:ruleLst/>
              <dgm:layoutNode name="vSp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32"/>
        </dgm:choose>
      </dgm:forEach>
    </dgm:layoutNode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26F59C0-EC10-4132-AA5B-C426899FD768}" type="datetimeFigureOut">
              <a:rPr lang="ru-RU" smtClean="0"/>
              <a:pPr/>
              <a:t>10.11.2018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1A8E0F4-0463-4604-B263-65F8FE2EB85B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1A8E0F4-0463-4604-B263-65F8FE2EB85B}" type="slidenum">
              <a:rPr lang="ru-RU" smtClean="0"/>
              <a:pPr/>
              <a:t>10</a:t>
            </a:fld>
            <a:endParaRPr lang="ru-RU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3D550E-4936-4D9D-8A47-793DD50643EA}" type="datetime1">
              <a:rPr lang="ru-RU" smtClean="0"/>
              <a:pPr/>
              <a:t>10.11.2018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D16E2C-00B1-4622-976F-378A48D00971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 spd="slow">
    <p:wheel spokes="2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6E6C53-5485-419D-91AF-7D945CDDD163}" type="datetime1">
              <a:rPr lang="ru-RU" smtClean="0"/>
              <a:pPr/>
              <a:t>10.11.2018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D16E2C-00B1-4622-976F-378A48D00971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 spd="slow">
    <p:wheel spokes="2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602D38-E1F3-42B3-9CEE-F5C7981E3CCD}" type="datetime1">
              <a:rPr lang="ru-RU" smtClean="0"/>
              <a:pPr/>
              <a:t>10.11.2018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D16E2C-00B1-4622-976F-378A48D00971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 spd="slow">
    <p:wheel spokes="2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7964D-1AAC-44AC-9E29-16908ED1A1D3}" type="datetime1">
              <a:rPr lang="ru-RU" smtClean="0"/>
              <a:pPr/>
              <a:t>10.11.2018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D16E2C-00B1-4622-976F-378A48D00971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 spd="slow">
    <p:wheel spokes="2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5AAC6-CBBC-434C-95BB-CC650B57D517}" type="datetime1">
              <a:rPr lang="ru-RU" smtClean="0"/>
              <a:pPr/>
              <a:t>10.11.2018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D16E2C-00B1-4622-976F-378A48D00971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 spd="slow">
    <p:wheel spokes="2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ECD515-5A39-4229-9EAF-571210FBB89E}" type="datetime1">
              <a:rPr lang="ru-RU" smtClean="0"/>
              <a:pPr/>
              <a:t>10.11.2018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D16E2C-00B1-4622-976F-378A48D00971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 spd="slow">
    <p:wheel spokes="2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18523-EBF7-4D21-A322-DA40B0B3E287}" type="datetime1">
              <a:rPr lang="ru-RU" smtClean="0"/>
              <a:pPr/>
              <a:t>10.11.2018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D16E2C-00B1-4622-976F-378A48D00971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 spd="slow">
    <p:wheel spokes="2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6203E-F830-444C-AD71-1883FE7D85F2}" type="datetime1">
              <a:rPr lang="ru-RU" smtClean="0"/>
              <a:pPr/>
              <a:t>10.11.2018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D16E2C-00B1-4622-976F-378A48D00971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 spd="slow">
    <p:wheel spokes="2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0B6EA2-3D03-44A3-B468-6EA0FC0C9753}" type="datetime1">
              <a:rPr lang="ru-RU" smtClean="0"/>
              <a:pPr/>
              <a:t>10.11.2018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D16E2C-00B1-4622-976F-378A48D00971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 spd="slow">
    <p:wheel spokes="2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B35C79-AA59-4613-9F65-CA4F4DC2A88F}" type="datetime1">
              <a:rPr lang="ru-RU" smtClean="0"/>
              <a:pPr/>
              <a:t>10.11.2018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D16E2C-00B1-4622-976F-378A48D00971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 spd="slow">
    <p:wheel spokes="2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dirty="0" smtClean="0"/>
              <a:t>Вставка рисунка</a:t>
            </a: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5ACCEA-4996-4002-BFE7-31B6E7A53D19}" type="datetime1">
              <a:rPr lang="ru-RU" smtClean="0"/>
              <a:pPr/>
              <a:t>10.11.2018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D16E2C-00B1-4622-976F-378A48D00971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 spd="slow">
    <p:wheel spokes="2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9CD74C-2CB5-4059-B106-BFFBB2B06687}" type="datetime1">
              <a:rPr lang="ru-RU" smtClean="0"/>
              <a:pPr/>
              <a:t>10.11.2018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D16E2C-00B1-4622-976F-378A48D00971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wheel spokes="2"/>
  </p:transition>
  <p:hf hdr="0" ft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6.xml"/><Relationship Id="rId7" Type="http://schemas.microsoft.com/office/2007/relationships/diagramDrawing" Target="../diagrams/drawing6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6.xml"/><Relationship Id="rId5" Type="http://schemas.openxmlformats.org/officeDocument/2006/relationships/diagramQuickStyle" Target="../diagrams/quickStyle6.xml"/><Relationship Id="rId4" Type="http://schemas.openxmlformats.org/officeDocument/2006/relationships/diagramLayout" Target="../diagrams/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9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7" Type="http://schemas.openxmlformats.org/officeDocument/2006/relationships/image" Target="../media/image2.png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7" Type="http://schemas.openxmlformats.org/officeDocument/2006/relationships/image" Target="../media/image3.png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1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2.xml"/><Relationship Id="rId2" Type="http://schemas.openxmlformats.org/officeDocument/2006/relationships/diagramData" Target="../diagrams/data12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2.xml"/><Relationship Id="rId5" Type="http://schemas.openxmlformats.org/officeDocument/2006/relationships/diagramColors" Target="../diagrams/colors12.xml"/><Relationship Id="rId4" Type="http://schemas.openxmlformats.org/officeDocument/2006/relationships/diagramQuickStyle" Target="../diagrams/quickStyle1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3.xml"/><Relationship Id="rId2" Type="http://schemas.openxmlformats.org/officeDocument/2006/relationships/diagramData" Target="../diagrams/data1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3.xml"/><Relationship Id="rId5" Type="http://schemas.openxmlformats.org/officeDocument/2006/relationships/diagramColors" Target="../diagrams/colors13.xml"/><Relationship Id="rId4" Type="http://schemas.openxmlformats.org/officeDocument/2006/relationships/diagramQuickStyle" Target="../diagrams/quickStyle1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75000"/>
              </a:schemeClr>
            </a:gs>
            <a:gs pos="50000">
              <a:schemeClr val="tx2">
                <a:lumMod val="60000"/>
                <a:lumOff val="40000"/>
              </a:schemeClr>
            </a:gs>
            <a:gs pos="100000">
              <a:schemeClr val="bg1"/>
            </a:gs>
          </a:gsLst>
          <a:lin ang="162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42976" y="1643050"/>
            <a:ext cx="7000924" cy="1928826"/>
          </a:xfrm>
          <a:prstGeom prst="round2SameRect">
            <a:avLst>
              <a:gd name="adj1" fmla="val 16667"/>
              <a:gd name="adj2" fmla="val 50000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50000">
                <a:schemeClr val="tx2">
                  <a:lumMod val="60000"/>
                  <a:lumOff val="40000"/>
                </a:schemeClr>
              </a:gs>
              <a:gs pos="100000">
                <a:schemeClr val="bg1"/>
              </a:gs>
            </a:gsLst>
            <a:lin ang="16200000" scaled="1"/>
          </a:gradFill>
          <a:effectLst>
            <a:softEdge rad="63500"/>
          </a:effec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ru-RU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Тема </a:t>
            </a:r>
            <a:r>
              <a:rPr lang="ru-RU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/>
            </a:r>
            <a:br>
              <a:rPr lang="ru-RU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</a:br>
            <a:r>
              <a:rPr lang="ru-RU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«</a:t>
            </a:r>
            <a:r>
              <a:rPr lang="ru-RU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Первое </a:t>
            </a:r>
            <a:r>
              <a:rPr lang="ru-RU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начало </a:t>
            </a:r>
            <a:r>
              <a:rPr lang="ru-RU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термодинамики»</a:t>
            </a:r>
            <a:endParaRPr lang="ru-RU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57290" y="5857892"/>
            <a:ext cx="6472238" cy="500066"/>
          </a:xfrm>
          <a:prstGeom prst="round2DiagRect">
            <a:avLst>
              <a:gd name="adj1" fmla="val 24080"/>
              <a:gd name="adj2" fmla="val 50000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62500" lnSpcReduction="20000"/>
          </a:bodyPr>
          <a:lstStyle/>
          <a:p>
            <a:r>
              <a:rPr lang="ru-RU" dirty="0" smtClean="0"/>
              <a:t>Автор Брагина </a:t>
            </a:r>
            <a:r>
              <a:rPr lang="ru-RU" dirty="0" smtClean="0"/>
              <a:t>Елена Николаевна </a:t>
            </a:r>
            <a:endParaRPr lang="ru-RU" dirty="0"/>
          </a:p>
        </p:txBody>
      </p:sp>
      <p:grpSp>
        <p:nvGrpSpPr>
          <p:cNvPr id="14" name="Группа 13"/>
          <p:cNvGrpSpPr/>
          <p:nvPr/>
        </p:nvGrpSpPr>
        <p:grpSpPr>
          <a:xfrm>
            <a:off x="0" y="5786454"/>
            <a:ext cx="1071538" cy="1071546"/>
            <a:chOff x="0" y="5786454"/>
            <a:chExt cx="1071538" cy="1071546"/>
          </a:xfrm>
        </p:grpSpPr>
        <p:sp>
          <p:nvSpPr>
            <p:cNvPr id="10" name="Фигура, имеющая форму буквы L 9"/>
            <p:cNvSpPr/>
            <p:nvPr/>
          </p:nvSpPr>
          <p:spPr>
            <a:xfrm flipH="1" flipV="1">
              <a:off x="0" y="5786454"/>
              <a:ext cx="819405" cy="571504"/>
            </a:xfrm>
            <a:prstGeom prst="corner">
              <a:avLst>
                <a:gd name="adj1" fmla="val 22786"/>
                <a:gd name="adj2" fmla="val 27159"/>
              </a:avLst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11" name="Фигура, имеющая форму буквы L 10"/>
            <p:cNvSpPr/>
            <p:nvPr/>
          </p:nvSpPr>
          <p:spPr>
            <a:xfrm flipH="1" flipV="1">
              <a:off x="0" y="6229346"/>
              <a:ext cx="1071538" cy="628654"/>
            </a:xfrm>
            <a:prstGeom prst="corner">
              <a:avLst>
                <a:gd name="adj1" fmla="val 28227"/>
                <a:gd name="adj2" fmla="val 29123"/>
              </a:avLst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</p:grpSp>
      <p:grpSp>
        <p:nvGrpSpPr>
          <p:cNvPr id="15" name="Группа 14"/>
          <p:cNvGrpSpPr/>
          <p:nvPr/>
        </p:nvGrpSpPr>
        <p:grpSpPr>
          <a:xfrm flipV="1">
            <a:off x="0" y="0"/>
            <a:ext cx="1071538" cy="1071546"/>
            <a:chOff x="0" y="5786454"/>
            <a:chExt cx="1071538" cy="1071546"/>
          </a:xfrm>
        </p:grpSpPr>
        <p:sp>
          <p:nvSpPr>
            <p:cNvPr id="16" name="Фигура, имеющая форму буквы L 15"/>
            <p:cNvSpPr/>
            <p:nvPr/>
          </p:nvSpPr>
          <p:spPr>
            <a:xfrm flipH="1" flipV="1">
              <a:off x="0" y="5786454"/>
              <a:ext cx="819405" cy="571504"/>
            </a:xfrm>
            <a:prstGeom prst="corner">
              <a:avLst>
                <a:gd name="adj1" fmla="val 22786"/>
                <a:gd name="adj2" fmla="val 27159"/>
              </a:avLst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17" name="Фигура, имеющая форму буквы L 16"/>
            <p:cNvSpPr/>
            <p:nvPr/>
          </p:nvSpPr>
          <p:spPr>
            <a:xfrm flipH="1" flipV="1">
              <a:off x="0" y="6229346"/>
              <a:ext cx="1071538" cy="628654"/>
            </a:xfrm>
            <a:prstGeom prst="corner">
              <a:avLst>
                <a:gd name="adj1" fmla="val 28227"/>
                <a:gd name="adj2" fmla="val 29123"/>
              </a:avLst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</p:grpSp>
      <p:grpSp>
        <p:nvGrpSpPr>
          <p:cNvPr id="18" name="Группа 17"/>
          <p:cNvGrpSpPr/>
          <p:nvPr/>
        </p:nvGrpSpPr>
        <p:grpSpPr>
          <a:xfrm flipH="1" flipV="1">
            <a:off x="8072462" y="0"/>
            <a:ext cx="1071538" cy="1071546"/>
            <a:chOff x="0" y="5786454"/>
            <a:chExt cx="1071538" cy="1071546"/>
          </a:xfrm>
        </p:grpSpPr>
        <p:sp>
          <p:nvSpPr>
            <p:cNvPr id="19" name="Фигура, имеющая форму буквы L 18"/>
            <p:cNvSpPr/>
            <p:nvPr/>
          </p:nvSpPr>
          <p:spPr>
            <a:xfrm flipH="1" flipV="1">
              <a:off x="0" y="5786454"/>
              <a:ext cx="819405" cy="571504"/>
            </a:xfrm>
            <a:prstGeom prst="corner">
              <a:avLst>
                <a:gd name="adj1" fmla="val 22786"/>
                <a:gd name="adj2" fmla="val 27159"/>
              </a:avLst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20" name="Фигура, имеющая форму буквы L 19"/>
            <p:cNvSpPr/>
            <p:nvPr/>
          </p:nvSpPr>
          <p:spPr>
            <a:xfrm flipH="1" flipV="1">
              <a:off x="0" y="6229346"/>
              <a:ext cx="1071538" cy="628654"/>
            </a:xfrm>
            <a:prstGeom prst="corner">
              <a:avLst>
                <a:gd name="adj1" fmla="val 28227"/>
                <a:gd name="adj2" fmla="val 29123"/>
              </a:avLst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</p:grpSp>
      <p:grpSp>
        <p:nvGrpSpPr>
          <p:cNvPr id="21" name="Группа 20"/>
          <p:cNvGrpSpPr/>
          <p:nvPr/>
        </p:nvGrpSpPr>
        <p:grpSpPr>
          <a:xfrm flipH="1">
            <a:off x="8072462" y="5786454"/>
            <a:ext cx="1071538" cy="1071546"/>
            <a:chOff x="0" y="5786454"/>
            <a:chExt cx="1071538" cy="1071546"/>
          </a:xfrm>
        </p:grpSpPr>
        <p:sp>
          <p:nvSpPr>
            <p:cNvPr id="22" name="Фигура, имеющая форму буквы L 21"/>
            <p:cNvSpPr/>
            <p:nvPr/>
          </p:nvSpPr>
          <p:spPr>
            <a:xfrm flipH="1" flipV="1">
              <a:off x="0" y="5786454"/>
              <a:ext cx="819405" cy="571504"/>
            </a:xfrm>
            <a:prstGeom prst="corner">
              <a:avLst>
                <a:gd name="adj1" fmla="val 22786"/>
                <a:gd name="adj2" fmla="val 27159"/>
              </a:avLst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23" name="Фигура, имеющая форму буквы L 22"/>
            <p:cNvSpPr/>
            <p:nvPr/>
          </p:nvSpPr>
          <p:spPr>
            <a:xfrm flipH="1" flipV="1">
              <a:off x="0" y="6229346"/>
              <a:ext cx="1071538" cy="628654"/>
            </a:xfrm>
            <a:prstGeom prst="corner">
              <a:avLst>
                <a:gd name="adj1" fmla="val 28227"/>
                <a:gd name="adj2" fmla="val 29123"/>
              </a:avLst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</p:grpSp>
      <p:grpSp>
        <p:nvGrpSpPr>
          <p:cNvPr id="66" name="Группа 65"/>
          <p:cNvGrpSpPr/>
          <p:nvPr/>
        </p:nvGrpSpPr>
        <p:grpSpPr>
          <a:xfrm>
            <a:off x="755576" y="3933056"/>
            <a:ext cx="8082147" cy="857256"/>
            <a:chOff x="285720" y="3071810"/>
            <a:chExt cx="8286808" cy="1071570"/>
          </a:xfrm>
          <a:effectLst>
            <a:outerShdw blurRad="114300" dir="2760000" algn="ctr" rotWithShape="0">
              <a:schemeClr val="bg1">
                <a:alpha val="72000"/>
              </a:schemeClr>
            </a:outerShdw>
          </a:effectLst>
        </p:grpSpPr>
        <p:sp>
          <p:nvSpPr>
            <p:cNvPr id="47" name="Скругленный прямоугольник 46"/>
            <p:cNvSpPr/>
            <p:nvPr/>
          </p:nvSpPr>
          <p:spPr>
            <a:xfrm>
              <a:off x="285720" y="3071810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48" name="Скругленный прямоугольник 47"/>
            <p:cNvSpPr/>
            <p:nvPr/>
          </p:nvSpPr>
          <p:spPr>
            <a:xfrm>
              <a:off x="642910" y="3357562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49" name="Скругленный прямоугольник 48"/>
            <p:cNvSpPr/>
            <p:nvPr/>
          </p:nvSpPr>
          <p:spPr>
            <a:xfrm>
              <a:off x="1000100" y="3643314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50" name="Скругленный прямоугольник 49"/>
            <p:cNvSpPr/>
            <p:nvPr/>
          </p:nvSpPr>
          <p:spPr>
            <a:xfrm>
              <a:off x="1500166" y="3357562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51" name="Скругленный прямоугольник 50"/>
            <p:cNvSpPr/>
            <p:nvPr/>
          </p:nvSpPr>
          <p:spPr>
            <a:xfrm>
              <a:off x="1928794" y="3643314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52" name="Скругленный прямоугольник 51"/>
            <p:cNvSpPr/>
            <p:nvPr/>
          </p:nvSpPr>
          <p:spPr>
            <a:xfrm>
              <a:off x="2428860" y="3357562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53" name="Скругленный прямоугольник 52"/>
            <p:cNvSpPr/>
            <p:nvPr/>
          </p:nvSpPr>
          <p:spPr>
            <a:xfrm>
              <a:off x="2857488" y="3643314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54" name="Скругленный прямоугольник 53"/>
            <p:cNvSpPr/>
            <p:nvPr/>
          </p:nvSpPr>
          <p:spPr>
            <a:xfrm>
              <a:off x="3286116" y="3357562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55" name="Скругленный прямоугольник 54"/>
            <p:cNvSpPr/>
            <p:nvPr/>
          </p:nvSpPr>
          <p:spPr>
            <a:xfrm>
              <a:off x="3714744" y="3643314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56" name="Скругленный прямоугольник 55"/>
            <p:cNvSpPr/>
            <p:nvPr/>
          </p:nvSpPr>
          <p:spPr>
            <a:xfrm>
              <a:off x="4143372" y="3357562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57" name="Скругленный прямоугольник 56"/>
            <p:cNvSpPr/>
            <p:nvPr/>
          </p:nvSpPr>
          <p:spPr>
            <a:xfrm>
              <a:off x="4572000" y="3643314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58" name="Скругленный прямоугольник 57"/>
            <p:cNvSpPr/>
            <p:nvPr/>
          </p:nvSpPr>
          <p:spPr>
            <a:xfrm>
              <a:off x="5000628" y="3357562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59" name="Скругленный прямоугольник 58"/>
            <p:cNvSpPr/>
            <p:nvPr/>
          </p:nvSpPr>
          <p:spPr>
            <a:xfrm>
              <a:off x="5429256" y="3643314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60" name="Скругленный прямоугольник 59"/>
            <p:cNvSpPr/>
            <p:nvPr/>
          </p:nvSpPr>
          <p:spPr>
            <a:xfrm>
              <a:off x="5857884" y="3357562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61" name="Скругленный прямоугольник 60"/>
            <p:cNvSpPr/>
            <p:nvPr/>
          </p:nvSpPr>
          <p:spPr>
            <a:xfrm>
              <a:off x="6286512" y="3643314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62" name="Скругленный прямоугольник 61"/>
            <p:cNvSpPr/>
            <p:nvPr/>
          </p:nvSpPr>
          <p:spPr>
            <a:xfrm>
              <a:off x="6715140" y="3357562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63" name="Скругленный прямоугольник 62"/>
            <p:cNvSpPr/>
            <p:nvPr/>
          </p:nvSpPr>
          <p:spPr>
            <a:xfrm>
              <a:off x="7143768" y="3643314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64" name="Скругленный прямоугольник 63"/>
            <p:cNvSpPr/>
            <p:nvPr/>
          </p:nvSpPr>
          <p:spPr>
            <a:xfrm>
              <a:off x="7500958" y="3357562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65" name="Скругленный прямоугольник 64"/>
            <p:cNvSpPr/>
            <p:nvPr/>
          </p:nvSpPr>
          <p:spPr>
            <a:xfrm>
              <a:off x="7858148" y="3071810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</p:grpSp>
      <p:sp>
        <p:nvSpPr>
          <p:cNvPr id="40" name="Дата 3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07D821-3DFB-402F-969A-F9C95F42F6C9}" type="datetime1">
              <a:rPr lang="ru-RU" smtClean="0"/>
              <a:pPr/>
              <a:t>10.11.2018</a:t>
            </a:fld>
            <a:endParaRPr lang="ru-RU" dirty="0"/>
          </a:p>
        </p:txBody>
      </p:sp>
      <p:sp>
        <p:nvSpPr>
          <p:cNvPr id="41" name="Номер слайда 4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D16E2C-00B1-4622-976F-378A48D00971}" type="slidenum">
              <a:rPr lang="ru-RU" smtClean="0"/>
              <a:pPr/>
              <a:t>1</a:t>
            </a:fld>
            <a:endParaRPr lang="ru-RU" dirty="0"/>
          </a:p>
        </p:txBody>
      </p:sp>
      <p:sp>
        <p:nvSpPr>
          <p:cNvPr id="39" name="Подзаголовок 2"/>
          <p:cNvSpPr txBox="1">
            <a:spLocks/>
          </p:cNvSpPr>
          <p:nvPr/>
        </p:nvSpPr>
        <p:spPr>
          <a:xfrm>
            <a:off x="1500166" y="357166"/>
            <a:ext cx="6257924" cy="571504"/>
          </a:xfrm>
          <a:prstGeom prst="round2DiagRect">
            <a:avLst>
              <a:gd name="adj1" fmla="val 24080"/>
              <a:gd name="adj2" fmla="val 50000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/>
          <a:p>
            <a:pPr algn="ctr">
              <a:spcBef>
                <a:spcPct val="20000"/>
              </a:spcBef>
              <a:defRPr/>
            </a:pPr>
            <a:r>
              <a:rPr lang="ru-RU" sz="1600" b="1" dirty="0" smtClean="0"/>
              <a:t>ГАПОУ КК</a:t>
            </a:r>
            <a:r>
              <a:rPr lang="ru-RU" sz="1600" dirty="0" smtClean="0"/>
              <a:t>«Новороссийский колледж строительства и экономики»</a:t>
            </a:r>
          </a:p>
          <a:p>
            <a:pPr lvl="0" algn="ctr">
              <a:spcBef>
                <a:spcPct val="20000"/>
              </a:spcBef>
              <a:defRPr/>
            </a:pPr>
            <a:endParaRPr kumimoji="0" lang="ru-RU" sz="16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2" name="Прямоугольник 41"/>
          <p:cNvSpPr/>
          <p:nvPr/>
        </p:nvSpPr>
        <p:spPr>
          <a:xfrm>
            <a:off x="2195736" y="5013176"/>
            <a:ext cx="554461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/>
              <a:t>Дисциплина «Основы технической термодинамики»</a:t>
            </a:r>
            <a:endParaRPr lang="ru-RU" dirty="0"/>
          </a:p>
        </p:txBody>
      </p:sp>
    </p:spTree>
  </p:cSld>
  <p:clrMapOvr>
    <a:masterClrMapping/>
  </p:clrMapOvr>
  <p:transition spd="slow">
    <p:wheel spokes="2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8000"/>
                            </p:stCondLst>
                            <p:childTnLst>
                              <p:par>
                                <p:cTn id="21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8500"/>
                            </p:stCondLst>
                            <p:childTnLst>
                              <p:par>
                                <p:cTn id="2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9000"/>
                            </p:stCondLst>
                            <p:childTnLst>
                              <p:par>
                                <p:cTn id="29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1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11000"/>
                            </p:stCondLst>
                            <p:childTnLst>
                              <p:par>
                                <p:cTn id="39" presetID="3" presetClass="emph" presetSubtype="2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40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2" grpId="1" animBg="1"/>
      <p:bldP spid="3" grpId="0" build="p" animBg="1"/>
      <p:bldP spid="39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75000"/>
              </a:schemeClr>
            </a:gs>
            <a:gs pos="50000">
              <a:schemeClr val="tx2">
                <a:lumMod val="60000"/>
                <a:lumOff val="40000"/>
              </a:schemeClr>
            </a:gs>
            <a:gs pos="100000">
              <a:schemeClr val="bg1"/>
            </a:gs>
          </a:gsLst>
          <a:lin ang="162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65"/>
          <p:cNvGrpSpPr/>
          <p:nvPr/>
        </p:nvGrpSpPr>
        <p:grpSpPr>
          <a:xfrm>
            <a:off x="1142976" y="5715016"/>
            <a:ext cx="7000924" cy="500066"/>
            <a:chOff x="285720" y="3071810"/>
            <a:chExt cx="8286808" cy="1071570"/>
          </a:xfrm>
          <a:effectLst>
            <a:outerShdw blurRad="114300" dir="2760000" algn="ctr" rotWithShape="0">
              <a:schemeClr val="bg1">
                <a:alpha val="72000"/>
              </a:schemeClr>
            </a:outerShdw>
          </a:effectLst>
        </p:grpSpPr>
        <p:sp>
          <p:nvSpPr>
            <p:cNvPr id="39" name="Скругленный прямоугольник 38"/>
            <p:cNvSpPr/>
            <p:nvPr/>
          </p:nvSpPr>
          <p:spPr>
            <a:xfrm>
              <a:off x="285720" y="3071810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40" name="Скругленный прямоугольник 39"/>
            <p:cNvSpPr/>
            <p:nvPr/>
          </p:nvSpPr>
          <p:spPr>
            <a:xfrm>
              <a:off x="642910" y="3357562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41" name="Скругленный прямоугольник 40"/>
            <p:cNvSpPr/>
            <p:nvPr/>
          </p:nvSpPr>
          <p:spPr>
            <a:xfrm>
              <a:off x="1000100" y="3643314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42" name="Скругленный прямоугольник 41"/>
            <p:cNvSpPr/>
            <p:nvPr/>
          </p:nvSpPr>
          <p:spPr>
            <a:xfrm>
              <a:off x="1500166" y="3357562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43" name="Скругленный прямоугольник 42"/>
            <p:cNvSpPr/>
            <p:nvPr/>
          </p:nvSpPr>
          <p:spPr>
            <a:xfrm>
              <a:off x="1928794" y="3643314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44" name="Скругленный прямоугольник 43"/>
            <p:cNvSpPr/>
            <p:nvPr/>
          </p:nvSpPr>
          <p:spPr>
            <a:xfrm>
              <a:off x="2428860" y="3357562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45" name="Скругленный прямоугольник 44"/>
            <p:cNvSpPr/>
            <p:nvPr/>
          </p:nvSpPr>
          <p:spPr>
            <a:xfrm>
              <a:off x="2857488" y="3643314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46" name="Скругленный прямоугольник 45"/>
            <p:cNvSpPr/>
            <p:nvPr/>
          </p:nvSpPr>
          <p:spPr>
            <a:xfrm>
              <a:off x="3286116" y="3357562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66" name="Скругленный прямоугольник 65"/>
            <p:cNvSpPr/>
            <p:nvPr/>
          </p:nvSpPr>
          <p:spPr>
            <a:xfrm>
              <a:off x="3714744" y="3643314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67" name="Скругленный прямоугольник 66"/>
            <p:cNvSpPr/>
            <p:nvPr/>
          </p:nvSpPr>
          <p:spPr>
            <a:xfrm>
              <a:off x="4143372" y="3357562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68" name="Скругленный прямоугольник 67"/>
            <p:cNvSpPr/>
            <p:nvPr/>
          </p:nvSpPr>
          <p:spPr>
            <a:xfrm>
              <a:off x="4572000" y="3643314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69" name="Скругленный прямоугольник 68"/>
            <p:cNvSpPr/>
            <p:nvPr/>
          </p:nvSpPr>
          <p:spPr>
            <a:xfrm>
              <a:off x="5000628" y="3357562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70" name="Скругленный прямоугольник 69"/>
            <p:cNvSpPr/>
            <p:nvPr/>
          </p:nvSpPr>
          <p:spPr>
            <a:xfrm>
              <a:off x="5429256" y="3643314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71" name="Скругленный прямоугольник 70"/>
            <p:cNvSpPr/>
            <p:nvPr/>
          </p:nvSpPr>
          <p:spPr>
            <a:xfrm>
              <a:off x="5857884" y="3357562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72" name="Скругленный прямоугольник 71"/>
            <p:cNvSpPr/>
            <p:nvPr/>
          </p:nvSpPr>
          <p:spPr>
            <a:xfrm>
              <a:off x="6286512" y="3643314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73" name="Скругленный прямоугольник 72"/>
            <p:cNvSpPr/>
            <p:nvPr/>
          </p:nvSpPr>
          <p:spPr>
            <a:xfrm>
              <a:off x="6715140" y="3357562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74" name="Скругленный прямоугольник 73"/>
            <p:cNvSpPr/>
            <p:nvPr/>
          </p:nvSpPr>
          <p:spPr>
            <a:xfrm>
              <a:off x="7143768" y="3643314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75" name="Скругленный прямоугольник 74"/>
            <p:cNvSpPr/>
            <p:nvPr/>
          </p:nvSpPr>
          <p:spPr>
            <a:xfrm>
              <a:off x="7500958" y="3357562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76" name="Скругленный прямоугольник 75"/>
            <p:cNvSpPr/>
            <p:nvPr/>
          </p:nvSpPr>
          <p:spPr>
            <a:xfrm>
              <a:off x="7858148" y="3071810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</p:grpSp>
      <p:sp>
        <p:nvSpPr>
          <p:cNvPr id="80" name="Дата 7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CB980C-8B6F-4538-A4B6-06B2AE94B66E}" type="datetime1">
              <a:rPr lang="ru-RU" smtClean="0"/>
              <a:pPr/>
              <a:t>10.11.2018</a:t>
            </a:fld>
            <a:endParaRPr lang="ru-RU" dirty="0"/>
          </a:p>
        </p:txBody>
      </p:sp>
      <p:sp>
        <p:nvSpPr>
          <p:cNvPr id="81" name="Номер слайда 8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D16E2C-00B1-4622-976F-378A48D00971}" type="slidenum">
              <a:rPr lang="ru-RU" smtClean="0"/>
              <a:pPr/>
              <a:t>10</a:t>
            </a:fld>
            <a:endParaRPr lang="ru-RU" dirty="0"/>
          </a:p>
        </p:txBody>
      </p:sp>
      <p:graphicFrame>
        <p:nvGraphicFramePr>
          <p:cNvPr id="82" name="Содержимое 81"/>
          <p:cNvGraphicFramePr>
            <a:graphicFrameLocks noGrp="1"/>
          </p:cNvGraphicFramePr>
          <p:nvPr>
            <p:ph idx="4294967295"/>
          </p:nvPr>
        </p:nvGraphicFramePr>
        <p:xfrm>
          <a:off x="1071538" y="642918"/>
          <a:ext cx="7358114" cy="521497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pSp>
        <p:nvGrpSpPr>
          <p:cNvPr id="3" name="Группа 13"/>
          <p:cNvGrpSpPr/>
          <p:nvPr/>
        </p:nvGrpSpPr>
        <p:grpSpPr>
          <a:xfrm>
            <a:off x="-11875" y="5798329"/>
            <a:ext cx="1071538" cy="1071546"/>
            <a:chOff x="0" y="5786454"/>
            <a:chExt cx="1071538" cy="1071546"/>
          </a:xfrm>
        </p:grpSpPr>
        <p:sp>
          <p:nvSpPr>
            <p:cNvPr id="10" name="Фигура, имеющая форму буквы L 9"/>
            <p:cNvSpPr/>
            <p:nvPr/>
          </p:nvSpPr>
          <p:spPr>
            <a:xfrm flipH="1" flipV="1">
              <a:off x="0" y="5786454"/>
              <a:ext cx="819405" cy="571504"/>
            </a:xfrm>
            <a:prstGeom prst="corner">
              <a:avLst>
                <a:gd name="adj1" fmla="val 22786"/>
                <a:gd name="adj2" fmla="val 27159"/>
              </a:avLst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11" name="Фигура, имеющая форму буквы L 10"/>
            <p:cNvSpPr/>
            <p:nvPr/>
          </p:nvSpPr>
          <p:spPr>
            <a:xfrm flipH="1" flipV="1">
              <a:off x="0" y="6229346"/>
              <a:ext cx="1071538" cy="628654"/>
            </a:xfrm>
            <a:prstGeom prst="corner">
              <a:avLst>
                <a:gd name="adj1" fmla="val 28227"/>
                <a:gd name="adj2" fmla="val 29123"/>
              </a:avLst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</p:grpSp>
      <p:grpSp>
        <p:nvGrpSpPr>
          <p:cNvPr id="4" name="Группа 14"/>
          <p:cNvGrpSpPr/>
          <p:nvPr/>
        </p:nvGrpSpPr>
        <p:grpSpPr>
          <a:xfrm flipV="1">
            <a:off x="-11875" y="-11875"/>
            <a:ext cx="1071538" cy="1071546"/>
            <a:chOff x="0" y="5786454"/>
            <a:chExt cx="1071538" cy="1071546"/>
          </a:xfrm>
        </p:grpSpPr>
        <p:sp>
          <p:nvSpPr>
            <p:cNvPr id="16" name="Фигура, имеющая форму буквы L 15"/>
            <p:cNvSpPr/>
            <p:nvPr/>
          </p:nvSpPr>
          <p:spPr>
            <a:xfrm flipH="1" flipV="1">
              <a:off x="0" y="5786454"/>
              <a:ext cx="819405" cy="571504"/>
            </a:xfrm>
            <a:prstGeom prst="corner">
              <a:avLst>
                <a:gd name="adj1" fmla="val 22786"/>
                <a:gd name="adj2" fmla="val 27159"/>
              </a:avLst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17" name="Фигура, имеющая форму буквы L 16"/>
            <p:cNvSpPr/>
            <p:nvPr/>
          </p:nvSpPr>
          <p:spPr>
            <a:xfrm flipH="1" flipV="1">
              <a:off x="0" y="6229346"/>
              <a:ext cx="1071538" cy="628654"/>
            </a:xfrm>
            <a:prstGeom prst="corner">
              <a:avLst>
                <a:gd name="adj1" fmla="val 28227"/>
                <a:gd name="adj2" fmla="val 29123"/>
              </a:avLst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</p:grpSp>
      <p:grpSp>
        <p:nvGrpSpPr>
          <p:cNvPr id="5" name="Группа 17"/>
          <p:cNvGrpSpPr/>
          <p:nvPr/>
        </p:nvGrpSpPr>
        <p:grpSpPr>
          <a:xfrm flipH="1" flipV="1">
            <a:off x="8084337" y="-11875"/>
            <a:ext cx="1071538" cy="1071546"/>
            <a:chOff x="0" y="5786454"/>
            <a:chExt cx="1071538" cy="1071546"/>
          </a:xfrm>
        </p:grpSpPr>
        <p:sp>
          <p:nvSpPr>
            <p:cNvPr id="19" name="Фигура, имеющая форму буквы L 18"/>
            <p:cNvSpPr/>
            <p:nvPr/>
          </p:nvSpPr>
          <p:spPr>
            <a:xfrm flipH="1" flipV="1">
              <a:off x="0" y="5786454"/>
              <a:ext cx="819405" cy="571504"/>
            </a:xfrm>
            <a:prstGeom prst="corner">
              <a:avLst>
                <a:gd name="adj1" fmla="val 22786"/>
                <a:gd name="adj2" fmla="val 27159"/>
              </a:avLst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20" name="Фигура, имеющая форму буквы L 19"/>
            <p:cNvSpPr/>
            <p:nvPr/>
          </p:nvSpPr>
          <p:spPr>
            <a:xfrm flipH="1" flipV="1">
              <a:off x="0" y="6229346"/>
              <a:ext cx="1071538" cy="628654"/>
            </a:xfrm>
            <a:prstGeom prst="corner">
              <a:avLst>
                <a:gd name="adj1" fmla="val 28227"/>
                <a:gd name="adj2" fmla="val 29123"/>
              </a:avLst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</p:grpSp>
      <p:grpSp>
        <p:nvGrpSpPr>
          <p:cNvPr id="6" name="Группа 20"/>
          <p:cNvGrpSpPr/>
          <p:nvPr/>
        </p:nvGrpSpPr>
        <p:grpSpPr>
          <a:xfrm flipH="1">
            <a:off x="8072462" y="5786454"/>
            <a:ext cx="1071538" cy="1071546"/>
            <a:chOff x="0" y="5786454"/>
            <a:chExt cx="1071538" cy="1071546"/>
          </a:xfrm>
        </p:grpSpPr>
        <p:sp>
          <p:nvSpPr>
            <p:cNvPr id="22" name="Фигура, имеющая форму буквы L 21"/>
            <p:cNvSpPr/>
            <p:nvPr/>
          </p:nvSpPr>
          <p:spPr>
            <a:xfrm flipH="1" flipV="1">
              <a:off x="0" y="5786454"/>
              <a:ext cx="819405" cy="571504"/>
            </a:xfrm>
            <a:prstGeom prst="corner">
              <a:avLst>
                <a:gd name="adj1" fmla="val 22786"/>
                <a:gd name="adj2" fmla="val 27159"/>
              </a:avLst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23" name="Фигура, имеющая форму буквы L 22"/>
            <p:cNvSpPr/>
            <p:nvPr/>
          </p:nvSpPr>
          <p:spPr>
            <a:xfrm flipH="1" flipV="1">
              <a:off x="0" y="6229346"/>
              <a:ext cx="1071538" cy="628654"/>
            </a:xfrm>
            <a:prstGeom prst="corner">
              <a:avLst>
                <a:gd name="adj1" fmla="val 28227"/>
                <a:gd name="adj2" fmla="val 29123"/>
              </a:avLst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</p:grpSp>
      <p:grpSp>
        <p:nvGrpSpPr>
          <p:cNvPr id="7" name="Группа 65"/>
          <p:cNvGrpSpPr/>
          <p:nvPr/>
        </p:nvGrpSpPr>
        <p:grpSpPr>
          <a:xfrm>
            <a:off x="1142976" y="285728"/>
            <a:ext cx="7000924" cy="500066"/>
            <a:chOff x="285720" y="3071810"/>
            <a:chExt cx="8286808" cy="1071570"/>
          </a:xfrm>
          <a:effectLst>
            <a:outerShdw blurRad="114300" dir="2760000" algn="ctr" rotWithShape="0">
              <a:schemeClr val="bg1">
                <a:alpha val="72000"/>
              </a:schemeClr>
            </a:outerShdw>
          </a:effectLst>
        </p:grpSpPr>
        <p:sp>
          <p:nvSpPr>
            <p:cNvPr id="47" name="Скругленный прямоугольник 46"/>
            <p:cNvSpPr/>
            <p:nvPr/>
          </p:nvSpPr>
          <p:spPr>
            <a:xfrm>
              <a:off x="285720" y="3071810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48" name="Скругленный прямоугольник 47"/>
            <p:cNvSpPr/>
            <p:nvPr/>
          </p:nvSpPr>
          <p:spPr>
            <a:xfrm>
              <a:off x="642910" y="3357562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49" name="Скругленный прямоугольник 48"/>
            <p:cNvSpPr/>
            <p:nvPr/>
          </p:nvSpPr>
          <p:spPr>
            <a:xfrm>
              <a:off x="1000100" y="3643314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50" name="Скругленный прямоугольник 49"/>
            <p:cNvSpPr/>
            <p:nvPr/>
          </p:nvSpPr>
          <p:spPr>
            <a:xfrm>
              <a:off x="1500166" y="3357562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51" name="Скругленный прямоугольник 50"/>
            <p:cNvSpPr/>
            <p:nvPr/>
          </p:nvSpPr>
          <p:spPr>
            <a:xfrm>
              <a:off x="1928794" y="3643314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52" name="Скругленный прямоугольник 51"/>
            <p:cNvSpPr/>
            <p:nvPr/>
          </p:nvSpPr>
          <p:spPr>
            <a:xfrm>
              <a:off x="2428860" y="3357562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53" name="Скругленный прямоугольник 52"/>
            <p:cNvSpPr/>
            <p:nvPr/>
          </p:nvSpPr>
          <p:spPr>
            <a:xfrm>
              <a:off x="2857488" y="3643314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54" name="Скругленный прямоугольник 53"/>
            <p:cNvSpPr/>
            <p:nvPr/>
          </p:nvSpPr>
          <p:spPr>
            <a:xfrm>
              <a:off x="3286116" y="3357562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55" name="Скругленный прямоугольник 54"/>
            <p:cNvSpPr/>
            <p:nvPr/>
          </p:nvSpPr>
          <p:spPr>
            <a:xfrm>
              <a:off x="3714744" y="3643314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56" name="Скругленный прямоугольник 55"/>
            <p:cNvSpPr/>
            <p:nvPr/>
          </p:nvSpPr>
          <p:spPr>
            <a:xfrm>
              <a:off x="4143372" y="3357562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57" name="Скругленный прямоугольник 56"/>
            <p:cNvSpPr/>
            <p:nvPr/>
          </p:nvSpPr>
          <p:spPr>
            <a:xfrm>
              <a:off x="4572000" y="3643314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58" name="Скругленный прямоугольник 57"/>
            <p:cNvSpPr/>
            <p:nvPr/>
          </p:nvSpPr>
          <p:spPr>
            <a:xfrm>
              <a:off x="5000628" y="3357562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59" name="Скругленный прямоугольник 58"/>
            <p:cNvSpPr/>
            <p:nvPr/>
          </p:nvSpPr>
          <p:spPr>
            <a:xfrm>
              <a:off x="5429256" y="3643314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60" name="Скругленный прямоугольник 59"/>
            <p:cNvSpPr/>
            <p:nvPr/>
          </p:nvSpPr>
          <p:spPr>
            <a:xfrm>
              <a:off x="5857884" y="3357562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61" name="Скругленный прямоугольник 60"/>
            <p:cNvSpPr/>
            <p:nvPr/>
          </p:nvSpPr>
          <p:spPr>
            <a:xfrm>
              <a:off x="6286512" y="3643314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62" name="Скругленный прямоугольник 61"/>
            <p:cNvSpPr/>
            <p:nvPr/>
          </p:nvSpPr>
          <p:spPr>
            <a:xfrm>
              <a:off x="6715140" y="3357562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63" name="Скругленный прямоугольник 62"/>
            <p:cNvSpPr/>
            <p:nvPr/>
          </p:nvSpPr>
          <p:spPr>
            <a:xfrm>
              <a:off x="7143768" y="3643314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64" name="Скругленный прямоугольник 63"/>
            <p:cNvSpPr/>
            <p:nvPr/>
          </p:nvSpPr>
          <p:spPr>
            <a:xfrm>
              <a:off x="7500958" y="3357562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65" name="Скругленный прямоугольник 64"/>
            <p:cNvSpPr/>
            <p:nvPr/>
          </p:nvSpPr>
          <p:spPr>
            <a:xfrm>
              <a:off x="7858148" y="3071810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</p:grpSp>
      <p:sp>
        <p:nvSpPr>
          <p:cNvPr id="77" name="Стрелка вправо 76">
            <a:hlinkClick r:id="" action="ppaction://hlinkshowjump?jump=nextslide"/>
          </p:cNvPr>
          <p:cNvSpPr/>
          <p:nvPr/>
        </p:nvSpPr>
        <p:spPr>
          <a:xfrm>
            <a:off x="7643834" y="6357958"/>
            <a:ext cx="357190" cy="428604"/>
          </a:xfrm>
          <a:prstGeom prst="rightArrow">
            <a:avLst>
              <a:gd name="adj1" fmla="val 50000"/>
              <a:gd name="adj2" fmla="val 100000"/>
            </a:avLst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78" name="Стрелка вправо 77">
            <a:hlinkClick r:id="" action="ppaction://hlinkshowjump?jump=previousslide"/>
          </p:cNvPr>
          <p:cNvSpPr/>
          <p:nvPr/>
        </p:nvSpPr>
        <p:spPr>
          <a:xfrm rot="10800000">
            <a:off x="7215206" y="6357958"/>
            <a:ext cx="357190" cy="428604"/>
          </a:xfrm>
          <a:prstGeom prst="rightArrow">
            <a:avLst>
              <a:gd name="adj1" fmla="val 50000"/>
              <a:gd name="adj2" fmla="val 100000"/>
            </a:avLst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79" name="Счетверенная стрелка 78">
            <a:hlinkClick r:id="" action="ppaction://hlinkshowjump?jump=endshow"/>
          </p:cNvPr>
          <p:cNvSpPr/>
          <p:nvPr/>
        </p:nvSpPr>
        <p:spPr>
          <a:xfrm rot="18795233">
            <a:off x="1123284" y="6290823"/>
            <a:ext cx="566740" cy="583202"/>
          </a:xfrm>
          <a:prstGeom prst="quadArrow">
            <a:avLst>
              <a:gd name="adj1" fmla="val 45000"/>
              <a:gd name="adj2" fmla="val 12218"/>
              <a:gd name="adj3" fmla="val 0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</p:spTree>
  </p:cSld>
  <p:clrMapOvr>
    <a:masterClrMapping/>
  </p:clrMapOvr>
  <p:transition spd="slow">
    <p:wheel spokes="2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75000"/>
              </a:schemeClr>
            </a:gs>
            <a:gs pos="50000">
              <a:schemeClr val="tx2">
                <a:lumMod val="60000"/>
                <a:lumOff val="40000"/>
              </a:schemeClr>
            </a:gs>
            <a:gs pos="100000">
              <a:schemeClr val="bg1"/>
            </a:gs>
          </a:gsLst>
          <a:lin ang="162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65"/>
          <p:cNvGrpSpPr/>
          <p:nvPr/>
        </p:nvGrpSpPr>
        <p:grpSpPr>
          <a:xfrm>
            <a:off x="1119038" y="5572140"/>
            <a:ext cx="7000924" cy="500066"/>
            <a:chOff x="285720" y="3071810"/>
            <a:chExt cx="8286808" cy="1071570"/>
          </a:xfrm>
          <a:effectLst>
            <a:outerShdw blurRad="114300" dir="2760000" algn="ctr" rotWithShape="0">
              <a:schemeClr val="bg1">
                <a:alpha val="72000"/>
              </a:schemeClr>
            </a:outerShdw>
          </a:effectLst>
        </p:grpSpPr>
        <p:sp>
          <p:nvSpPr>
            <p:cNvPr id="39" name="Скругленный прямоугольник 38"/>
            <p:cNvSpPr/>
            <p:nvPr/>
          </p:nvSpPr>
          <p:spPr>
            <a:xfrm>
              <a:off x="285720" y="3071810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40" name="Скругленный прямоугольник 39"/>
            <p:cNvSpPr/>
            <p:nvPr/>
          </p:nvSpPr>
          <p:spPr>
            <a:xfrm>
              <a:off x="642910" y="3357562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41" name="Скругленный прямоугольник 40"/>
            <p:cNvSpPr/>
            <p:nvPr/>
          </p:nvSpPr>
          <p:spPr>
            <a:xfrm>
              <a:off x="1000100" y="3643314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42" name="Скругленный прямоугольник 41"/>
            <p:cNvSpPr/>
            <p:nvPr/>
          </p:nvSpPr>
          <p:spPr>
            <a:xfrm>
              <a:off x="1500166" y="3357562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43" name="Скругленный прямоугольник 42"/>
            <p:cNvSpPr/>
            <p:nvPr/>
          </p:nvSpPr>
          <p:spPr>
            <a:xfrm>
              <a:off x="1928794" y="3643314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44" name="Скругленный прямоугольник 43"/>
            <p:cNvSpPr/>
            <p:nvPr/>
          </p:nvSpPr>
          <p:spPr>
            <a:xfrm>
              <a:off x="2428860" y="3357562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45" name="Скругленный прямоугольник 44"/>
            <p:cNvSpPr/>
            <p:nvPr/>
          </p:nvSpPr>
          <p:spPr>
            <a:xfrm>
              <a:off x="2857488" y="3643314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46" name="Скругленный прямоугольник 45"/>
            <p:cNvSpPr/>
            <p:nvPr/>
          </p:nvSpPr>
          <p:spPr>
            <a:xfrm>
              <a:off x="3286116" y="3357562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66" name="Скругленный прямоугольник 65"/>
            <p:cNvSpPr/>
            <p:nvPr/>
          </p:nvSpPr>
          <p:spPr>
            <a:xfrm>
              <a:off x="3714744" y="3643314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67" name="Скругленный прямоугольник 66"/>
            <p:cNvSpPr/>
            <p:nvPr/>
          </p:nvSpPr>
          <p:spPr>
            <a:xfrm>
              <a:off x="4143372" y="3357562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68" name="Скругленный прямоугольник 67"/>
            <p:cNvSpPr/>
            <p:nvPr/>
          </p:nvSpPr>
          <p:spPr>
            <a:xfrm>
              <a:off x="4572000" y="3643314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69" name="Скругленный прямоугольник 68"/>
            <p:cNvSpPr/>
            <p:nvPr/>
          </p:nvSpPr>
          <p:spPr>
            <a:xfrm>
              <a:off x="5000628" y="3357562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70" name="Скругленный прямоугольник 69"/>
            <p:cNvSpPr/>
            <p:nvPr/>
          </p:nvSpPr>
          <p:spPr>
            <a:xfrm>
              <a:off x="5429256" y="3643314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71" name="Скругленный прямоугольник 70"/>
            <p:cNvSpPr/>
            <p:nvPr/>
          </p:nvSpPr>
          <p:spPr>
            <a:xfrm>
              <a:off x="5857884" y="3357562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72" name="Скругленный прямоугольник 71"/>
            <p:cNvSpPr/>
            <p:nvPr/>
          </p:nvSpPr>
          <p:spPr>
            <a:xfrm>
              <a:off x="6286512" y="3643314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73" name="Скругленный прямоугольник 72"/>
            <p:cNvSpPr/>
            <p:nvPr/>
          </p:nvSpPr>
          <p:spPr>
            <a:xfrm>
              <a:off x="6715140" y="3357562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74" name="Скругленный прямоугольник 73"/>
            <p:cNvSpPr/>
            <p:nvPr/>
          </p:nvSpPr>
          <p:spPr>
            <a:xfrm>
              <a:off x="7143768" y="3643314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75" name="Скругленный прямоугольник 74"/>
            <p:cNvSpPr/>
            <p:nvPr/>
          </p:nvSpPr>
          <p:spPr>
            <a:xfrm>
              <a:off x="7500958" y="3357562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76" name="Скругленный прямоугольник 75"/>
            <p:cNvSpPr/>
            <p:nvPr/>
          </p:nvSpPr>
          <p:spPr>
            <a:xfrm>
              <a:off x="7858148" y="3071810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</p:grpSp>
      <p:sp>
        <p:nvSpPr>
          <p:cNvPr id="80" name="Дата 7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CB980C-8B6F-4538-A4B6-06B2AE94B66E}" type="datetime1">
              <a:rPr lang="ru-RU" smtClean="0"/>
              <a:pPr/>
              <a:t>10.11.2018</a:t>
            </a:fld>
            <a:endParaRPr lang="ru-RU" dirty="0"/>
          </a:p>
        </p:txBody>
      </p:sp>
      <p:sp>
        <p:nvSpPr>
          <p:cNvPr id="81" name="Номер слайда 8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D16E2C-00B1-4622-976F-378A48D00971}" type="slidenum">
              <a:rPr lang="ru-RU" smtClean="0"/>
              <a:pPr/>
              <a:t>11</a:t>
            </a:fld>
            <a:endParaRPr lang="ru-RU" dirty="0"/>
          </a:p>
        </p:txBody>
      </p:sp>
      <p:graphicFrame>
        <p:nvGraphicFramePr>
          <p:cNvPr id="82" name="Содержимое 81"/>
          <p:cNvGraphicFramePr>
            <a:graphicFrameLocks noGrp="1"/>
          </p:cNvGraphicFramePr>
          <p:nvPr>
            <p:ph idx="4294967295"/>
          </p:nvPr>
        </p:nvGraphicFramePr>
        <p:xfrm>
          <a:off x="1071538" y="1142984"/>
          <a:ext cx="7429500" cy="464347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pSp>
        <p:nvGrpSpPr>
          <p:cNvPr id="3" name="Группа 13"/>
          <p:cNvGrpSpPr/>
          <p:nvPr/>
        </p:nvGrpSpPr>
        <p:grpSpPr>
          <a:xfrm>
            <a:off x="-11875" y="5798329"/>
            <a:ext cx="1071538" cy="1071546"/>
            <a:chOff x="0" y="5786454"/>
            <a:chExt cx="1071538" cy="1071546"/>
          </a:xfrm>
        </p:grpSpPr>
        <p:sp>
          <p:nvSpPr>
            <p:cNvPr id="10" name="Фигура, имеющая форму буквы L 9"/>
            <p:cNvSpPr/>
            <p:nvPr/>
          </p:nvSpPr>
          <p:spPr>
            <a:xfrm flipH="1" flipV="1">
              <a:off x="0" y="5786454"/>
              <a:ext cx="819405" cy="571504"/>
            </a:xfrm>
            <a:prstGeom prst="corner">
              <a:avLst>
                <a:gd name="adj1" fmla="val 22786"/>
                <a:gd name="adj2" fmla="val 27159"/>
              </a:avLst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11" name="Фигура, имеющая форму буквы L 10"/>
            <p:cNvSpPr/>
            <p:nvPr/>
          </p:nvSpPr>
          <p:spPr>
            <a:xfrm flipH="1" flipV="1">
              <a:off x="0" y="6229346"/>
              <a:ext cx="1071538" cy="628654"/>
            </a:xfrm>
            <a:prstGeom prst="corner">
              <a:avLst>
                <a:gd name="adj1" fmla="val 28227"/>
                <a:gd name="adj2" fmla="val 29123"/>
              </a:avLst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</p:grpSp>
      <p:grpSp>
        <p:nvGrpSpPr>
          <p:cNvPr id="4" name="Группа 14"/>
          <p:cNvGrpSpPr/>
          <p:nvPr/>
        </p:nvGrpSpPr>
        <p:grpSpPr>
          <a:xfrm flipV="1">
            <a:off x="-11875" y="-11875"/>
            <a:ext cx="1071538" cy="1071546"/>
            <a:chOff x="0" y="5786454"/>
            <a:chExt cx="1071538" cy="1071546"/>
          </a:xfrm>
        </p:grpSpPr>
        <p:sp>
          <p:nvSpPr>
            <p:cNvPr id="16" name="Фигура, имеющая форму буквы L 15"/>
            <p:cNvSpPr/>
            <p:nvPr/>
          </p:nvSpPr>
          <p:spPr>
            <a:xfrm flipH="1" flipV="1">
              <a:off x="0" y="5786454"/>
              <a:ext cx="819405" cy="571504"/>
            </a:xfrm>
            <a:prstGeom prst="corner">
              <a:avLst>
                <a:gd name="adj1" fmla="val 22786"/>
                <a:gd name="adj2" fmla="val 27159"/>
              </a:avLst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17" name="Фигура, имеющая форму буквы L 16"/>
            <p:cNvSpPr/>
            <p:nvPr/>
          </p:nvSpPr>
          <p:spPr>
            <a:xfrm flipH="1" flipV="1">
              <a:off x="0" y="6229346"/>
              <a:ext cx="1071538" cy="628654"/>
            </a:xfrm>
            <a:prstGeom prst="corner">
              <a:avLst>
                <a:gd name="adj1" fmla="val 28227"/>
                <a:gd name="adj2" fmla="val 29123"/>
              </a:avLst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</p:grpSp>
      <p:grpSp>
        <p:nvGrpSpPr>
          <p:cNvPr id="5" name="Группа 17"/>
          <p:cNvGrpSpPr/>
          <p:nvPr/>
        </p:nvGrpSpPr>
        <p:grpSpPr>
          <a:xfrm flipH="1" flipV="1">
            <a:off x="8084337" y="-11875"/>
            <a:ext cx="1071538" cy="1071546"/>
            <a:chOff x="0" y="5786454"/>
            <a:chExt cx="1071538" cy="1071546"/>
          </a:xfrm>
        </p:grpSpPr>
        <p:sp>
          <p:nvSpPr>
            <p:cNvPr id="19" name="Фигура, имеющая форму буквы L 18"/>
            <p:cNvSpPr/>
            <p:nvPr/>
          </p:nvSpPr>
          <p:spPr>
            <a:xfrm flipH="1" flipV="1">
              <a:off x="0" y="5786454"/>
              <a:ext cx="819405" cy="571504"/>
            </a:xfrm>
            <a:prstGeom prst="corner">
              <a:avLst>
                <a:gd name="adj1" fmla="val 22786"/>
                <a:gd name="adj2" fmla="val 27159"/>
              </a:avLst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20" name="Фигура, имеющая форму буквы L 19"/>
            <p:cNvSpPr/>
            <p:nvPr/>
          </p:nvSpPr>
          <p:spPr>
            <a:xfrm flipH="1" flipV="1">
              <a:off x="0" y="6229346"/>
              <a:ext cx="1071538" cy="628654"/>
            </a:xfrm>
            <a:prstGeom prst="corner">
              <a:avLst>
                <a:gd name="adj1" fmla="val 28227"/>
                <a:gd name="adj2" fmla="val 29123"/>
              </a:avLst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</p:grpSp>
      <p:grpSp>
        <p:nvGrpSpPr>
          <p:cNvPr id="6" name="Группа 20"/>
          <p:cNvGrpSpPr/>
          <p:nvPr/>
        </p:nvGrpSpPr>
        <p:grpSpPr>
          <a:xfrm flipH="1">
            <a:off x="8084337" y="5798329"/>
            <a:ext cx="1071538" cy="1071546"/>
            <a:chOff x="0" y="5786454"/>
            <a:chExt cx="1071538" cy="1071546"/>
          </a:xfrm>
        </p:grpSpPr>
        <p:sp>
          <p:nvSpPr>
            <p:cNvPr id="22" name="Фигура, имеющая форму буквы L 21"/>
            <p:cNvSpPr/>
            <p:nvPr/>
          </p:nvSpPr>
          <p:spPr>
            <a:xfrm flipH="1" flipV="1">
              <a:off x="0" y="5786454"/>
              <a:ext cx="819405" cy="571504"/>
            </a:xfrm>
            <a:prstGeom prst="corner">
              <a:avLst>
                <a:gd name="adj1" fmla="val 22786"/>
                <a:gd name="adj2" fmla="val 27159"/>
              </a:avLst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23" name="Фигура, имеющая форму буквы L 22"/>
            <p:cNvSpPr/>
            <p:nvPr/>
          </p:nvSpPr>
          <p:spPr>
            <a:xfrm flipH="1" flipV="1">
              <a:off x="0" y="6229346"/>
              <a:ext cx="1071538" cy="628654"/>
            </a:xfrm>
            <a:prstGeom prst="corner">
              <a:avLst>
                <a:gd name="adj1" fmla="val 28227"/>
                <a:gd name="adj2" fmla="val 29123"/>
              </a:avLst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</p:grpSp>
      <p:grpSp>
        <p:nvGrpSpPr>
          <p:cNvPr id="7" name="Группа 65"/>
          <p:cNvGrpSpPr/>
          <p:nvPr/>
        </p:nvGrpSpPr>
        <p:grpSpPr>
          <a:xfrm>
            <a:off x="1142976" y="642918"/>
            <a:ext cx="7000924" cy="500066"/>
            <a:chOff x="285720" y="3071810"/>
            <a:chExt cx="8286808" cy="1071570"/>
          </a:xfrm>
          <a:effectLst>
            <a:outerShdw blurRad="114300" dir="2760000" algn="ctr" rotWithShape="0">
              <a:schemeClr val="bg1">
                <a:alpha val="72000"/>
              </a:schemeClr>
            </a:outerShdw>
          </a:effectLst>
        </p:grpSpPr>
        <p:sp>
          <p:nvSpPr>
            <p:cNvPr id="47" name="Скругленный прямоугольник 46"/>
            <p:cNvSpPr/>
            <p:nvPr/>
          </p:nvSpPr>
          <p:spPr>
            <a:xfrm>
              <a:off x="285720" y="3071810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48" name="Скругленный прямоугольник 47"/>
            <p:cNvSpPr/>
            <p:nvPr/>
          </p:nvSpPr>
          <p:spPr>
            <a:xfrm>
              <a:off x="642910" y="3357562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49" name="Скругленный прямоугольник 48"/>
            <p:cNvSpPr/>
            <p:nvPr/>
          </p:nvSpPr>
          <p:spPr>
            <a:xfrm>
              <a:off x="1000100" y="3643314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50" name="Скругленный прямоугольник 49"/>
            <p:cNvSpPr/>
            <p:nvPr/>
          </p:nvSpPr>
          <p:spPr>
            <a:xfrm>
              <a:off x="1500166" y="3357562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51" name="Скругленный прямоугольник 50"/>
            <p:cNvSpPr/>
            <p:nvPr/>
          </p:nvSpPr>
          <p:spPr>
            <a:xfrm>
              <a:off x="1928794" y="3643314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52" name="Скругленный прямоугольник 51"/>
            <p:cNvSpPr/>
            <p:nvPr/>
          </p:nvSpPr>
          <p:spPr>
            <a:xfrm>
              <a:off x="2428860" y="3357562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53" name="Скругленный прямоугольник 52"/>
            <p:cNvSpPr/>
            <p:nvPr/>
          </p:nvSpPr>
          <p:spPr>
            <a:xfrm>
              <a:off x="2857488" y="3643314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54" name="Скругленный прямоугольник 53"/>
            <p:cNvSpPr/>
            <p:nvPr/>
          </p:nvSpPr>
          <p:spPr>
            <a:xfrm>
              <a:off x="3286116" y="3357562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55" name="Скругленный прямоугольник 54"/>
            <p:cNvSpPr/>
            <p:nvPr/>
          </p:nvSpPr>
          <p:spPr>
            <a:xfrm>
              <a:off x="3714744" y="3643314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56" name="Скругленный прямоугольник 55"/>
            <p:cNvSpPr/>
            <p:nvPr/>
          </p:nvSpPr>
          <p:spPr>
            <a:xfrm>
              <a:off x="4143372" y="3357562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57" name="Скругленный прямоугольник 56"/>
            <p:cNvSpPr/>
            <p:nvPr/>
          </p:nvSpPr>
          <p:spPr>
            <a:xfrm>
              <a:off x="4572000" y="3643314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58" name="Скругленный прямоугольник 57"/>
            <p:cNvSpPr/>
            <p:nvPr/>
          </p:nvSpPr>
          <p:spPr>
            <a:xfrm>
              <a:off x="5000628" y="3357562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59" name="Скругленный прямоугольник 58"/>
            <p:cNvSpPr/>
            <p:nvPr/>
          </p:nvSpPr>
          <p:spPr>
            <a:xfrm>
              <a:off x="5429256" y="3643314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60" name="Скругленный прямоугольник 59"/>
            <p:cNvSpPr/>
            <p:nvPr/>
          </p:nvSpPr>
          <p:spPr>
            <a:xfrm>
              <a:off x="5857884" y="3357562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61" name="Скругленный прямоугольник 60"/>
            <p:cNvSpPr/>
            <p:nvPr/>
          </p:nvSpPr>
          <p:spPr>
            <a:xfrm>
              <a:off x="6286512" y="3643314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62" name="Скругленный прямоугольник 61"/>
            <p:cNvSpPr/>
            <p:nvPr/>
          </p:nvSpPr>
          <p:spPr>
            <a:xfrm>
              <a:off x="6715140" y="3357562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63" name="Скругленный прямоугольник 62"/>
            <p:cNvSpPr/>
            <p:nvPr/>
          </p:nvSpPr>
          <p:spPr>
            <a:xfrm>
              <a:off x="7143768" y="3643314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64" name="Скругленный прямоугольник 63"/>
            <p:cNvSpPr/>
            <p:nvPr/>
          </p:nvSpPr>
          <p:spPr>
            <a:xfrm>
              <a:off x="7500958" y="3357562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65" name="Скругленный прямоугольник 64"/>
            <p:cNvSpPr/>
            <p:nvPr/>
          </p:nvSpPr>
          <p:spPr>
            <a:xfrm>
              <a:off x="7858148" y="3071810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</p:grpSp>
      <p:sp>
        <p:nvSpPr>
          <p:cNvPr id="77" name="Стрелка вправо 76">
            <a:hlinkClick r:id="" action="ppaction://hlinkshowjump?jump=nextslide"/>
          </p:cNvPr>
          <p:cNvSpPr/>
          <p:nvPr/>
        </p:nvSpPr>
        <p:spPr>
          <a:xfrm>
            <a:off x="7643834" y="6357958"/>
            <a:ext cx="357190" cy="428604"/>
          </a:xfrm>
          <a:prstGeom prst="rightArrow">
            <a:avLst>
              <a:gd name="adj1" fmla="val 50000"/>
              <a:gd name="adj2" fmla="val 100000"/>
            </a:avLst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78" name="Стрелка вправо 77">
            <a:hlinkClick r:id="" action="ppaction://hlinkshowjump?jump=previousslide"/>
          </p:cNvPr>
          <p:cNvSpPr/>
          <p:nvPr/>
        </p:nvSpPr>
        <p:spPr>
          <a:xfrm rot="10800000">
            <a:off x="7215206" y="6357958"/>
            <a:ext cx="357190" cy="428604"/>
          </a:xfrm>
          <a:prstGeom prst="rightArrow">
            <a:avLst>
              <a:gd name="adj1" fmla="val 50000"/>
              <a:gd name="adj2" fmla="val 100000"/>
            </a:avLst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79" name="Счетверенная стрелка 78">
            <a:hlinkClick r:id="" action="ppaction://hlinkshowjump?jump=endshow"/>
          </p:cNvPr>
          <p:cNvSpPr/>
          <p:nvPr/>
        </p:nvSpPr>
        <p:spPr>
          <a:xfrm rot="18795233">
            <a:off x="1123284" y="6290823"/>
            <a:ext cx="566740" cy="583202"/>
          </a:xfrm>
          <a:prstGeom prst="quadArrow">
            <a:avLst>
              <a:gd name="adj1" fmla="val 45000"/>
              <a:gd name="adj2" fmla="val 12218"/>
              <a:gd name="adj3" fmla="val 0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</p:spTree>
  </p:cSld>
  <p:clrMapOvr>
    <a:masterClrMapping/>
  </p:clrMapOvr>
  <p:transition spd="slow">
    <p:wheel spokes="2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>
                                            <p:graphicEl>
                                              <a:dgm id="{4CD32480-E29D-4905-85D6-0EB2A02DBF5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1" dur="3000"/>
                                        <p:tgtEl>
                                          <p:spTgt spid="82">
                                            <p:graphicEl>
                                              <a:dgm id="{4CD32480-E29D-4905-85D6-0EB2A02DBF5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6000"/>
                            </p:stCondLst>
                            <p:childTnLst>
                              <p:par>
                                <p:cTn id="33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>
                                            <p:graphicEl>
                                              <a:dgm id="{711AA315-CC96-47E9-9293-F36C6FEEEF4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5" dur="3000"/>
                                        <p:tgtEl>
                                          <p:spTgt spid="82">
                                            <p:graphicEl>
                                              <a:dgm id="{711AA315-CC96-47E9-9293-F36C6FEEEF4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9000"/>
                            </p:stCondLst>
                            <p:childTnLst>
                              <p:par>
                                <p:cTn id="37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>
                                            <p:graphicEl>
                                              <a:dgm id="{50D60531-9772-42A4-BA54-3E01513D3D7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9" dur="3000"/>
                                        <p:tgtEl>
                                          <p:spTgt spid="82">
                                            <p:graphicEl>
                                              <a:dgm id="{50D60531-9772-42A4-BA54-3E01513D3D7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2000"/>
                            </p:stCondLst>
                            <p:childTnLst>
                              <p:par>
                                <p:cTn id="41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>
                                            <p:graphicEl>
                                              <a:dgm id="{7F43B76E-8E6C-46F8-8117-7D4F206A4A4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3" dur="3000"/>
                                        <p:tgtEl>
                                          <p:spTgt spid="82">
                                            <p:graphicEl>
                                              <a:dgm id="{7F43B76E-8E6C-46F8-8117-7D4F206A4A4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5000"/>
                            </p:stCondLst>
                            <p:childTnLst>
                              <p:par>
                                <p:cTn id="45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>
                                            <p:graphicEl>
                                              <a:dgm id="{81F0C47D-D62E-4909-BE28-10059E4C799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7" dur="3000"/>
                                        <p:tgtEl>
                                          <p:spTgt spid="82">
                                            <p:graphicEl>
                                              <a:dgm id="{81F0C47D-D62E-4909-BE28-10059E4C799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18000"/>
                            </p:stCondLst>
                            <p:childTnLst>
                              <p:par>
                                <p:cTn id="49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>
                                            <p:graphicEl>
                                              <a:dgm id="{33D344C0-03B4-453F-898E-7990D37A1CA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1" dur="3000"/>
                                        <p:tgtEl>
                                          <p:spTgt spid="82">
                                            <p:graphicEl>
                                              <a:dgm id="{33D344C0-03B4-453F-898E-7990D37A1CA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21000"/>
                            </p:stCondLst>
                            <p:childTnLst>
                              <p:par>
                                <p:cTn id="53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>
                                            <p:graphicEl>
                                              <a:dgm id="{29407171-49F2-4A10-BEAC-BF58DC1551F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5" dur="3000"/>
                                        <p:tgtEl>
                                          <p:spTgt spid="82">
                                            <p:graphicEl>
                                              <a:dgm id="{29407171-49F2-4A10-BEAC-BF58DC1551F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24000"/>
                            </p:stCondLst>
                            <p:childTnLst>
                              <p:par>
                                <p:cTn id="57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>
                                            <p:graphicEl>
                                              <a:dgm id="{FF7E546D-71A8-4835-BB53-CF9F7A3624E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9" dur="3000"/>
                                        <p:tgtEl>
                                          <p:spTgt spid="82">
                                            <p:graphicEl>
                                              <a:dgm id="{FF7E546D-71A8-4835-BB53-CF9F7A3624E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>
                                      <p:cBhvr override="childStyle">
                                        <p:cTn id="63" dur="2000" fill="hold"/>
                                        <p:tgtEl>
                                          <p:spTgt spid="82">
                                            <p:graphicEl>
                                              <a:dgm id="{4CD32480-E29D-4905-85D6-0EB2A02DBF5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>
                                      <p:cBhvr>
                                        <p:cTn id="64" dur="2000" fill="hold"/>
                                        <p:tgtEl>
                                          <p:spTgt spid="82">
                                            <p:graphicEl>
                                              <a:dgm id="{4CD32480-E29D-4905-85D6-0EB2A02DBF55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>
                                      <p:cBhvr>
                                        <p:cTn id="65" dur="2000" fill="hold"/>
                                        <p:tgtEl>
                                          <p:spTgt spid="82">
                                            <p:graphicEl>
                                              <a:dgm id="{4CD32480-E29D-4905-85D6-0EB2A02DBF5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66" dur="2000" fill="hold"/>
                                        <p:tgtEl>
                                          <p:spTgt spid="82">
                                            <p:graphicEl>
                                              <a:dgm id="{4CD32480-E29D-4905-85D6-0EB2A02DBF55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22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>
                                      <p:cBhvr override="childStyle">
                                        <p:cTn id="68" dur="2000" fill="hold"/>
                                        <p:tgtEl>
                                          <p:spTgt spid="82">
                                            <p:graphicEl>
                                              <a:dgm id="{711AA315-CC96-47E9-9293-F36C6FEEEF4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>
                                      <p:cBhvr>
                                        <p:cTn id="69" dur="2000" fill="hold"/>
                                        <p:tgtEl>
                                          <p:spTgt spid="82">
                                            <p:graphicEl>
                                              <a:dgm id="{711AA315-CC96-47E9-9293-F36C6FEEEF43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>
                                      <p:cBhvr>
                                        <p:cTn id="70" dur="2000" fill="hold"/>
                                        <p:tgtEl>
                                          <p:spTgt spid="82">
                                            <p:graphicEl>
                                              <a:dgm id="{711AA315-CC96-47E9-9293-F36C6FEEEF4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71" dur="2000" fill="hold"/>
                                        <p:tgtEl>
                                          <p:spTgt spid="82">
                                            <p:graphicEl>
                                              <a:dgm id="{711AA315-CC96-47E9-9293-F36C6FEEEF43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2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>
                                      <p:cBhvr override="childStyle">
                                        <p:cTn id="75" dur="2000" fill="hold"/>
                                        <p:tgtEl>
                                          <p:spTgt spid="82">
                                            <p:graphicEl>
                                              <a:dgm id="{50D60531-9772-42A4-BA54-3E01513D3D7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>
                                      <p:cBhvr>
                                        <p:cTn id="76" dur="2000" fill="hold"/>
                                        <p:tgtEl>
                                          <p:spTgt spid="82">
                                            <p:graphicEl>
                                              <a:dgm id="{50D60531-9772-42A4-BA54-3E01513D3D71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>
                                      <p:cBhvr>
                                        <p:cTn id="77" dur="2000" fill="hold"/>
                                        <p:tgtEl>
                                          <p:spTgt spid="82">
                                            <p:graphicEl>
                                              <a:dgm id="{50D60531-9772-42A4-BA54-3E01513D3D7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78" dur="2000" fill="hold"/>
                                        <p:tgtEl>
                                          <p:spTgt spid="82">
                                            <p:graphicEl>
                                              <a:dgm id="{50D60531-9772-42A4-BA54-3E01513D3D71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22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>
                                      <p:cBhvr override="childStyle">
                                        <p:cTn id="80" dur="2000" fill="hold"/>
                                        <p:tgtEl>
                                          <p:spTgt spid="82">
                                            <p:graphicEl>
                                              <a:dgm id="{7F43B76E-8E6C-46F8-8117-7D4F206A4A4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>
                                      <p:cBhvr>
                                        <p:cTn id="81" dur="2000" fill="hold"/>
                                        <p:tgtEl>
                                          <p:spTgt spid="82">
                                            <p:graphicEl>
                                              <a:dgm id="{7F43B76E-8E6C-46F8-8117-7D4F206A4A43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>
                                      <p:cBhvr>
                                        <p:cTn id="82" dur="2000" fill="hold"/>
                                        <p:tgtEl>
                                          <p:spTgt spid="82">
                                            <p:graphicEl>
                                              <a:dgm id="{7F43B76E-8E6C-46F8-8117-7D4F206A4A4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83" dur="2000" fill="hold"/>
                                        <p:tgtEl>
                                          <p:spTgt spid="82">
                                            <p:graphicEl>
                                              <a:dgm id="{7F43B76E-8E6C-46F8-8117-7D4F206A4A43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22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>
                                      <p:cBhvr override="childStyle">
                                        <p:cTn id="87" dur="2000" fill="hold"/>
                                        <p:tgtEl>
                                          <p:spTgt spid="82">
                                            <p:graphicEl>
                                              <a:dgm id="{81F0C47D-D62E-4909-BE28-10059E4C799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>
                                      <p:cBhvr>
                                        <p:cTn id="88" dur="2000" fill="hold"/>
                                        <p:tgtEl>
                                          <p:spTgt spid="82">
                                            <p:graphicEl>
                                              <a:dgm id="{81F0C47D-D62E-4909-BE28-10059E4C799B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>
                                      <p:cBhvr>
                                        <p:cTn id="89" dur="2000" fill="hold"/>
                                        <p:tgtEl>
                                          <p:spTgt spid="82">
                                            <p:graphicEl>
                                              <a:dgm id="{81F0C47D-D62E-4909-BE28-10059E4C799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90" dur="2000" fill="hold"/>
                                        <p:tgtEl>
                                          <p:spTgt spid="82">
                                            <p:graphicEl>
                                              <a:dgm id="{81F0C47D-D62E-4909-BE28-10059E4C799B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22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>
                                      <p:cBhvr override="childStyle">
                                        <p:cTn id="92" dur="2000" fill="hold"/>
                                        <p:tgtEl>
                                          <p:spTgt spid="82">
                                            <p:graphicEl>
                                              <a:dgm id="{33D344C0-03B4-453F-898E-7990D37A1CA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>
                                      <p:cBhvr>
                                        <p:cTn id="93" dur="2000" fill="hold"/>
                                        <p:tgtEl>
                                          <p:spTgt spid="82">
                                            <p:graphicEl>
                                              <a:dgm id="{33D344C0-03B4-453F-898E-7990D37A1CAB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>
                                      <p:cBhvr>
                                        <p:cTn id="94" dur="2000" fill="hold"/>
                                        <p:tgtEl>
                                          <p:spTgt spid="82">
                                            <p:graphicEl>
                                              <a:dgm id="{33D344C0-03B4-453F-898E-7990D37A1CA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95" dur="2000" fill="hold"/>
                                        <p:tgtEl>
                                          <p:spTgt spid="82">
                                            <p:graphicEl>
                                              <a:dgm id="{33D344C0-03B4-453F-898E-7990D37A1CAB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22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>
                                      <p:cBhvr override="childStyle">
                                        <p:cTn id="99" dur="2000" fill="hold"/>
                                        <p:tgtEl>
                                          <p:spTgt spid="82">
                                            <p:graphicEl>
                                              <a:dgm id="{29407171-49F2-4A10-BEAC-BF58DC1551F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>
                                      <p:cBhvr>
                                        <p:cTn id="100" dur="2000" fill="hold"/>
                                        <p:tgtEl>
                                          <p:spTgt spid="82">
                                            <p:graphicEl>
                                              <a:dgm id="{29407171-49F2-4A10-BEAC-BF58DC1551F2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>
                                      <p:cBhvr>
                                        <p:cTn id="101" dur="2000" fill="hold"/>
                                        <p:tgtEl>
                                          <p:spTgt spid="82">
                                            <p:graphicEl>
                                              <a:dgm id="{29407171-49F2-4A10-BEAC-BF58DC1551F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102" dur="2000" fill="hold"/>
                                        <p:tgtEl>
                                          <p:spTgt spid="82">
                                            <p:graphicEl>
                                              <a:dgm id="{29407171-49F2-4A10-BEAC-BF58DC1551F2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22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>
                                      <p:cBhvr override="childStyle">
                                        <p:cTn id="104" dur="2000" fill="hold"/>
                                        <p:tgtEl>
                                          <p:spTgt spid="82">
                                            <p:graphicEl>
                                              <a:dgm id="{FF7E546D-71A8-4835-BB53-CF9F7A3624E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>
                                      <p:cBhvr>
                                        <p:cTn id="105" dur="2000" fill="hold"/>
                                        <p:tgtEl>
                                          <p:spTgt spid="82">
                                            <p:graphicEl>
                                              <a:dgm id="{FF7E546D-71A8-4835-BB53-CF9F7A3624E3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>
                                      <p:cBhvr>
                                        <p:cTn id="106" dur="2000" fill="hold"/>
                                        <p:tgtEl>
                                          <p:spTgt spid="82">
                                            <p:graphicEl>
                                              <a:dgm id="{FF7E546D-71A8-4835-BB53-CF9F7A3624E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107" dur="2000" fill="hold"/>
                                        <p:tgtEl>
                                          <p:spTgt spid="82">
                                            <p:graphicEl>
                                              <a:dgm id="{FF7E546D-71A8-4835-BB53-CF9F7A3624E3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82" grpId="0">
        <p:bldSub>
          <a:bldDgm bld="lvlOne"/>
        </p:bldSub>
      </p:bldGraphic>
      <p:bldGraphic spid="82" grpId="1">
        <p:bldSub>
          <a:bldDgm bld="lvlOne"/>
        </p:bldSub>
      </p:bldGraphic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75000"/>
              </a:schemeClr>
            </a:gs>
            <a:gs pos="50000">
              <a:schemeClr val="tx2">
                <a:lumMod val="60000"/>
                <a:lumOff val="40000"/>
              </a:schemeClr>
            </a:gs>
            <a:gs pos="100000">
              <a:schemeClr val="bg1"/>
            </a:gs>
          </a:gsLst>
          <a:lin ang="162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65"/>
          <p:cNvGrpSpPr/>
          <p:nvPr/>
        </p:nvGrpSpPr>
        <p:grpSpPr>
          <a:xfrm>
            <a:off x="1119038" y="5572140"/>
            <a:ext cx="7000924" cy="500066"/>
            <a:chOff x="285720" y="3071810"/>
            <a:chExt cx="8286808" cy="1071570"/>
          </a:xfrm>
          <a:effectLst>
            <a:outerShdw blurRad="114300" dir="2760000" algn="ctr" rotWithShape="0">
              <a:schemeClr val="bg1">
                <a:alpha val="72000"/>
              </a:schemeClr>
            </a:outerShdw>
          </a:effectLst>
        </p:grpSpPr>
        <p:sp>
          <p:nvSpPr>
            <p:cNvPr id="39" name="Скругленный прямоугольник 38"/>
            <p:cNvSpPr/>
            <p:nvPr/>
          </p:nvSpPr>
          <p:spPr>
            <a:xfrm>
              <a:off x="285720" y="3071810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40" name="Скругленный прямоугольник 39"/>
            <p:cNvSpPr/>
            <p:nvPr/>
          </p:nvSpPr>
          <p:spPr>
            <a:xfrm>
              <a:off x="642910" y="3357562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41" name="Скругленный прямоугольник 40"/>
            <p:cNvSpPr/>
            <p:nvPr/>
          </p:nvSpPr>
          <p:spPr>
            <a:xfrm>
              <a:off x="1000100" y="3643314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42" name="Скругленный прямоугольник 41"/>
            <p:cNvSpPr/>
            <p:nvPr/>
          </p:nvSpPr>
          <p:spPr>
            <a:xfrm>
              <a:off x="1500166" y="3357562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43" name="Скругленный прямоугольник 42"/>
            <p:cNvSpPr/>
            <p:nvPr/>
          </p:nvSpPr>
          <p:spPr>
            <a:xfrm>
              <a:off x="1928794" y="3643314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44" name="Скругленный прямоугольник 43"/>
            <p:cNvSpPr/>
            <p:nvPr/>
          </p:nvSpPr>
          <p:spPr>
            <a:xfrm>
              <a:off x="2428860" y="3357562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45" name="Скругленный прямоугольник 44"/>
            <p:cNvSpPr/>
            <p:nvPr/>
          </p:nvSpPr>
          <p:spPr>
            <a:xfrm>
              <a:off x="2857488" y="3643314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46" name="Скругленный прямоугольник 45"/>
            <p:cNvSpPr/>
            <p:nvPr/>
          </p:nvSpPr>
          <p:spPr>
            <a:xfrm>
              <a:off x="3286116" y="3357562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66" name="Скругленный прямоугольник 65"/>
            <p:cNvSpPr/>
            <p:nvPr/>
          </p:nvSpPr>
          <p:spPr>
            <a:xfrm>
              <a:off x="3714744" y="3643314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67" name="Скругленный прямоугольник 66"/>
            <p:cNvSpPr/>
            <p:nvPr/>
          </p:nvSpPr>
          <p:spPr>
            <a:xfrm>
              <a:off x="4143372" y="3357562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68" name="Скругленный прямоугольник 67"/>
            <p:cNvSpPr/>
            <p:nvPr/>
          </p:nvSpPr>
          <p:spPr>
            <a:xfrm>
              <a:off x="4572000" y="3643314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69" name="Скругленный прямоугольник 68"/>
            <p:cNvSpPr/>
            <p:nvPr/>
          </p:nvSpPr>
          <p:spPr>
            <a:xfrm>
              <a:off x="5000628" y="3357562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70" name="Скругленный прямоугольник 69"/>
            <p:cNvSpPr/>
            <p:nvPr/>
          </p:nvSpPr>
          <p:spPr>
            <a:xfrm>
              <a:off x="5429256" y="3643314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71" name="Скругленный прямоугольник 70"/>
            <p:cNvSpPr/>
            <p:nvPr/>
          </p:nvSpPr>
          <p:spPr>
            <a:xfrm>
              <a:off x="5857884" y="3357562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72" name="Скругленный прямоугольник 71"/>
            <p:cNvSpPr/>
            <p:nvPr/>
          </p:nvSpPr>
          <p:spPr>
            <a:xfrm>
              <a:off x="6286512" y="3643314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73" name="Скругленный прямоугольник 72"/>
            <p:cNvSpPr/>
            <p:nvPr/>
          </p:nvSpPr>
          <p:spPr>
            <a:xfrm>
              <a:off x="6715140" y="3357562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74" name="Скругленный прямоугольник 73"/>
            <p:cNvSpPr/>
            <p:nvPr/>
          </p:nvSpPr>
          <p:spPr>
            <a:xfrm>
              <a:off x="7143768" y="3643314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75" name="Скругленный прямоугольник 74"/>
            <p:cNvSpPr/>
            <p:nvPr/>
          </p:nvSpPr>
          <p:spPr>
            <a:xfrm>
              <a:off x="7500958" y="3357562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76" name="Скругленный прямоугольник 75"/>
            <p:cNvSpPr/>
            <p:nvPr/>
          </p:nvSpPr>
          <p:spPr>
            <a:xfrm>
              <a:off x="7858148" y="3071810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</p:grpSp>
      <p:sp>
        <p:nvSpPr>
          <p:cNvPr id="80" name="Дата 7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CB980C-8B6F-4538-A4B6-06B2AE94B66E}" type="datetime1">
              <a:rPr lang="ru-RU" smtClean="0"/>
              <a:pPr/>
              <a:t>10.11.2018</a:t>
            </a:fld>
            <a:endParaRPr lang="ru-RU" dirty="0"/>
          </a:p>
        </p:txBody>
      </p:sp>
      <p:sp>
        <p:nvSpPr>
          <p:cNvPr id="81" name="Номер слайда 8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D16E2C-00B1-4622-976F-378A48D00971}" type="slidenum">
              <a:rPr lang="ru-RU" smtClean="0"/>
              <a:pPr/>
              <a:t>12</a:t>
            </a:fld>
            <a:endParaRPr lang="ru-RU" dirty="0"/>
          </a:p>
        </p:txBody>
      </p:sp>
      <p:graphicFrame>
        <p:nvGraphicFramePr>
          <p:cNvPr id="82" name="Содержимое 81"/>
          <p:cNvGraphicFramePr>
            <a:graphicFrameLocks noGrp="1"/>
          </p:cNvGraphicFramePr>
          <p:nvPr>
            <p:ph idx="4294967295"/>
          </p:nvPr>
        </p:nvGraphicFramePr>
        <p:xfrm>
          <a:off x="857224" y="1214422"/>
          <a:ext cx="7643866" cy="450059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pSp>
        <p:nvGrpSpPr>
          <p:cNvPr id="3" name="Группа 13"/>
          <p:cNvGrpSpPr/>
          <p:nvPr/>
        </p:nvGrpSpPr>
        <p:grpSpPr>
          <a:xfrm>
            <a:off x="-11875" y="5798329"/>
            <a:ext cx="1071538" cy="1071546"/>
            <a:chOff x="0" y="5786454"/>
            <a:chExt cx="1071538" cy="1071546"/>
          </a:xfrm>
        </p:grpSpPr>
        <p:sp>
          <p:nvSpPr>
            <p:cNvPr id="10" name="Фигура, имеющая форму буквы L 9"/>
            <p:cNvSpPr/>
            <p:nvPr/>
          </p:nvSpPr>
          <p:spPr>
            <a:xfrm flipH="1" flipV="1">
              <a:off x="0" y="5786454"/>
              <a:ext cx="819405" cy="571504"/>
            </a:xfrm>
            <a:prstGeom prst="corner">
              <a:avLst>
                <a:gd name="adj1" fmla="val 22786"/>
                <a:gd name="adj2" fmla="val 27159"/>
              </a:avLst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11" name="Фигура, имеющая форму буквы L 10"/>
            <p:cNvSpPr/>
            <p:nvPr/>
          </p:nvSpPr>
          <p:spPr>
            <a:xfrm flipH="1" flipV="1">
              <a:off x="0" y="6229346"/>
              <a:ext cx="1071538" cy="628654"/>
            </a:xfrm>
            <a:prstGeom prst="corner">
              <a:avLst>
                <a:gd name="adj1" fmla="val 28227"/>
                <a:gd name="adj2" fmla="val 29123"/>
              </a:avLst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</p:grpSp>
      <p:grpSp>
        <p:nvGrpSpPr>
          <p:cNvPr id="4" name="Группа 14"/>
          <p:cNvGrpSpPr/>
          <p:nvPr/>
        </p:nvGrpSpPr>
        <p:grpSpPr>
          <a:xfrm flipV="1">
            <a:off x="-11875" y="-11875"/>
            <a:ext cx="1071538" cy="1071546"/>
            <a:chOff x="0" y="5786454"/>
            <a:chExt cx="1071538" cy="1071546"/>
          </a:xfrm>
        </p:grpSpPr>
        <p:sp>
          <p:nvSpPr>
            <p:cNvPr id="16" name="Фигура, имеющая форму буквы L 15"/>
            <p:cNvSpPr/>
            <p:nvPr/>
          </p:nvSpPr>
          <p:spPr>
            <a:xfrm flipH="1" flipV="1">
              <a:off x="0" y="5786454"/>
              <a:ext cx="819405" cy="571504"/>
            </a:xfrm>
            <a:prstGeom prst="corner">
              <a:avLst>
                <a:gd name="adj1" fmla="val 22786"/>
                <a:gd name="adj2" fmla="val 27159"/>
              </a:avLst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17" name="Фигура, имеющая форму буквы L 16"/>
            <p:cNvSpPr/>
            <p:nvPr/>
          </p:nvSpPr>
          <p:spPr>
            <a:xfrm flipH="1" flipV="1">
              <a:off x="0" y="6229346"/>
              <a:ext cx="1071538" cy="628654"/>
            </a:xfrm>
            <a:prstGeom prst="corner">
              <a:avLst>
                <a:gd name="adj1" fmla="val 28227"/>
                <a:gd name="adj2" fmla="val 29123"/>
              </a:avLst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</p:grpSp>
      <p:grpSp>
        <p:nvGrpSpPr>
          <p:cNvPr id="5" name="Группа 17"/>
          <p:cNvGrpSpPr/>
          <p:nvPr/>
        </p:nvGrpSpPr>
        <p:grpSpPr>
          <a:xfrm flipH="1" flipV="1">
            <a:off x="8084337" y="-11875"/>
            <a:ext cx="1071538" cy="1071546"/>
            <a:chOff x="0" y="5786454"/>
            <a:chExt cx="1071538" cy="1071546"/>
          </a:xfrm>
        </p:grpSpPr>
        <p:sp>
          <p:nvSpPr>
            <p:cNvPr id="19" name="Фигура, имеющая форму буквы L 18"/>
            <p:cNvSpPr/>
            <p:nvPr/>
          </p:nvSpPr>
          <p:spPr>
            <a:xfrm flipH="1" flipV="1">
              <a:off x="0" y="5786454"/>
              <a:ext cx="819405" cy="571504"/>
            </a:xfrm>
            <a:prstGeom prst="corner">
              <a:avLst>
                <a:gd name="adj1" fmla="val 22786"/>
                <a:gd name="adj2" fmla="val 27159"/>
              </a:avLst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20" name="Фигура, имеющая форму буквы L 19"/>
            <p:cNvSpPr/>
            <p:nvPr/>
          </p:nvSpPr>
          <p:spPr>
            <a:xfrm flipH="1" flipV="1">
              <a:off x="0" y="6229346"/>
              <a:ext cx="1071538" cy="628654"/>
            </a:xfrm>
            <a:prstGeom prst="corner">
              <a:avLst>
                <a:gd name="adj1" fmla="val 28227"/>
                <a:gd name="adj2" fmla="val 29123"/>
              </a:avLst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</p:grpSp>
      <p:grpSp>
        <p:nvGrpSpPr>
          <p:cNvPr id="6" name="Группа 20"/>
          <p:cNvGrpSpPr/>
          <p:nvPr/>
        </p:nvGrpSpPr>
        <p:grpSpPr>
          <a:xfrm flipH="1">
            <a:off x="8084337" y="5798329"/>
            <a:ext cx="1071538" cy="1071546"/>
            <a:chOff x="0" y="5786454"/>
            <a:chExt cx="1071538" cy="1071546"/>
          </a:xfrm>
        </p:grpSpPr>
        <p:sp>
          <p:nvSpPr>
            <p:cNvPr id="22" name="Фигура, имеющая форму буквы L 21"/>
            <p:cNvSpPr/>
            <p:nvPr/>
          </p:nvSpPr>
          <p:spPr>
            <a:xfrm flipH="1" flipV="1">
              <a:off x="0" y="5786454"/>
              <a:ext cx="819405" cy="571504"/>
            </a:xfrm>
            <a:prstGeom prst="corner">
              <a:avLst>
                <a:gd name="adj1" fmla="val 22786"/>
                <a:gd name="adj2" fmla="val 27159"/>
              </a:avLst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23" name="Фигура, имеющая форму буквы L 22"/>
            <p:cNvSpPr/>
            <p:nvPr/>
          </p:nvSpPr>
          <p:spPr>
            <a:xfrm flipH="1" flipV="1">
              <a:off x="0" y="6229346"/>
              <a:ext cx="1071538" cy="628654"/>
            </a:xfrm>
            <a:prstGeom prst="corner">
              <a:avLst>
                <a:gd name="adj1" fmla="val 28227"/>
                <a:gd name="adj2" fmla="val 29123"/>
              </a:avLst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</p:grpSp>
      <p:grpSp>
        <p:nvGrpSpPr>
          <p:cNvPr id="7" name="Группа 65"/>
          <p:cNvGrpSpPr/>
          <p:nvPr/>
        </p:nvGrpSpPr>
        <p:grpSpPr>
          <a:xfrm>
            <a:off x="1071538" y="571480"/>
            <a:ext cx="7000924" cy="500066"/>
            <a:chOff x="285720" y="3071810"/>
            <a:chExt cx="8286808" cy="1071570"/>
          </a:xfrm>
          <a:effectLst>
            <a:outerShdw blurRad="114300" dir="2760000" algn="ctr" rotWithShape="0">
              <a:schemeClr val="bg1">
                <a:alpha val="72000"/>
              </a:schemeClr>
            </a:outerShdw>
          </a:effectLst>
        </p:grpSpPr>
        <p:sp>
          <p:nvSpPr>
            <p:cNvPr id="47" name="Скругленный прямоугольник 46"/>
            <p:cNvSpPr/>
            <p:nvPr/>
          </p:nvSpPr>
          <p:spPr>
            <a:xfrm>
              <a:off x="285720" y="3071810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48" name="Скругленный прямоугольник 47"/>
            <p:cNvSpPr/>
            <p:nvPr/>
          </p:nvSpPr>
          <p:spPr>
            <a:xfrm>
              <a:off x="642910" y="3357562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49" name="Скругленный прямоугольник 48"/>
            <p:cNvSpPr/>
            <p:nvPr/>
          </p:nvSpPr>
          <p:spPr>
            <a:xfrm>
              <a:off x="1000100" y="3643314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50" name="Скругленный прямоугольник 49"/>
            <p:cNvSpPr/>
            <p:nvPr/>
          </p:nvSpPr>
          <p:spPr>
            <a:xfrm>
              <a:off x="1500166" y="3357562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51" name="Скругленный прямоугольник 50"/>
            <p:cNvSpPr/>
            <p:nvPr/>
          </p:nvSpPr>
          <p:spPr>
            <a:xfrm>
              <a:off x="1928794" y="3643314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52" name="Скругленный прямоугольник 51"/>
            <p:cNvSpPr/>
            <p:nvPr/>
          </p:nvSpPr>
          <p:spPr>
            <a:xfrm>
              <a:off x="2428860" y="3357562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53" name="Скругленный прямоугольник 52"/>
            <p:cNvSpPr/>
            <p:nvPr/>
          </p:nvSpPr>
          <p:spPr>
            <a:xfrm>
              <a:off x="2857488" y="3643314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54" name="Скругленный прямоугольник 53"/>
            <p:cNvSpPr/>
            <p:nvPr/>
          </p:nvSpPr>
          <p:spPr>
            <a:xfrm>
              <a:off x="3286116" y="3357562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55" name="Скругленный прямоугольник 54"/>
            <p:cNvSpPr/>
            <p:nvPr/>
          </p:nvSpPr>
          <p:spPr>
            <a:xfrm>
              <a:off x="3714744" y="3643314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56" name="Скругленный прямоугольник 55"/>
            <p:cNvSpPr/>
            <p:nvPr/>
          </p:nvSpPr>
          <p:spPr>
            <a:xfrm>
              <a:off x="4143372" y="3357562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57" name="Скругленный прямоугольник 56"/>
            <p:cNvSpPr/>
            <p:nvPr/>
          </p:nvSpPr>
          <p:spPr>
            <a:xfrm>
              <a:off x="4572000" y="3643314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58" name="Скругленный прямоугольник 57"/>
            <p:cNvSpPr/>
            <p:nvPr/>
          </p:nvSpPr>
          <p:spPr>
            <a:xfrm>
              <a:off x="5000628" y="3357562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59" name="Скругленный прямоугольник 58"/>
            <p:cNvSpPr/>
            <p:nvPr/>
          </p:nvSpPr>
          <p:spPr>
            <a:xfrm>
              <a:off x="5429256" y="3643314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60" name="Скругленный прямоугольник 59"/>
            <p:cNvSpPr/>
            <p:nvPr/>
          </p:nvSpPr>
          <p:spPr>
            <a:xfrm>
              <a:off x="5857884" y="3357562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61" name="Скругленный прямоугольник 60"/>
            <p:cNvSpPr/>
            <p:nvPr/>
          </p:nvSpPr>
          <p:spPr>
            <a:xfrm>
              <a:off x="6286512" y="3643314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62" name="Скругленный прямоугольник 61"/>
            <p:cNvSpPr/>
            <p:nvPr/>
          </p:nvSpPr>
          <p:spPr>
            <a:xfrm>
              <a:off x="6715140" y="3357562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63" name="Скругленный прямоугольник 62"/>
            <p:cNvSpPr/>
            <p:nvPr/>
          </p:nvSpPr>
          <p:spPr>
            <a:xfrm>
              <a:off x="7143768" y="3643314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64" name="Скругленный прямоугольник 63"/>
            <p:cNvSpPr/>
            <p:nvPr/>
          </p:nvSpPr>
          <p:spPr>
            <a:xfrm>
              <a:off x="7500958" y="3357562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65" name="Скругленный прямоугольник 64"/>
            <p:cNvSpPr/>
            <p:nvPr/>
          </p:nvSpPr>
          <p:spPr>
            <a:xfrm>
              <a:off x="7858148" y="3071810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</p:grpSp>
      <p:sp>
        <p:nvSpPr>
          <p:cNvPr id="77" name="Стрелка вправо 76">
            <a:hlinkClick r:id="" action="ppaction://hlinkshowjump?jump=nextslide"/>
          </p:cNvPr>
          <p:cNvSpPr/>
          <p:nvPr/>
        </p:nvSpPr>
        <p:spPr>
          <a:xfrm>
            <a:off x="7643834" y="6357958"/>
            <a:ext cx="357190" cy="428604"/>
          </a:xfrm>
          <a:prstGeom prst="rightArrow">
            <a:avLst>
              <a:gd name="adj1" fmla="val 50000"/>
              <a:gd name="adj2" fmla="val 100000"/>
            </a:avLst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78" name="Стрелка вправо 77">
            <a:hlinkClick r:id="" action="ppaction://hlinkshowjump?jump=previousslide"/>
          </p:cNvPr>
          <p:cNvSpPr/>
          <p:nvPr/>
        </p:nvSpPr>
        <p:spPr>
          <a:xfrm rot="10800000">
            <a:off x="7215206" y="6357958"/>
            <a:ext cx="357190" cy="428604"/>
          </a:xfrm>
          <a:prstGeom prst="rightArrow">
            <a:avLst>
              <a:gd name="adj1" fmla="val 50000"/>
              <a:gd name="adj2" fmla="val 100000"/>
            </a:avLst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79" name="Счетверенная стрелка 78">
            <a:hlinkClick r:id="" action="ppaction://hlinkshowjump?jump=endshow"/>
          </p:cNvPr>
          <p:cNvSpPr/>
          <p:nvPr/>
        </p:nvSpPr>
        <p:spPr>
          <a:xfrm rot="18795233">
            <a:off x="1123284" y="6290823"/>
            <a:ext cx="566740" cy="583202"/>
          </a:xfrm>
          <a:prstGeom prst="quadArrow">
            <a:avLst>
              <a:gd name="adj1" fmla="val 45000"/>
              <a:gd name="adj2" fmla="val 12218"/>
              <a:gd name="adj3" fmla="val 0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</p:spTree>
  </p:cSld>
  <p:clrMapOvr>
    <a:masterClrMapping/>
  </p:clrMapOvr>
  <p:transition spd="slow">
    <p:wheel spokes="2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>
                                            <p:graphicEl>
                                              <a:dgm id="{8BB3C642-EB30-46B8-8F3A-19AC411A209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3000"/>
                                        <p:tgtEl>
                                          <p:spTgt spid="82">
                                            <p:graphicEl>
                                              <a:dgm id="{8BB3C642-EB30-46B8-8F3A-19AC411A209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500"/>
                            </p:stCondLst>
                            <p:childTnLst>
                              <p:par>
                                <p:cTn id="2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>
                                            <p:graphicEl>
                                              <a:dgm id="{307C5D2B-0F3E-412F-BA34-78C8FA400D5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3000"/>
                                        <p:tgtEl>
                                          <p:spTgt spid="82">
                                            <p:graphicEl>
                                              <a:dgm id="{307C5D2B-0F3E-412F-BA34-78C8FA400D5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8500"/>
                            </p:stCondLst>
                            <p:childTnLst>
                              <p:par>
                                <p:cTn id="3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>
                                            <p:graphicEl>
                                              <a:dgm id="{04994ECA-4C57-4001-83D5-30D4933B1A0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3000"/>
                                        <p:tgtEl>
                                          <p:spTgt spid="82">
                                            <p:graphicEl>
                                              <a:dgm id="{04994ECA-4C57-4001-83D5-30D4933B1A0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82" grpId="0">
        <p:bldSub>
          <a:bldDgm bld="lvlOne"/>
        </p:bldSub>
      </p:bldGraphic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75000"/>
              </a:schemeClr>
            </a:gs>
            <a:gs pos="50000">
              <a:schemeClr val="tx2">
                <a:lumMod val="60000"/>
                <a:lumOff val="40000"/>
              </a:schemeClr>
            </a:gs>
            <a:gs pos="100000">
              <a:schemeClr val="bg1"/>
            </a:gs>
          </a:gsLst>
          <a:lin ang="162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65"/>
          <p:cNvGrpSpPr/>
          <p:nvPr/>
        </p:nvGrpSpPr>
        <p:grpSpPr>
          <a:xfrm>
            <a:off x="1119038" y="5572140"/>
            <a:ext cx="7000924" cy="500066"/>
            <a:chOff x="285720" y="3071810"/>
            <a:chExt cx="8286808" cy="1071570"/>
          </a:xfrm>
          <a:effectLst>
            <a:outerShdw blurRad="114300" dir="2760000" algn="ctr" rotWithShape="0">
              <a:schemeClr val="bg1">
                <a:alpha val="72000"/>
              </a:schemeClr>
            </a:outerShdw>
          </a:effectLst>
        </p:grpSpPr>
        <p:sp>
          <p:nvSpPr>
            <p:cNvPr id="39" name="Скругленный прямоугольник 38"/>
            <p:cNvSpPr/>
            <p:nvPr/>
          </p:nvSpPr>
          <p:spPr>
            <a:xfrm>
              <a:off x="285720" y="3071810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40" name="Скругленный прямоугольник 39"/>
            <p:cNvSpPr/>
            <p:nvPr/>
          </p:nvSpPr>
          <p:spPr>
            <a:xfrm>
              <a:off x="642910" y="3357562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41" name="Скругленный прямоугольник 40"/>
            <p:cNvSpPr/>
            <p:nvPr/>
          </p:nvSpPr>
          <p:spPr>
            <a:xfrm>
              <a:off x="1000100" y="3643314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42" name="Скругленный прямоугольник 41"/>
            <p:cNvSpPr/>
            <p:nvPr/>
          </p:nvSpPr>
          <p:spPr>
            <a:xfrm>
              <a:off x="1500166" y="3357562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43" name="Скругленный прямоугольник 42"/>
            <p:cNvSpPr/>
            <p:nvPr/>
          </p:nvSpPr>
          <p:spPr>
            <a:xfrm>
              <a:off x="1928794" y="3643314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44" name="Скругленный прямоугольник 43"/>
            <p:cNvSpPr/>
            <p:nvPr/>
          </p:nvSpPr>
          <p:spPr>
            <a:xfrm>
              <a:off x="2428860" y="3357562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45" name="Скругленный прямоугольник 44"/>
            <p:cNvSpPr/>
            <p:nvPr/>
          </p:nvSpPr>
          <p:spPr>
            <a:xfrm>
              <a:off x="2857488" y="3643314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46" name="Скругленный прямоугольник 45"/>
            <p:cNvSpPr/>
            <p:nvPr/>
          </p:nvSpPr>
          <p:spPr>
            <a:xfrm>
              <a:off x="3286116" y="3357562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66" name="Скругленный прямоугольник 65"/>
            <p:cNvSpPr/>
            <p:nvPr/>
          </p:nvSpPr>
          <p:spPr>
            <a:xfrm>
              <a:off x="3714744" y="3643314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67" name="Скругленный прямоугольник 66"/>
            <p:cNvSpPr/>
            <p:nvPr/>
          </p:nvSpPr>
          <p:spPr>
            <a:xfrm>
              <a:off x="4143372" y="3357562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68" name="Скругленный прямоугольник 67"/>
            <p:cNvSpPr/>
            <p:nvPr/>
          </p:nvSpPr>
          <p:spPr>
            <a:xfrm>
              <a:off x="4572000" y="3643314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69" name="Скругленный прямоугольник 68"/>
            <p:cNvSpPr/>
            <p:nvPr/>
          </p:nvSpPr>
          <p:spPr>
            <a:xfrm>
              <a:off x="5000628" y="3357562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70" name="Скругленный прямоугольник 69"/>
            <p:cNvSpPr/>
            <p:nvPr/>
          </p:nvSpPr>
          <p:spPr>
            <a:xfrm>
              <a:off x="5429256" y="3643314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71" name="Скругленный прямоугольник 70"/>
            <p:cNvSpPr/>
            <p:nvPr/>
          </p:nvSpPr>
          <p:spPr>
            <a:xfrm>
              <a:off x="5857884" y="3357562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72" name="Скругленный прямоугольник 71"/>
            <p:cNvSpPr/>
            <p:nvPr/>
          </p:nvSpPr>
          <p:spPr>
            <a:xfrm>
              <a:off x="6286512" y="3643314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73" name="Скругленный прямоугольник 72"/>
            <p:cNvSpPr/>
            <p:nvPr/>
          </p:nvSpPr>
          <p:spPr>
            <a:xfrm>
              <a:off x="6715140" y="3357562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74" name="Скругленный прямоугольник 73"/>
            <p:cNvSpPr/>
            <p:nvPr/>
          </p:nvSpPr>
          <p:spPr>
            <a:xfrm>
              <a:off x="7143768" y="3643314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75" name="Скругленный прямоугольник 74"/>
            <p:cNvSpPr/>
            <p:nvPr/>
          </p:nvSpPr>
          <p:spPr>
            <a:xfrm>
              <a:off x="7500958" y="3357562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76" name="Скругленный прямоугольник 75"/>
            <p:cNvSpPr/>
            <p:nvPr/>
          </p:nvSpPr>
          <p:spPr>
            <a:xfrm>
              <a:off x="7858148" y="3071810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</p:grpSp>
      <p:sp>
        <p:nvSpPr>
          <p:cNvPr id="82" name="Заголовок 81"/>
          <p:cNvSpPr>
            <a:spLocks noGrp="1"/>
          </p:cNvSpPr>
          <p:nvPr>
            <p:ph type="title"/>
          </p:nvPr>
        </p:nvSpPr>
        <p:spPr>
          <a:xfrm>
            <a:off x="5429256" y="785794"/>
            <a:ext cx="3429024" cy="4581544"/>
          </a:xfr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ru-RU" dirty="0" smtClean="0"/>
              <a:t>Для определения механической работы, совершаемой термодинамической системой, рассмотрим газ, находящийся в цилиндре и давящий на поршень</a:t>
            </a:r>
            <a:r>
              <a:rPr lang="en-US" dirty="0" smtClean="0"/>
              <a:t>.</a:t>
            </a:r>
            <a:br>
              <a:rPr lang="en-US" dirty="0" smtClean="0"/>
            </a:br>
            <a:r>
              <a:rPr lang="ru-RU" dirty="0" smtClean="0"/>
              <a:t>Пусть в какой-то произвольный момент процесса расширения газа его удельный объем изменяется на бесконечно малую величину dw.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ru-RU" dirty="0" smtClean="0"/>
              <a:t>Давление газа на бесконечно малом участке перемещения поршня ds можно считать постоянным и равным р. 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84" name="Текст 8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80" name="Дата 7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CB980C-8B6F-4538-A4B6-06B2AE94B66E}" type="datetime1">
              <a:rPr lang="ru-RU" smtClean="0"/>
              <a:pPr/>
              <a:t>10.11.2018</a:t>
            </a:fld>
            <a:endParaRPr lang="ru-RU" dirty="0"/>
          </a:p>
        </p:txBody>
      </p:sp>
      <p:sp>
        <p:nvSpPr>
          <p:cNvPr id="81" name="Номер слайда 8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D16E2C-00B1-4622-976F-378A48D00971}" type="slidenum">
              <a:rPr lang="ru-RU" smtClean="0"/>
              <a:pPr/>
              <a:t>13</a:t>
            </a:fld>
            <a:endParaRPr lang="ru-RU" dirty="0"/>
          </a:p>
        </p:txBody>
      </p:sp>
      <p:grpSp>
        <p:nvGrpSpPr>
          <p:cNvPr id="3" name="Группа 13"/>
          <p:cNvGrpSpPr/>
          <p:nvPr/>
        </p:nvGrpSpPr>
        <p:grpSpPr>
          <a:xfrm>
            <a:off x="-11875" y="5798329"/>
            <a:ext cx="1071538" cy="1071546"/>
            <a:chOff x="0" y="5786454"/>
            <a:chExt cx="1071538" cy="1071546"/>
          </a:xfrm>
        </p:grpSpPr>
        <p:sp>
          <p:nvSpPr>
            <p:cNvPr id="10" name="Фигура, имеющая форму буквы L 9"/>
            <p:cNvSpPr/>
            <p:nvPr/>
          </p:nvSpPr>
          <p:spPr>
            <a:xfrm flipH="1" flipV="1">
              <a:off x="0" y="5786454"/>
              <a:ext cx="819405" cy="571504"/>
            </a:xfrm>
            <a:prstGeom prst="corner">
              <a:avLst>
                <a:gd name="adj1" fmla="val 22786"/>
                <a:gd name="adj2" fmla="val 27159"/>
              </a:avLst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11" name="Фигура, имеющая форму буквы L 10"/>
            <p:cNvSpPr/>
            <p:nvPr/>
          </p:nvSpPr>
          <p:spPr>
            <a:xfrm flipH="1" flipV="1">
              <a:off x="0" y="6229346"/>
              <a:ext cx="1071538" cy="628654"/>
            </a:xfrm>
            <a:prstGeom prst="corner">
              <a:avLst>
                <a:gd name="adj1" fmla="val 28227"/>
                <a:gd name="adj2" fmla="val 29123"/>
              </a:avLst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</p:grpSp>
      <p:grpSp>
        <p:nvGrpSpPr>
          <p:cNvPr id="4" name="Группа 14"/>
          <p:cNvGrpSpPr/>
          <p:nvPr/>
        </p:nvGrpSpPr>
        <p:grpSpPr>
          <a:xfrm flipV="1">
            <a:off x="-11875" y="-11875"/>
            <a:ext cx="1071538" cy="1071546"/>
            <a:chOff x="0" y="5786454"/>
            <a:chExt cx="1071538" cy="1071546"/>
          </a:xfrm>
        </p:grpSpPr>
        <p:sp>
          <p:nvSpPr>
            <p:cNvPr id="16" name="Фигура, имеющая форму буквы L 15"/>
            <p:cNvSpPr/>
            <p:nvPr/>
          </p:nvSpPr>
          <p:spPr>
            <a:xfrm flipH="1" flipV="1">
              <a:off x="0" y="5786454"/>
              <a:ext cx="819405" cy="571504"/>
            </a:xfrm>
            <a:prstGeom prst="corner">
              <a:avLst>
                <a:gd name="adj1" fmla="val 22786"/>
                <a:gd name="adj2" fmla="val 27159"/>
              </a:avLst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17" name="Фигура, имеющая форму буквы L 16"/>
            <p:cNvSpPr/>
            <p:nvPr/>
          </p:nvSpPr>
          <p:spPr>
            <a:xfrm flipH="1" flipV="1">
              <a:off x="0" y="6229346"/>
              <a:ext cx="1071538" cy="628654"/>
            </a:xfrm>
            <a:prstGeom prst="corner">
              <a:avLst>
                <a:gd name="adj1" fmla="val 28227"/>
                <a:gd name="adj2" fmla="val 29123"/>
              </a:avLst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</p:grpSp>
      <p:grpSp>
        <p:nvGrpSpPr>
          <p:cNvPr id="5" name="Группа 17"/>
          <p:cNvGrpSpPr/>
          <p:nvPr/>
        </p:nvGrpSpPr>
        <p:grpSpPr>
          <a:xfrm flipH="1" flipV="1">
            <a:off x="8084337" y="-11875"/>
            <a:ext cx="1071538" cy="1071546"/>
            <a:chOff x="0" y="5786454"/>
            <a:chExt cx="1071538" cy="1071546"/>
          </a:xfrm>
        </p:grpSpPr>
        <p:sp>
          <p:nvSpPr>
            <p:cNvPr id="19" name="Фигура, имеющая форму буквы L 18"/>
            <p:cNvSpPr/>
            <p:nvPr/>
          </p:nvSpPr>
          <p:spPr>
            <a:xfrm flipH="1" flipV="1">
              <a:off x="0" y="5786454"/>
              <a:ext cx="819405" cy="571504"/>
            </a:xfrm>
            <a:prstGeom prst="corner">
              <a:avLst>
                <a:gd name="adj1" fmla="val 22786"/>
                <a:gd name="adj2" fmla="val 27159"/>
              </a:avLst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20" name="Фигура, имеющая форму буквы L 19"/>
            <p:cNvSpPr/>
            <p:nvPr/>
          </p:nvSpPr>
          <p:spPr>
            <a:xfrm flipH="1" flipV="1">
              <a:off x="0" y="6229346"/>
              <a:ext cx="1071538" cy="628654"/>
            </a:xfrm>
            <a:prstGeom prst="corner">
              <a:avLst>
                <a:gd name="adj1" fmla="val 28227"/>
                <a:gd name="adj2" fmla="val 29123"/>
              </a:avLst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</p:grpSp>
      <p:grpSp>
        <p:nvGrpSpPr>
          <p:cNvPr id="6" name="Группа 20"/>
          <p:cNvGrpSpPr/>
          <p:nvPr/>
        </p:nvGrpSpPr>
        <p:grpSpPr>
          <a:xfrm flipH="1">
            <a:off x="8084337" y="5798329"/>
            <a:ext cx="1071538" cy="1071546"/>
            <a:chOff x="0" y="5786454"/>
            <a:chExt cx="1071538" cy="1071546"/>
          </a:xfrm>
        </p:grpSpPr>
        <p:sp>
          <p:nvSpPr>
            <p:cNvPr id="22" name="Фигура, имеющая форму буквы L 21"/>
            <p:cNvSpPr/>
            <p:nvPr/>
          </p:nvSpPr>
          <p:spPr>
            <a:xfrm flipH="1" flipV="1">
              <a:off x="0" y="5786454"/>
              <a:ext cx="819405" cy="571504"/>
            </a:xfrm>
            <a:prstGeom prst="corner">
              <a:avLst>
                <a:gd name="adj1" fmla="val 22786"/>
                <a:gd name="adj2" fmla="val 27159"/>
              </a:avLst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23" name="Фигура, имеющая форму буквы L 22"/>
            <p:cNvSpPr/>
            <p:nvPr/>
          </p:nvSpPr>
          <p:spPr>
            <a:xfrm flipH="1" flipV="1">
              <a:off x="0" y="6229346"/>
              <a:ext cx="1071538" cy="628654"/>
            </a:xfrm>
            <a:prstGeom prst="corner">
              <a:avLst>
                <a:gd name="adj1" fmla="val 28227"/>
                <a:gd name="adj2" fmla="val 29123"/>
              </a:avLst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</p:grpSp>
      <p:grpSp>
        <p:nvGrpSpPr>
          <p:cNvPr id="7" name="Группа 65"/>
          <p:cNvGrpSpPr/>
          <p:nvPr/>
        </p:nvGrpSpPr>
        <p:grpSpPr>
          <a:xfrm>
            <a:off x="1142976" y="357166"/>
            <a:ext cx="7000924" cy="500066"/>
            <a:chOff x="285720" y="3071810"/>
            <a:chExt cx="8286808" cy="1071570"/>
          </a:xfrm>
          <a:effectLst>
            <a:outerShdw blurRad="114300" dir="2760000" algn="ctr" rotWithShape="0">
              <a:schemeClr val="bg1">
                <a:alpha val="72000"/>
              </a:schemeClr>
            </a:outerShdw>
          </a:effectLst>
        </p:grpSpPr>
        <p:sp>
          <p:nvSpPr>
            <p:cNvPr id="47" name="Скругленный прямоугольник 46"/>
            <p:cNvSpPr/>
            <p:nvPr/>
          </p:nvSpPr>
          <p:spPr>
            <a:xfrm>
              <a:off x="285720" y="3071810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48" name="Скругленный прямоугольник 47"/>
            <p:cNvSpPr/>
            <p:nvPr/>
          </p:nvSpPr>
          <p:spPr>
            <a:xfrm>
              <a:off x="642910" y="3357562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49" name="Скругленный прямоугольник 48"/>
            <p:cNvSpPr/>
            <p:nvPr/>
          </p:nvSpPr>
          <p:spPr>
            <a:xfrm>
              <a:off x="1000100" y="3643314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50" name="Скругленный прямоугольник 49"/>
            <p:cNvSpPr/>
            <p:nvPr/>
          </p:nvSpPr>
          <p:spPr>
            <a:xfrm>
              <a:off x="1500166" y="3357562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51" name="Скругленный прямоугольник 50"/>
            <p:cNvSpPr/>
            <p:nvPr/>
          </p:nvSpPr>
          <p:spPr>
            <a:xfrm>
              <a:off x="1928794" y="3643314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52" name="Скругленный прямоугольник 51"/>
            <p:cNvSpPr/>
            <p:nvPr/>
          </p:nvSpPr>
          <p:spPr>
            <a:xfrm>
              <a:off x="2428860" y="3357562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53" name="Скругленный прямоугольник 52"/>
            <p:cNvSpPr/>
            <p:nvPr/>
          </p:nvSpPr>
          <p:spPr>
            <a:xfrm>
              <a:off x="2857488" y="3643314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54" name="Скругленный прямоугольник 53"/>
            <p:cNvSpPr/>
            <p:nvPr/>
          </p:nvSpPr>
          <p:spPr>
            <a:xfrm>
              <a:off x="3286116" y="3357562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55" name="Скругленный прямоугольник 54"/>
            <p:cNvSpPr/>
            <p:nvPr/>
          </p:nvSpPr>
          <p:spPr>
            <a:xfrm>
              <a:off x="3714744" y="3643314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56" name="Скругленный прямоугольник 55"/>
            <p:cNvSpPr/>
            <p:nvPr/>
          </p:nvSpPr>
          <p:spPr>
            <a:xfrm>
              <a:off x="4143372" y="3357562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57" name="Скругленный прямоугольник 56"/>
            <p:cNvSpPr/>
            <p:nvPr/>
          </p:nvSpPr>
          <p:spPr>
            <a:xfrm>
              <a:off x="4572000" y="3643314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58" name="Скругленный прямоугольник 57"/>
            <p:cNvSpPr/>
            <p:nvPr/>
          </p:nvSpPr>
          <p:spPr>
            <a:xfrm>
              <a:off x="5000628" y="3357562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59" name="Скругленный прямоугольник 58"/>
            <p:cNvSpPr/>
            <p:nvPr/>
          </p:nvSpPr>
          <p:spPr>
            <a:xfrm>
              <a:off x="5429256" y="3643314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60" name="Скругленный прямоугольник 59"/>
            <p:cNvSpPr/>
            <p:nvPr/>
          </p:nvSpPr>
          <p:spPr>
            <a:xfrm>
              <a:off x="5857884" y="3357562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61" name="Скругленный прямоугольник 60"/>
            <p:cNvSpPr/>
            <p:nvPr/>
          </p:nvSpPr>
          <p:spPr>
            <a:xfrm>
              <a:off x="6286512" y="3643314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62" name="Скругленный прямоугольник 61"/>
            <p:cNvSpPr/>
            <p:nvPr/>
          </p:nvSpPr>
          <p:spPr>
            <a:xfrm>
              <a:off x="6715140" y="3357562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63" name="Скругленный прямоугольник 62"/>
            <p:cNvSpPr/>
            <p:nvPr/>
          </p:nvSpPr>
          <p:spPr>
            <a:xfrm>
              <a:off x="7143768" y="3643314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64" name="Скругленный прямоугольник 63"/>
            <p:cNvSpPr/>
            <p:nvPr/>
          </p:nvSpPr>
          <p:spPr>
            <a:xfrm>
              <a:off x="7500958" y="3357562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65" name="Скругленный прямоугольник 64"/>
            <p:cNvSpPr/>
            <p:nvPr/>
          </p:nvSpPr>
          <p:spPr>
            <a:xfrm>
              <a:off x="7858148" y="3071810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</p:grpSp>
      <p:sp>
        <p:nvSpPr>
          <p:cNvPr id="77" name="Стрелка вправо 76">
            <a:hlinkClick r:id="" action="ppaction://hlinkshowjump?jump=nextslide"/>
          </p:cNvPr>
          <p:cNvSpPr/>
          <p:nvPr/>
        </p:nvSpPr>
        <p:spPr>
          <a:xfrm>
            <a:off x="7643834" y="6357958"/>
            <a:ext cx="357190" cy="428604"/>
          </a:xfrm>
          <a:prstGeom prst="rightArrow">
            <a:avLst>
              <a:gd name="adj1" fmla="val 50000"/>
              <a:gd name="adj2" fmla="val 100000"/>
            </a:avLst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78" name="Стрелка вправо 77">
            <a:hlinkClick r:id="" action="ppaction://hlinkshowjump?jump=previousslide"/>
          </p:cNvPr>
          <p:cNvSpPr/>
          <p:nvPr/>
        </p:nvSpPr>
        <p:spPr>
          <a:xfrm rot="10800000">
            <a:off x="7215206" y="6357958"/>
            <a:ext cx="357190" cy="428604"/>
          </a:xfrm>
          <a:prstGeom prst="rightArrow">
            <a:avLst>
              <a:gd name="adj1" fmla="val 50000"/>
              <a:gd name="adj2" fmla="val 100000"/>
            </a:avLst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79" name="Счетверенная стрелка 78">
            <a:hlinkClick r:id="" action="ppaction://hlinkshowjump?jump=endshow"/>
          </p:cNvPr>
          <p:cNvSpPr/>
          <p:nvPr/>
        </p:nvSpPr>
        <p:spPr>
          <a:xfrm rot="18795233">
            <a:off x="1123284" y="6290823"/>
            <a:ext cx="566740" cy="583202"/>
          </a:xfrm>
          <a:prstGeom prst="quadArrow">
            <a:avLst>
              <a:gd name="adj1" fmla="val 45000"/>
              <a:gd name="adj2" fmla="val 12218"/>
              <a:gd name="adj3" fmla="val 0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type="pic" idx="1"/>
          </p:nvPr>
        </p:nvPicPr>
        <p:blipFill>
          <a:blip r:embed="rId2" cstate="print">
            <a:duotone>
              <a:schemeClr val="accent5">
                <a:shade val="45000"/>
                <a:satMod val="135000"/>
              </a:schemeClr>
              <a:prstClr val="white"/>
            </a:duotone>
          </a:blip>
          <a:srcRect r="-235" b="21045"/>
          <a:stretch>
            <a:fillRect/>
          </a:stretch>
        </p:blipFill>
        <p:spPr bwMode="auto">
          <a:xfrm>
            <a:off x="714348" y="1000108"/>
            <a:ext cx="4298186" cy="4071966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</p:cSld>
  <p:clrMapOvr>
    <a:masterClrMapping/>
  </p:clrMapOvr>
  <p:transition spd="slow">
    <p:wheel spokes="2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1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500"/>
                            </p:stCondLst>
                            <p:childTnLst>
                              <p:par>
                                <p:cTn id="33" presetID="2" presetClass="emph" presetSubtype="0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34" dur="indefinite"/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style.fontFamily</p:attrName>
                                        </p:attrNameLst>
                                      </p:cBhvr>
                                      <p:to>
                                        <p:strVal val="Times New Roma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3500"/>
                            </p:stCondLst>
                            <p:childTnLst>
                              <p:par>
                                <p:cTn id="36" presetID="22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>
                                      <p:cBhvr override="childStyle">
                                        <p:cTn id="37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>
                                      <p:cBhvr>
                                        <p:cTn id="38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>
                                      <p:cBhvr>
                                        <p:cTn id="39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40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4000"/>
                            </p:stCondLst>
                            <p:childTnLst>
                              <p:par>
                                <p:cTn id="42" presetID="2" presetClass="emph" presetSubtype="0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43" dur="indefinite"/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style.fontFamily</p:attrName>
                                        </p:attrNameLst>
                                      </p:cBhvr>
                                      <p:to>
                                        <p:strVal val="Times New Roma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" grpId="0" animBg="1"/>
      <p:bldP spid="82" grpId="1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75000"/>
              </a:schemeClr>
            </a:gs>
            <a:gs pos="50000">
              <a:schemeClr val="tx2">
                <a:lumMod val="60000"/>
                <a:lumOff val="40000"/>
              </a:schemeClr>
            </a:gs>
            <a:gs pos="100000">
              <a:schemeClr val="bg1"/>
            </a:gs>
          </a:gsLst>
          <a:lin ang="162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65"/>
          <p:cNvGrpSpPr/>
          <p:nvPr/>
        </p:nvGrpSpPr>
        <p:grpSpPr>
          <a:xfrm>
            <a:off x="1119038" y="5572140"/>
            <a:ext cx="7000924" cy="500066"/>
            <a:chOff x="285720" y="3071810"/>
            <a:chExt cx="8286808" cy="1071570"/>
          </a:xfrm>
          <a:effectLst>
            <a:outerShdw blurRad="114300" dir="2760000" algn="ctr" rotWithShape="0">
              <a:schemeClr val="bg1">
                <a:alpha val="72000"/>
              </a:schemeClr>
            </a:outerShdw>
          </a:effectLst>
        </p:grpSpPr>
        <p:sp>
          <p:nvSpPr>
            <p:cNvPr id="39" name="Скругленный прямоугольник 38"/>
            <p:cNvSpPr/>
            <p:nvPr/>
          </p:nvSpPr>
          <p:spPr>
            <a:xfrm>
              <a:off x="285720" y="3071810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40" name="Скругленный прямоугольник 39"/>
            <p:cNvSpPr/>
            <p:nvPr/>
          </p:nvSpPr>
          <p:spPr>
            <a:xfrm>
              <a:off x="642910" y="3357562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41" name="Скругленный прямоугольник 40"/>
            <p:cNvSpPr/>
            <p:nvPr/>
          </p:nvSpPr>
          <p:spPr>
            <a:xfrm>
              <a:off x="1000100" y="3643314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42" name="Скругленный прямоугольник 41"/>
            <p:cNvSpPr/>
            <p:nvPr/>
          </p:nvSpPr>
          <p:spPr>
            <a:xfrm>
              <a:off x="1500166" y="3357562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43" name="Скругленный прямоугольник 42"/>
            <p:cNvSpPr/>
            <p:nvPr/>
          </p:nvSpPr>
          <p:spPr>
            <a:xfrm>
              <a:off x="1928794" y="3643314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44" name="Скругленный прямоугольник 43"/>
            <p:cNvSpPr/>
            <p:nvPr/>
          </p:nvSpPr>
          <p:spPr>
            <a:xfrm>
              <a:off x="2428860" y="3357562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45" name="Скругленный прямоугольник 44"/>
            <p:cNvSpPr/>
            <p:nvPr/>
          </p:nvSpPr>
          <p:spPr>
            <a:xfrm>
              <a:off x="2857488" y="3643314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46" name="Скругленный прямоугольник 45"/>
            <p:cNvSpPr/>
            <p:nvPr/>
          </p:nvSpPr>
          <p:spPr>
            <a:xfrm>
              <a:off x="3286116" y="3357562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66" name="Скругленный прямоугольник 65"/>
            <p:cNvSpPr/>
            <p:nvPr/>
          </p:nvSpPr>
          <p:spPr>
            <a:xfrm>
              <a:off x="3714744" y="3643314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67" name="Скругленный прямоугольник 66"/>
            <p:cNvSpPr/>
            <p:nvPr/>
          </p:nvSpPr>
          <p:spPr>
            <a:xfrm>
              <a:off x="4143372" y="3357562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68" name="Скругленный прямоугольник 67"/>
            <p:cNvSpPr/>
            <p:nvPr/>
          </p:nvSpPr>
          <p:spPr>
            <a:xfrm>
              <a:off x="4572000" y="3643314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69" name="Скругленный прямоугольник 68"/>
            <p:cNvSpPr/>
            <p:nvPr/>
          </p:nvSpPr>
          <p:spPr>
            <a:xfrm>
              <a:off x="5000628" y="3357562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70" name="Скругленный прямоугольник 69"/>
            <p:cNvSpPr/>
            <p:nvPr/>
          </p:nvSpPr>
          <p:spPr>
            <a:xfrm>
              <a:off x="5429256" y="3643314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71" name="Скругленный прямоугольник 70"/>
            <p:cNvSpPr/>
            <p:nvPr/>
          </p:nvSpPr>
          <p:spPr>
            <a:xfrm>
              <a:off x="5857884" y="3357562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72" name="Скругленный прямоугольник 71"/>
            <p:cNvSpPr/>
            <p:nvPr/>
          </p:nvSpPr>
          <p:spPr>
            <a:xfrm>
              <a:off x="6286512" y="3643314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73" name="Скругленный прямоугольник 72"/>
            <p:cNvSpPr/>
            <p:nvPr/>
          </p:nvSpPr>
          <p:spPr>
            <a:xfrm>
              <a:off x="6715140" y="3357562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74" name="Скругленный прямоугольник 73"/>
            <p:cNvSpPr/>
            <p:nvPr/>
          </p:nvSpPr>
          <p:spPr>
            <a:xfrm>
              <a:off x="7143768" y="3643314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75" name="Скругленный прямоугольник 74"/>
            <p:cNvSpPr/>
            <p:nvPr/>
          </p:nvSpPr>
          <p:spPr>
            <a:xfrm>
              <a:off x="7500958" y="3357562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76" name="Скругленный прямоугольник 75"/>
            <p:cNvSpPr/>
            <p:nvPr/>
          </p:nvSpPr>
          <p:spPr>
            <a:xfrm>
              <a:off x="7858148" y="3071810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</p:grpSp>
      <p:sp>
        <p:nvSpPr>
          <p:cNvPr id="80" name="Дата 7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CB980C-8B6F-4538-A4B6-06B2AE94B66E}" type="datetime1">
              <a:rPr lang="ru-RU" smtClean="0"/>
              <a:pPr/>
              <a:t>10.11.2018</a:t>
            </a:fld>
            <a:endParaRPr lang="ru-RU" dirty="0"/>
          </a:p>
        </p:txBody>
      </p:sp>
      <p:sp>
        <p:nvSpPr>
          <p:cNvPr id="81" name="Номер слайда 8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D16E2C-00B1-4622-976F-378A48D00971}" type="slidenum">
              <a:rPr lang="ru-RU" smtClean="0"/>
              <a:pPr/>
              <a:t>14</a:t>
            </a:fld>
            <a:endParaRPr lang="ru-RU" dirty="0"/>
          </a:p>
        </p:txBody>
      </p:sp>
      <p:graphicFrame>
        <p:nvGraphicFramePr>
          <p:cNvPr id="84" name="Содержимое 83"/>
          <p:cNvGraphicFramePr>
            <a:graphicFrameLocks noGrp="1"/>
          </p:cNvGraphicFramePr>
          <p:nvPr>
            <p:ph idx="4294967295"/>
          </p:nvPr>
        </p:nvGraphicFramePr>
        <p:xfrm>
          <a:off x="1142976" y="1214422"/>
          <a:ext cx="7286676" cy="497205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pSp>
        <p:nvGrpSpPr>
          <p:cNvPr id="3" name="Группа 13"/>
          <p:cNvGrpSpPr/>
          <p:nvPr/>
        </p:nvGrpSpPr>
        <p:grpSpPr>
          <a:xfrm>
            <a:off x="-11875" y="5798329"/>
            <a:ext cx="1071538" cy="1071546"/>
            <a:chOff x="0" y="5786454"/>
            <a:chExt cx="1071538" cy="1071546"/>
          </a:xfrm>
        </p:grpSpPr>
        <p:sp>
          <p:nvSpPr>
            <p:cNvPr id="10" name="Фигура, имеющая форму буквы L 9"/>
            <p:cNvSpPr/>
            <p:nvPr/>
          </p:nvSpPr>
          <p:spPr>
            <a:xfrm flipH="1" flipV="1">
              <a:off x="0" y="5786454"/>
              <a:ext cx="819405" cy="571504"/>
            </a:xfrm>
            <a:prstGeom prst="corner">
              <a:avLst>
                <a:gd name="adj1" fmla="val 22786"/>
                <a:gd name="adj2" fmla="val 27159"/>
              </a:avLst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11" name="Фигура, имеющая форму буквы L 10"/>
            <p:cNvSpPr/>
            <p:nvPr/>
          </p:nvSpPr>
          <p:spPr>
            <a:xfrm flipH="1" flipV="1">
              <a:off x="0" y="6229346"/>
              <a:ext cx="1071538" cy="628654"/>
            </a:xfrm>
            <a:prstGeom prst="corner">
              <a:avLst>
                <a:gd name="adj1" fmla="val 28227"/>
                <a:gd name="adj2" fmla="val 29123"/>
              </a:avLst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</p:grpSp>
      <p:grpSp>
        <p:nvGrpSpPr>
          <p:cNvPr id="4" name="Группа 14"/>
          <p:cNvGrpSpPr/>
          <p:nvPr/>
        </p:nvGrpSpPr>
        <p:grpSpPr>
          <a:xfrm flipV="1">
            <a:off x="-11875" y="-11875"/>
            <a:ext cx="1071538" cy="1071546"/>
            <a:chOff x="0" y="5786454"/>
            <a:chExt cx="1071538" cy="1071546"/>
          </a:xfrm>
        </p:grpSpPr>
        <p:sp>
          <p:nvSpPr>
            <p:cNvPr id="16" name="Фигура, имеющая форму буквы L 15"/>
            <p:cNvSpPr/>
            <p:nvPr/>
          </p:nvSpPr>
          <p:spPr>
            <a:xfrm flipH="1" flipV="1">
              <a:off x="0" y="5786454"/>
              <a:ext cx="819405" cy="571504"/>
            </a:xfrm>
            <a:prstGeom prst="corner">
              <a:avLst>
                <a:gd name="adj1" fmla="val 22786"/>
                <a:gd name="adj2" fmla="val 27159"/>
              </a:avLst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17" name="Фигура, имеющая форму буквы L 16"/>
            <p:cNvSpPr/>
            <p:nvPr/>
          </p:nvSpPr>
          <p:spPr>
            <a:xfrm flipH="1" flipV="1">
              <a:off x="0" y="6229346"/>
              <a:ext cx="1071538" cy="628654"/>
            </a:xfrm>
            <a:prstGeom prst="corner">
              <a:avLst>
                <a:gd name="adj1" fmla="val 28227"/>
                <a:gd name="adj2" fmla="val 29123"/>
              </a:avLst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</p:grpSp>
      <p:grpSp>
        <p:nvGrpSpPr>
          <p:cNvPr id="5" name="Группа 17"/>
          <p:cNvGrpSpPr/>
          <p:nvPr/>
        </p:nvGrpSpPr>
        <p:grpSpPr>
          <a:xfrm flipH="1" flipV="1">
            <a:off x="8084337" y="-11875"/>
            <a:ext cx="1071538" cy="1071546"/>
            <a:chOff x="0" y="5786454"/>
            <a:chExt cx="1071538" cy="1071546"/>
          </a:xfrm>
        </p:grpSpPr>
        <p:sp>
          <p:nvSpPr>
            <p:cNvPr id="19" name="Фигура, имеющая форму буквы L 18"/>
            <p:cNvSpPr/>
            <p:nvPr/>
          </p:nvSpPr>
          <p:spPr>
            <a:xfrm flipH="1" flipV="1">
              <a:off x="0" y="5786454"/>
              <a:ext cx="819405" cy="571504"/>
            </a:xfrm>
            <a:prstGeom prst="corner">
              <a:avLst>
                <a:gd name="adj1" fmla="val 22786"/>
                <a:gd name="adj2" fmla="val 27159"/>
              </a:avLst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20" name="Фигура, имеющая форму буквы L 19"/>
            <p:cNvSpPr/>
            <p:nvPr/>
          </p:nvSpPr>
          <p:spPr>
            <a:xfrm flipH="1" flipV="1">
              <a:off x="0" y="6229346"/>
              <a:ext cx="1071538" cy="628654"/>
            </a:xfrm>
            <a:prstGeom prst="corner">
              <a:avLst>
                <a:gd name="adj1" fmla="val 28227"/>
                <a:gd name="adj2" fmla="val 29123"/>
              </a:avLst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</p:grpSp>
      <p:grpSp>
        <p:nvGrpSpPr>
          <p:cNvPr id="6" name="Группа 20"/>
          <p:cNvGrpSpPr/>
          <p:nvPr/>
        </p:nvGrpSpPr>
        <p:grpSpPr>
          <a:xfrm flipH="1">
            <a:off x="8084337" y="5798329"/>
            <a:ext cx="1071538" cy="1071546"/>
            <a:chOff x="0" y="5786454"/>
            <a:chExt cx="1071538" cy="1071546"/>
          </a:xfrm>
        </p:grpSpPr>
        <p:sp>
          <p:nvSpPr>
            <p:cNvPr id="22" name="Фигура, имеющая форму буквы L 21"/>
            <p:cNvSpPr/>
            <p:nvPr/>
          </p:nvSpPr>
          <p:spPr>
            <a:xfrm flipH="1" flipV="1">
              <a:off x="0" y="5786454"/>
              <a:ext cx="819405" cy="571504"/>
            </a:xfrm>
            <a:prstGeom prst="corner">
              <a:avLst>
                <a:gd name="adj1" fmla="val 22786"/>
                <a:gd name="adj2" fmla="val 27159"/>
              </a:avLst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23" name="Фигура, имеющая форму буквы L 22"/>
            <p:cNvSpPr/>
            <p:nvPr/>
          </p:nvSpPr>
          <p:spPr>
            <a:xfrm flipH="1" flipV="1">
              <a:off x="0" y="6229346"/>
              <a:ext cx="1071538" cy="628654"/>
            </a:xfrm>
            <a:prstGeom prst="corner">
              <a:avLst>
                <a:gd name="adj1" fmla="val 28227"/>
                <a:gd name="adj2" fmla="val 29123"/>
              </a:avLst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</p:grpSp>
      <p:grpSp>
        <p:nvGrpSpPr>
          <p:cNvPr id="7" name="Группа 65"/>
          <p:cNvGrpSpPr/>
          <p:nvPr/>
        </p:nvGrpSpPr>
        <p:grpSpPr>
          <a:xfrm>
            <a:off x="1214414" y="642918"/>
            <a:ext cx="7000924" cy="500066"/>
            <a:chOff x="285720" y="3071810"/>
            <a:chExt cx="8286808" cy="1071570"/>
          </a:xfrm>
          <a:effectLst>
            <a:outerShdw blurRad="114300" dir="2760000" algn="ctr" rotWithShape="0">
              <a:schemeClr val="bg1">
                <a:alpha val="72000"/>
              </a:schemeClr>
            </a:outerShdw>
          </a:effectLst>
        </p:grpSpPr>
        <p:sp>
          <p:nvSpPr>
            <p:cNvPr id="47" name="Скругленный прямоугольник 46"/>
            <p:cNvSpPr/>
            <p:nvPr/>
          </p:nvSpPr>
          <p:spPr>
            <a:xfrm>
              <a:off x="285720" y="3071810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48" name="Скругленный прямоугольник 47"/>
            <p:cNvSpPr/>
            <p:nvPr/>
          </p:nvSpPr>
          <p:spPr>
            <a:xfrm>
              <a:off x="642910" y="3357562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49" name="Скругленный прямоугольник 48"/>
            <p:cNvSpPr/>
            <p:nvPr/>
          </p:nvSpPr>
          <p:spPr>
            <a:xfrm>
              <a:off x="1000100" y="3643314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50" name="Скругленный прямоугольник 49"/>
            <p:cNvSpPr/>
            <p:nvPr/>
          </p:nvSpPr>
          <p:spPr>
            <a:xfrm>
              <a:off x="1500166" y="3357562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51" name="Скругленный прямоугольник 50"/>
            <p:cNvSpPr/>
            <p:nvPr/>
          </p:nvSpPr>
          <p:spPr>
            <a:xfrm>
              <a:off x="1928794" y="3643314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52" name="Скругленный прямоугольник 51"/>
            <p:cNvSpPr/>
            <p:nvPr/>
          </p:nvSpPr>
          <p:spPr>
            <a:xfrm>
              <a:off x="2428860" y="3357562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53" name="Скругленный прямоугольник 52"/>
            <p:cNvSpPr/>
            <p:nvPr/>
          </p:nvSpPr>
          <p:spPr>
            <a:xfrm>
              <a:off x="2857488" y="3643314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54" name="Скругленный прямоугольник 53"/>
            <p:cNvSpPr/>
            <p:nvPr/>
          </p:nvSpPr>
          <p:spPr>
            <a:xfrm>
              <a:off x="3286116" y="3357562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55" name="Скругленный прямоугольник 54"/>
            <p:cNvSpPr/>
            <p:nvPr/>
          </p:nvSpPr>
          <p:spPr>
            <a:xfrm>
              <a:off x="3714744" y="3643314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56" name="Скругленный прямоугольник 55"/>
            <p:cNvSpPr/>
            <p:nvPr/>
          </p:nvSpPr>
          <p:spPr>
            <a:xfrm>
              <a:off x="4143372" y="3357562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57" name="Скругленный прямоугольник 56"/>
            <p:cNvSpPr/>
            <p:nvPr/>
          </p:nvSpPr>
          <p:spPr>
            <a:xfrm>
              <a:off x="4572000" y="3643314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58" name="Скругленный прямоугольник 57"/>
            <p:cNvSpPr/>
            <p:nvPr/>
          </p:nvSpPr>
          <p:spPr>
            <a:xfrm>
              <a:off x="5000628" y="3357562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59" name="Скругленный прямоугольник 58"/>
            <p:cNvSpPr/>
            <p:nvPr/>
          </p:nvSpPr>
          <p:spPr>
            <a:xfrm>
              <a:off x="5429256" y="3643314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60" name="Скругленный прямоугольник 59"/>
            <p:cNvSpPr/>
            <p:nvPr/>
          </p:nvSpPr>
          <p:spPr>
            <a:xfrm>
              <a:off x="5857884" y="3357562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61" name="Скругленный прямоугольник 60"/>
            <p:cNvSpPr/>
            <p:nvPr/>
          </p:nvSpPr>
          <p:spPr>
            <a:xfrm>
              <a:off x="6286512" y="3643314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62" name="Скругленный прямоугольник 61"/>
            <p:cNvSpPr/>
            <p:nvPr/>
          </p:nvSpPr>
          <p:spPr>
            <a:xfrm>
              <a:off x="6715140" y="3357562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63" name="Скругленный прямоугольник 62"/>
            <p:cNvSpPr/>
            <p:nvPr/>
          </p:nvSpPr>
          <p:spPr>
            <a:xfrm>
              <a:off x="7143768" y="3643314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64" name="Скругленный прямоугольник 63"/>
            <p:cNvSpPr/>
            <p:nvPr/>
          </p:nvSpPr>
          <p:spPr>
            <a:xfrm>
              <a:off x="7500958" y="3357562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65" name="Скругленный прямоугольник 64"/>
            <p:cNvSpPr/>
            <p:nvPr/>
          </p:nvSpPr>
          <p:spPr>
            <a:xfrm>
              <a:off x="7858148" y="3071810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</p:grpSp>
      <p:sp>
        <p:nvSpPr>
          <p:cNvPr id="77" name="Стрелка вправо 76">
            <a:hlinkClick r:id="" action="ppaction://hlinkshowjump?jump=nextslide"/>
          </p:cNvPr>
          <p:cNvSpPr/>
          <p:nvPr/>
        </p:nvSpPr>
        <p:spPr>
          <a:xfrm>
            <a:off x="7643834" y="6357958"/>
            <a:ext cx="357190" cy="428604"/>
          </a:xfrm>
          <a:prstGeom prst="rightArrow">
            <a:avLst>
              <a:gd name="adj1" fmla="val 50000"/>
              <a:gd name="adj2" fmla="val 100000"/>
            </a:avLst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78" name="Стрелка вправо 77">
            <a:hlinkClick r:id="" action="ppaction://hlinkshowjump?jump=previousslide"/>
          </p:cNvPr>
          <p:cNvSpPr/>
          <p:nvPr/>
        </p:nvSpPr>
        <p:spPr>
          <a:xfrm rot="10800000">
            <a:off x="7215206" y="6357958"/>
            <a:ext cx="357190" cy="428604"/>
          </a:xfrm>
          <a:prstGeom prst="rightArrow">
            <a:avLst>
              <a:gd name="adj1" fmla="val 50000"/>
              <a:gd name="adj2" fmla="val 100000"/>
            </a:avLst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79" name="Счетверенная стрелка 78">
            <a:hlinkClick r:id="" action="ppaction://hlinkshowjump?jump=endshow"/>
          </p:cNvPr>
          <p:cNvSpPr/>
          <p:nvPr/>
        </p:nvSpPr>
        <p:spPr>
          <a:xfrm rot="18795233">
            <a:off x="1123284" y="6290823"/>
            <a:ext cx="566740" cy="583202"/>
          </a:xfrm>
          <a:prstGeom prst="quadArrow">
            <a:avLst>
              <a:gd name="adj1" fmla="val 45000"/>
              <a:gd name="adj2" fmla="val 12218"/>
              <a:gd name="adj3" fmla="val 0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307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prstClr val="black"/>
              <a:schemeClr val="accent3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3714744" y="4714884"/>
            <a:ext cx="1571636" cy="1236119"/>
          </a:xfrm>
          <a:prstGeom prst="rect">
            <a:avLst/>
          </a:prstGeom>
          <a:noFill/>
        </p:spPr>
      </p:pic>
      <p:sp>
        <p:nvSpPr>
          <p:cNvPr id="3078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</p:spTree>
  </p:cSld>
  <p:clrMapOvr>
    <a:masterClrMapping/>
  </p:clrMapOvr>
  <p:transition spd="slow">
    <p:wheel spokes="2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49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>
                                            <p:graphicEl>
                                              <a:dgm id="{85E597AA-41F6-4EC8-A3DB-72D2B3B917E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3000" fill="hold"/>
                                        <p:tgtEl>
                                          <p:spTgt spid="84">
                                            <p:graphicEl>
                                              <a:dgm id="{85E597AA-41F6-4EC8-A3DB-72D2B3B917E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3000" fill="hold"/>
                                        <p:tgtEl>
                                          <p:spTgt spid="84">
                                            <p:graphicEl>
                                              <a:dgm id="{85E597AA-41F6-4EC8-A3DB-72D2B3B917E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3000" fill="hold"/>
                                        <p:tgtEl>
                                          <p:spTgt spid="84">
                                            <p:graphicEl>
                                              <a:dgm id="{85E597AA-41F6-4EC8-A3DB-72D2B3B917E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3000"/>
                                        <p:tgtEl>
                                          <p:spTgt spid="84">
                                            <p:graphicEl>
                                              <a:dgm id="{85E597AA-41F6-4EC8-A3DB-72D2B3B917E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6000"/>
                            </p:stCondLst>
                            <p:childTnLst>
                              <p:par>
                                <p:cTn id="36" presetID="49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>
                                            <p:graphicEl>
                                              <a:dgm id="{94E22B20-A2F0-4C35-A488-DDA9F63301D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3000" fill="hold"/>
                                        <p:tgtEl>
                                          <p:spTgt spid="84">
                                            <p:graphicEl>
                                              <a:dgm id="{94E22B20-A2F0-4C35-A488-DDA9F63301D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3000" fill="hold"/>
                                        <p:tgtEl>
                                          <p:spTgt spid="84">
                                            <p:graphicEl>
                                              <a:dgm id="{94E22B20-A2F0-4C35-A488-DDA9F63301D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3000" fill="hold"/>
                                        <p:tgtEl>
                                          <p:spTgt spid="84">
                                            <p:graphicEl>
                                              <a:dgm id="{94E22B20-A2F0-4C35-A488-DDA9F63301D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3000"/>
                                        <p:tgtEl>
                                          <p:spTgt spid="84">
                                            <p:graphicEl>
                                              <a:dgm id="{94E22B20-A2F0-4C35-A488-DDA9F63301D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9000"/>
                            </p:stCondLst>
                            <p:childTnLst>
                              <p:par>
                                <p:cTn id="43" presetID="49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>
                                            <p:graphicEl>
                                              <a:dgm id="{EA9F633C-4A41-41A3-8EAC-1F75E496A7A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3000" fill="hold"/>
                                        <p:tgtEl>
                                          <p:spTgt spid="84">
                                            <p:graphicEl>
                                              <a:dgm id="{EA9F633C-4A41-41A3-8EAC-1F75E496A7A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3000" fill="hold"/>
                                        <p:tgtEl>
                                          <p:spTgt spid="84">
                                            <p:graphicEl>
                                              <a:dgm id="{EA9F633C-4A41-41A3-8EAC-1F75E496A7A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3000" fill="hold"/>
                                        <p:tgtEl>
                                          <p:spTgt spid="84">
                                            <p:graphicEl>
                                              <a:dgm id="{EA9F633C-4A41-41A3-8EAC-1F75E496A7A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3000"/>
                                        <p:tgtEl>
                                          <p:spTgt spid="84">
                                            <p:graphicEl>
                                              <a:dgm id="{EA9F633C-4A41-41A3-8EAC-1F75E496A7A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12000"/>
                            </p:stCondLst>
                            <p:childTnLst>
                              <p:par>
                                <p:cTn id="50" presetID="49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>
                                            <p:graphicEl>
                                              <a:dgm id="{1D326D94-CD9E-4413-A970-D88B830C499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3000" fill="hold"/>
                                        <p:tgtEl>
                                          <p:spTgt spid="84">
                                            <p:graphicEl>
                                              <a:dgm id="{1D326D94-CD9E-4413-A970-D88B830C499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3000" fill="hold"/>
                                        <p:tgtEl>
                                          <p:spTgt spid="84">
                                            <p:graphicEl>
                                              <a:dgm id="{1D326D94-CD9E-4413-A970-D88B830C499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3000" fill="hold"/>
                                        <p:tgtEl>
                                          <p:spTgt spid="84">
                                            <p:graphicEl>
                                              <a:dgm id="{1D326D94-CD9E-4413-A970-D88B830C499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3000"/>
                                        <p:tgtEl>
                                          <p:spTgt spid="84">
                                            <p:graphicEl>
                                              <a:dgm id="{1D326D94-CD9E-4413-A970-D88B830C499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15000"/>
                            </p:stCondLst>
                            <p:childTnLst>
                              <p:par>
                                <p:cTn id="57" presetID="49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>
                                            <p:graphicEl>
                                              <a:dgm id="{CA1A5DF0-5B25-44F0-B621-790D5971EFA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3000" fill="hold"/>
                                        <p:tgtEl>
                                          <p:spTgt spid="84">
                                            <p:graphicEl>
                                              <a:dgm id="{CA1A5DF0-5B25-44F0-B621-790D5971EFA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3000" fill="hold"/>
                                        <p:tgtEl>
                                          <p:spTgt spid="84">
                                            <p:graphicEl>
                                              <a:dgm id="{CA1A5DF0-5B25-44F0-B621-790D5971EFA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3000" fill="hold"/>
                                        <p:tgtEl>
                                          <p:spTgt spid="84">
                                            <p:graphicEl>
                                              <a:dgm id="{CA1A5DF0-5B25-44F0-B621-790D5971EFA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3000"/>
                                        <p:tgtEl>
                                          <p:spTgt spid="84">
                                            <p:graphicEl>
                                              <a:dgm id="{CA1A5DF0-5B25-44F0-B621-790D5971EFA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18000"/>
                            </p:stCondLst>
                            <p:childTnLst>
                              <p:par>
                                <p:cTn id="64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66" dur="1" fill="hold"/>
                                        <p:tgtEl>
                                          <p:spTgt spid="307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18000"/>
                            </p:stCondLst>
                            <p:childTnLst>
                              <p:par>
                                <p:cTn id="68" presetID="22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>
                                      <p:cBhvr override="childStyle">
                                        <p:cTn id="69" dur="500" fill="hold"/>
                                        <p:tgtEl>
                                          <p:spTgt spid="84">
                                            <p:graphicEl>
                                              <a:dgm id="{85E597AA-41F6-4EC8-A3DB-72D2B3B917E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>
                                      <p:cBhvr>
                                        <p:cTn id="70" dur="500" fill="hold"/>
                                        <p:tgtEl>
                                          <p:spTgt spid="84">
                                            <p:graphicEl>
                                              <a:dgm id="{85E597AA-41F6-4EC8-A3DB-72D2B3B917E3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>
                                      <p:cBhvr>
                                        <p:cTn id="71" dur="500" fill="hold"/>
                                        <p:tgtEl>
                                          <p:spTgt spid="84">
                                            <p:graphicEl>
                                              <a:dgm id="{85E597AA-41F6-4EC8-A3DB-72D2B3B917E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72" dur="500" fill="hold"/>
                                        <p:tgtEl>
                                          <p:spTgt spid="84">
                                            <p:graphicEl>
                                              <a:dgm id="{85E597AA-41F6-4EC8-A3DB-72D2B3B917E3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18500"/>
                            </p:stCondLst>
                            <p:childTnLst>
                              <p:par>
                                <p:cTn id="74" presetID="22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>
                                      <p:cBhvr override="childStyle">
                                        <p:cTn id="75" dur="500" fill="hold"/>
                                        <p:tgtEl>
                                          <p:spTgt spid="84">
                                            <p:graphicEl>
                                              <a:dgm id="{94E22B20-A2F0-4C35-A488-DDA9F63301D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>
                                      <p:cBhvr>
                                        <p:cTn id="76" dur="500" fill="hold"/>
                                        <p:tgtEl>
                                          <p:spTgt spid="84">
                                            <p:graphicEl>
                                              <a:dgm id="{94E22B20-A2F0-4C35-A488-DDA9F63301DA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>
                                      <p:cBhvr>
                                        <p:cTn id="77" dur="500" fill="hold"/>
                                        <p:tgtEl>
                                          <p:spTgt spid="84">
                                            <p:graphicEl>
                                              <a:dgm id="{94E22B20-A2F0-4C35-A488-DDA9F63301D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78" dur="500" fill="hold"/>
                                        <p:tgtEl>
                                          <p:spTgt spid="84">
                                            <p:graphicEl>
                                              <a:dgm id="{94E22B20-A2F0-4C35-A488-DDA9F63301DA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19000"/>
                            </p:stCondLst>
                            <p:childTnLst>
                              <p:par>
                                <p:cTn id="80" presetID="22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>
                                      <p:cBhvr override="childStyle">
                                        <p:cTn id="81" dur="500" fill="hold"/>
                                        <p:tgtEl>
                                          <p:spTgt spid="84">
                                            <p:graphicEl>
                                              <a:dgm id="{EA9F633C-4A41-41A3-8EAC-1F75E496A7A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>
                                      <p:cBhvr>
                                        <p:cTn id="82" dur="500" fill="hold"/>
                                        <p:tgtEl>
                                          <p:spTgt spid="84">
                                            <p:graphicEl>
                                              <a:dgm id="{EA9F633C-4A41-41A3-8EAC-1F75E496A7A3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>
                                      <p:cBhvr>
                                        <p:cTn id="83" dur="500" fill="hold"/>
                                        <p:tgtEl>
                                          <p:spTgt spid="84">
                                            <p:graphicEl>
                                              <a:dgm id="{EA9F633C-4A41-41A3-8EAC-1F75E496A7A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84" dur="500" fill="hold"/>
                                        <p:tgtEl>
                                          <p:spTgt spid="84">
                                            <p:graphicEl>
                                              <a:dgm id="{EA9F633C-4A41-41A3-8EAC-1F75E496A7A3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19500"/>
                            </p:stCondLst>
                            <p:childTnLst>
                              <p:par>
                                <p:cTn id="86" presetID="22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>
                                      <p:cBhvr override="childStyle">
                                        <p:cTn id="87" dur="500" fill="hold"/>
                                        <p:tgtEl>
                                          <p:spTgt spid="84">
                                            <p:graphicEl>
                                              <a:dgm id="{1D326D94-CD9E-4413-A970-D88B830C499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>
                                      <p:cBhvr>
                                        <p:cTn id="88" dur="500" fill="hold"/>
                                        <p:tgtEl>
                                          <p:spTgt spid="84">
                                            <p:graphicEl>
                                              <a:dgm id="{1D326D94-CD9E-4413-A970-D88B830C499E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>
                                      <p:cBhvr>
                                        <p:cTn id="89" dur="500" fill="hold"/>
                                        <p:tgtEl>
                                          <p:spTgt spid="84">
                                            <p:graphicEl>
                                              <a:dgm id="{1D326D94-CD9E-4413-A970-D88B830C499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90" dur="500" fill="hold"/>
                                        <p:tgtEl>
                                          <p:spTgt spid="84">
                                            <p:graphicEl>
                                              <a:dgm id="{1D326D94-CD9E-4413-A970-D88B830C499E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20000"/>
                            </p:stCondLst>
                            <p:childTnLst>
                              <p:par>
                                <p:cTn id="92" presetID="22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>
                                      <p:cBhvr override="childStyle">
                                        <p:cTn id="93" dur="500" fill="hold"/>
                                        <p:tgtEl>
                                          <p:spTgt spid="84">
                                            <p:graphicEl>
                                              <a:dgm id="{CA1A5DF0-5B25-44F0-B621-790D5971EFA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>
                                      <p:cBhvr>
                                        <p:cTn id="94" dur="500" fill="hold"/>
                                        <p:tgtEl>
                                          <p:spTgt spid="84">
                                            <p:graphicEl>
                                              <a:dgm id="{CA1A5DF0-5B25-44F0-B621-790D5971EFA2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>
                                      <p:cBhvr>
                                        <p:cTn id="95" dur="500" fill="hold"/>
                                        <p:tgtEl>
                                          <p:spTgt spid="84">
                                            <p:graphicEl>
                                              <a:dgm id="{CA1A5DF0-5B25-44F0-B621-790D5971EFA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96" dur="500" fill="hold"/>
                                        <p:tgtEl>
                                          <p:spTgt spid="84">
                                            <p:graphicEl>
                                              <a:dgm id="{CA1A5DF0-5B25-44F0-B621-790D5971EFA2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>
                            <p:stCondLst>
                              <p:cond delay="20500"/>
                            </p:stCondLst>
                            <p:childTnLst>
                              <p:par>
                                <p:cTn id="98" presetID="19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99" dur="500" fill="hold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100" dur="500" fill="hold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01" dur="500" fill="hold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02" dur="500" fill="hold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84" grpId="0">
        <p:bldSub>
          <a:bldDgm bld="one"/>
        </p:bldSub>
      </p:bldGraphic>
      <p:bldGraphic spid="84" grpId="1">
        <p:bldSub>
          <a:bldDgm bld="one"/>
        </p:bldSub>
      </p:bldGraphic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75000"/>
              </a:schemeClr>
            </a:gs>
            <a:gs pos="50000">
              <a:schemeClr val="tx2">
                <a:lumMod val="60000"/>
                <a:lumOff val="40000"/>
              </a:schemeClr>
            </a:gs>
            <a:gs pos="100000">
              <a:schemeClr val="bg1"/>
            </a:gs>
          </a:gsLst>
          <a:lin ang="162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65"/>
          <p:cNvGrpSpPr/>
          <p:nvPr/>
        </p:nvGrpSpPr>
        <p:grpSpPr>
          <a:xfrm>
            <a:off x="1119038" y="5572140"/>
            <a:ext cx="7000924" cy="500066"/>
            <a:chOff x="285720" y="3071810"/>
            <a:chExt cx="8286808" cy="1071570"/>
          </a:xfrm>
          <a:effectLst>
            <a:outerShdw blurRad="114300" dir="2760000" algn="ctr" rotWithShape="0">
              <a:schemeClr val="bg1">
                <a:alpha val="72000"/>
              </a:schemeClr>
            </a:outerShdw>
          </a:effectLst>
        </p:grpSpPr>
        <p:sp>
          <p:nvSpPr>
            <p:cNvPr id="39" name="Скругленный прямоугольник 38"/>
            <p:cNvSpPr/>
            <p:nvPr/>
          </p:nvSpPr>
          <p:spPr>
            <a:xfrm>
              <a:off x="285720" y="3071810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40" name="Скругленный прямоугольник 39"/>
            <p:cNvSpPr/>
            <p:nvPr/>
          </p:nvSpPr>
          <p:spPr>
            <a:xfrm>
              <a:off x="642910" y="3357562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41" name="Скругленный прямоугольник 40"/>
            <p:cNvSpPr/>
            <p:nvPr/>
          </p:nvSpPr>
          <p:spPr>
            <a:xfrm>
              <a:off x="1000100" y="3643314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42" name="Скругленный прямоугольник 41"/>
            <p:cNvSpPr/>
            <p:nvPr/>
          </p:nvSpPr>
          <p:spPr>
            <a:xfrm>
              <a:off x="1500166" y="3357562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43" name="Скругленный прямоугольник 42"/>
            <p:cNvSpPr/>
            <p:nvPr/>
          </p:nvSpPr>
          <p:spPr>
            <a:xfrm>
              <a:off x="1928794" y="3643314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44" name="Скругленный прямоугольник 43"/>
            <p:cNvSpPr/>
            <p:nvPr/>
          </p:nvSpPr>
          <p:spPr>
            <a:xfrm>
              <a:off x="2428860" y="3357562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45" name="Скругленный прямоугольник 44"/>
            <p:cNvSpPr/>
            <p:nvPr/>
          </p:nvSpPr>
          <p:spPr>
            <a:xfrm>
              <a:off x="2857488" y="3643314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46" name="Скругленный прямоугольник 45"/>
            <p:cNvSpPr/>
            <p:nvPr/>
          </p:nvSpPr>
          <p:spPr>
            <a:xfrm>
              <a:off x="3286116" y="3357562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66" name="Скругленный прямоугольник 65"/>
            <p:cNvSpPr/>
            <p:nvPr/>
          </p:nvSpPr>
          <p:spPr>
            <a:xfrm>
              <a:off x="3714744" y="3643314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67" name="Скругленный прямоугольник 66"/>
            <p:cNvSpPr/>
            <p:nvPr/>
          </p:nvSpPr>
          <p:spPr>
            <a:xfrm>
              <a:off x="4143372" y="3357562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68" name="Скругленный прямоугольник 67"/>
            <p:cNvSpPr/>
            <p:nvPr/>
          </p:nvSpPr>
          <p:spPr>
            <a:xfrm>
              <a:off x="4572000" y="3643314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69" name="Скругленный прямоугольник 68"/>
            <p:cNvSpPr/>
            <p:nvPr/>
          </p:nvSpPr>
          <p:spPr>
            <a:xfrm>
              <a:off x="5000628" y="3357562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70" name="Скругленный прямоугольник 69"/>
            <p:cNvSpPr/>
            <p:nvPr/>
          </p:nvSpPr>
          <p:spPr>
            <a:xfrm>
              <a:off x="5429256" y="3643314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71" name="Скругленный прямоугольник 70"/>
            <p:cNvSpPr/>
            <p:nvPr/>
          </p:nvSpPr>
          <p:spPr>
            <a:xfrm>
              <a:off x="5857884" y="3357562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72" name="Скругленный прямоугольник 71"/>
            <p:cNvSpPr/>
            <p:nvPr/>
          </p:nvSpPr>
          <p:spPr>
            <a:xfrm>
              <a:off x="6286512" y="3643314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73" name="Скругленный прямоугольник 72"/>
            <p:cNvSpPr/>
            <p:nvPr/>
          </p:nvSpPr>
          <p:spPr>
            <a:xfrm>
              <a:off x="6715140" y="3357562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74" name="Скругленный прямоугольник 73"/>
            <p:cNvSpPr/>
            <p:nvPr/>
          </p:nvSpPr>
          <p:spPr>
            <a:xfrm>
              <a:off x="7143768" y="3643314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75" name="Скругленный прямоугольник 74"/>
            <p:cNvSpPr/>
            <p:nvPr/>
          </p:nvSpPr>
          <p:spPr>
            <a:xfrm>
              <a:off x="7500958" y="3357562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76" name="Скругленный прямоугольник 75"/>
            <p:cNvSpPr/>
            <p:nvPr/>
          </p:nvSpPr>
          <p:spPr>
            <a:xfrm>
              <a:off x="7858148" y="3071810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</p:grpSp>
      <p:sp>
        <p:nvSpPr>
          <p:cNvPr id="80" name="Дата 7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CB980C-8B6F-4538-A4B6-06B2AE94B66E}" type="datetime1">
              <a:rPr lang="ru-RU" smtClean="0"/>
              <a:pPr/>
              <a:t>10.11.2018</a:t>
            </a:fld>
            <a:endParaRPr lang="ru-RU" dirty="0"/>
          </a:p>
        </p:txBody>
      </p:sp>
      <p:sp>
        <p:nvSpPr>
          <p:cNvPr id="81" name="Номер слайда 8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D16E2C-00B1-4622-976F-378A48D00971}" type="slidenum">
              <a:rPr lang="ru-RU" smtClean="0"/>
              <a:pPr/>
              <a:t>15</a:t>
            </a:fld>
            <a:endParaRPr lang="ru-RU" dirty="0"/>
          </a:p>
        </p:txBody>
      </p:sp>
      <p:graphicFrame>
        <p:nvGraphicFramePr>
          <p:cNvPr id="82" name="Содержимое 81"/>
          <p:cNvGraphicFramePr>
            <a:graphicFrameLocks noGrp="1"/>
          </p:cNvGraphicFramePr>
          <p:nvPr>
            <p:ph idx="4294967295"/>
          </p:nvPr>
        </p:nvGraphicFramePr>
        <p:xfrm>
          <a:off x="285720" y="714356"/>
          <a:ext cx="8643998" cy="52864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pSp>
        <p:nvGrpSpPr>
          <p:cNvPr id="3" name="Группа 13"/>
          <p:cNvGrpSpPr/>
          <p:nvPr/>
        </p:nvGrpSpPr>
        <p:grpSpPr>
          <a:xfrm>
            <a:off x="-11875" y="5798329"/>
            <a:ext cx="1071538" cy="1071546"/>
            <a:chOff x="0" y="5786454"/>
            <a:chExt cx="1071538" cy="1071546"/>
          </a:xfrm>
        </p:grpSpPr>
        <p:sp>
          <p:nvSpPr>
            <p:cNvPr id="10" name="Фигура, имеющая форму буквы L 9"/>
            <p:cNvSpPr/>
            <p:nvPr/>
          </p:nvSpPr>
          <p:spPr>
            <a:xfrm flipH="1" flipV="1">
              <a:off x="0" y="5786454"/>
              <a:ext cx="819405" cy="571504"/>
            </a:xfrm>
            <a:prstGeom prst="corner">
              <a:avLst>
                <a:gd name="adj1" fmla="val 22786"/>
                <a:gd name="adj2" fmla="val 27159"/>
              </a:avLst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11" name="Фигура, имеющая форму буквы L 10"/>
            <p:cNvSpPr/>
            <p:nvPr/>
          </p:nvSpPr>
          <p:spPr>
            <a:xfrm flipH="1" flipV="1">
              <a:off x="0" y="6229346"/>
              <a:ext cx="1071538" cy="628654"/>
            </a:xfrm>
            <a:prstGeom prst="corner">
              <a:avLst>
                <a:gd name="adj1" fmla="val 28227"/>
                <a:gd name="adj2" fmla="val 29123"/>
              </a:avLst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</p:grpSp>
      <p:grpSp>
        <p:nvGrpSpPr>
          <p:cNvPr id="4" name="Группа 14"/>
          <p:cNvGrpSpPr/>
          <p:nvPr/>
        </p:nvGrpSpPr>
        <p:grpSpPr>
          <a:xfrm flipV="1">
            <a:off x="-11875" y="-11875"/>
            <a:ext cx="1071538" cy="1071546"/>
            <a:chOff x="0" y="5786454"/>
            <a:chExt cx="1071538" cy="1071546"/>
          </a:xfrm>
        </p:grpSpPr>
        <p:sp>
          <p:nvSpPr>
            <p:cNvPr id="16" name="Фигура, имеющая форму буквы L 15"/>
            <p:cNvSpPr/>
            <p:nvPr/>
          </p:nvSpPr>
          <p:spPr>
            <a:xfrm flipH="1" flipV="1">
              <a:off x="0" y="5786454"/>
              <a:ext cx="819405" cy="571504"/>
            </a:xfrm>
            <a:prstGeom prst="corner">
              <a:avLst>
                <a:gd name="adj1" fmla="val 22786"/>
                <a:gd name="adj2" fmla="val 27159"/>
              </a:avLst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17" name="Фигура, имеющая форму буквы L 16"/>
            <p:cNvSpPr/>
            <p:nvPr/>
          </p:nvSpPr>
          <p:spPr>
            <a:xfrm flipH="1" flipV="1">
              <a:off x="0" y="6229346"/>
              <a:ext cx="1071538" cy="628654"/>
            </a:xfrm>
            <a:prstGeom prst="corner">
              <a:avLst>
                <a:gd name="adj1" fmla="val 28227"/>
                <a:gd name="adj2" fmla="val 29123"/>
              </a:avLst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</p:grpSp>
      <p:grpSp>
        <p:nvGrpSpPr>
          <p:cNvPr id="5" name="Группа 17"/>
          <p:cNvGrpSpPr/>
          <p:nvPr/>
        </p:nvGrpSpPr>
        <p:grpSpPr>
          <a:xfrm flipH="1" flipV="1">
            <a:off x="8084337" y="-11875"/>
            <a:ext cx="1071538" cy="1071546"/>
            <a:chOff x="0" y="5786454"/>
            <a:chExt cx="1071538" cy="1071546"/>
          </a:xfrm>
        </p:grpSpPr>
        <p:sp>
          <p:nvSpPr>
            <p:cNvPr id="19" name="Фигура, имеющая форму буквы L 18"/>
            <p:cNvSpPr/>
            <p:nvPr/>
          </p:nvSpPr>
          <p:spPr>
            <a:xfrm flipH="1" flipV="1">
              <a:off x="0" y="5786454"/>
              <a:ext cx="819405" cy="571504"/>
            </a:xfrm>
            <a:prstGeom prst="corner">
              <a:avLst>
                <a:gd name="adj1" fmla="val 22786"/>
                <a:gd name="adj2" fmla="val 27159"/>
              </a:avLst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20" name="Фигура, имеющая форму буквы L 19"/>
            <p:cNvSpPr/>
            <p:nvPr/>
          </p:nvSpPr>
          <p:spPr>
            <a:xfrm flipH="1" flipV="1">
              <a:off x="0" y="6229346"/>
              <a:ext cx="1071538" cy="628654"/>
            </a:xfrm>
            <a:prstGeom prst="corner">
              <a:avLst>
                <a:gd name="adj1" fmla="val 28227"/>
                <a:gd name="adj2" fmla="val 29123"/>
              </a:avLst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</p:grpSp>
      <p:grpSp>
        <p:nvGrpSpPr>
          <p:cNvPr id="6" name="Группа 20"/>
          <p:cNvGrpSpPr/>
          <p:nvPr/>
        </p:nvGrpSpPr>
        <p:grpSpPr>
          <a:xfrm flipH="1">
            <a:off x="8084337" y="5798329"/>
            <a:ext cx="1071538" cy="1071546"/>
            <a:chOff x="0" y="5786454"/>
            <a:chExt cx="1071538" cy="1071546"/>
          </a:xfrm>
        </p:grpSpPr>
        <p:sp>
          <p:nvSpPr>
            <p:cNvPr id="22" name="Фигура, имеющая форму буквы L 21"/>
            <p:cNvSpPr/>
            <p:nvPr/>
          </p:nvSpPr>
          <p:spPr>
            <a:xfrm flipH="1" flipV="1">
              <a:off x="0" y="5786454"/>
              <a:ext cx="819405" cy="571504"/>
            </a:xfrm>
            <a:prstGeom prst="corner">
              <a:avLst>
                <a:gd name="adj1" fmla="val 22786"/>
                <a:gd name="adj2" fmla="val 27159"/>
              </a:avLst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23" name="Фигура, имеющая форму буквы L 22"/>
            <p:cNvSpPr/>
            <p:nvPr/>
          </p:nvSpPr>
          <p:spPr>
            <a:xfrm flipH="1" flipV="1">
              <a:off x="0" y="6229346"/>
              <a:ext cx="1071538" cy="628654"/>
            </a:xfrm>
            <a:prstGeom prst="corner">
              <a:avLst>
                <a:gd name="adj1" fmla="val 28227"/>
                <a:gd name="adj2" fmla="val 29123"/>
              </a:avLst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</p:grpSp>
      <p:grpSp>
        <p:nvGrpSpPr>
          <p:cNvPr id="7" name="Группа 65"/>
          <p:cNvGrpSpPr/>
          <p:nvPr/>
        </p:nvGrpSpPr>
        <p:grpSpPr>
          <a:xfrm>
            <a:off x="1071538" y="500042"/>
            <a:ext cx="7000924" cy="500066"/>
            <a:chOff x="285720" y="3071810"/>
            <a:chExt cx="8286808" cy="1071570"/>
          </a:xfrm>
          <a:noFill/>
          <a:effectLst>
            <a:glow rad="228600">
              <a:schemeClr val="accent3">
                <a:satMod val="175000"/>
                <a:alpha val="40000"/>
              </a:schemeClr>
            </a:glow>
            <a:outerShdw blurRad="114300" dir="2760000" algn="ctr" rotWithShape="0">
              <a:schemeClr val="bg1">
                <a:alpha val="72000"/>
              </a:schemeClr>
            </a:outerShdw>
          </a:effectLst>
        </p:grpSpPr>
        <p:sp>
          <p:nvSpPr>
            <p:cNvPr id="47" name="Скругленный прямоугольник 46"/>
            <p:cNvSpPr/>
            <p:nvPr/>
          </p:nvSpPr>
          <p:spPr>
            <a:xfrm>
              <a:off x="285720" y="3071810"/>
              <a:ext cx="714380" cy="500066"/>
            </a:xfrm>
            <a:prstGeom prst="roundRect">
              <a:avLst/>
            </a:prstGeom>
            <a:grp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48" name="Скругленный прямоугольник 47"/>
            <p:cNvSpPr/>
            <p:nvPr/>
          </p:nvSpPr>
          <p:spPr>
            <a:xfrm>
              <a:off x="642910" y="3357562"/>
              <a:ext cx="714380" cy="500066"/>
            </a:xfrm>
            <a:prstGeom prst="roundRect">
              <a:avLst/>
            </a:prstGeom>
            <a:grp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49" name="Скругленный прямоугольник 48"/>
            <p:cNvSpPr/>
            <p:nvPr/>
          </p:nvSpPr>
          <p:spPr>
            <a:xfrm>
              <a:off x="1000100" y="3643314"/>
              <a:ext cx="714380" cy="500066"/>
            </a:xfrm>
            <a:prstGeom prst="roundRect">
              <a:avLst/>
            </a:prstGeom>
            <a:grp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50" name="Скругленный прямоугольник 49"/>
            <p:cNvSpPr/>
            <p:nvPr/>
          </p:nvSpPr>
          <p:spPr>
            <a:xfrm>
              <a:off x="1500166" y="3357562"/>
              <a:ext cx="714380" cy="500066"/>
            </a:xfrm>
            <a:prstGeom prst="roundRect">
              <a:avLst/>
            </a:prstGeom>
            <a:grp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51" name="Скругленный прямоугольник 50"/>
            <p:cNvSpPr/>
            <p:nvPr/>
          </p:nvSpPr>
          <p:spPr>
            <a:xfrm>
              <a:off x="1928794" y="3643314"/>
              <a:ext cx="714380" cy="500066"/>
            </a:xfrm>
            <a:prstGeom prst="roundRect">
              <a:avLst/>
            </a:prstGeom>
            <a:grp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52" name="Скругленный прямоугольник 51"/>
            <p:cNvSpPr/>
            <p:nvPr/>
          </p:nvSpPr>
          <p:spPr>
            <a:xfrm>
              <a:off x="2428860" y="3357562"/>
              <a:ext cx="714380" cy="500066"/>
            </a:xfrm>
            <a:prstGeom prst="roundRect">
              <a:avLst/>
            </a:prstGeom>
            <a:grp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53" name="Скругленный прямоугольник 52"/>
            <p:cNvSpPr/>
            <p:nvPr/>
          </p:nvSpPr>
          <p:spPr>
            <a:xfrm>
              <a:off x="2857488" y="3643314"/>
              <a:ext cx="714380" cy="500066"/>
            </a:xfrm>
            <a:prstGeom prst="roundRect">
              <a:avLst/>
            </a:prstGeom>
            <a:grp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54" name="Скругленный прямоугольник 53"/>
            <p:cNvSpPr/>
            <p:nvPr/>
          </p:nvSpPr>
          <p:spPr>
            <a:xfrm>
              <a:off x="3286116" y="3357562"/>
              <a:ext cx="714380" cy="500066"/>
            </a:xfrm>
            <a:prstGeom prst="roundRect">
              <a:avLst/>
            </a:prstGeom>
            <a:grp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55" name="Скругленный прямоугольник 54"/>
            <p:cNvSpPr/>
            <p:nvPr/>
          </p:nvSpPr>
          <p:spPr>
            <a:xfrm>
              <a:off x="3714744" y="3643314"/>
              <a:ext cx="714380" cy="500066"/>
            </a:xfrm>
            <a:prstGeom prst="roundRect">
              <a:avLst/>
            </a:prstGeom>
            <a:grp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56" name="Скругленный прямоугольник 55"/>
            <p:cNvSpPr/>
            <p:nvPr/>
          </p:nvSpPr>
          <p:spPr>
            <a:xfrm>
              <a:off x="4143372" y="3357562"/>
              <a:ext cx="714380" cy="500066"/>
            </a:xfrm>
            <a:prstGeom prst="roundRect">
              <a:avLst/>
            </a:prstGeom>
            <a:grp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57" name="Скругленный прямоугольник 56"/>
            <p:cNvSpPr/>
            <p:nvPr/>
          </p:nvSpPr>
          <p:spPr>
            <a:xfrm>
              <a:off x="4572000" y="3643314"/>
              <a:ext cx="714380" cy="500066"/>
            </a:xfrm>
            <a:prstGeom prst="roundRect">
              <a:avLst/>
            </a:prstGeom>
            <a:grp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58" name="Скругленный прямоугольник 57"/>
            <p:cNvSpPr/>
            <p:nvPr/>
          </p:nvSpPr>
          <p:spPr>
            <a:xfrm>
              <a:off x="5000628" y="3357562"/>
              <a:ext cx="714380" cy="500066"/>
            </a:xfrm>
            <a:prstGeom prst="roundRect">
              <a:avLst/>
            </a:prstGeom>
            <a:grp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59" name="Скругленный прямоугольник 58"/>
            <p:cNvSpPr/>
            <p:nvPr/>
          </p:nvSpPr>
          <p:spPr>
            <a:xfrm>
              <a:off x="5429256" y="3643314"/>
              <a:ext cx="714380" cy="500066"/>
            </a:xfrm>
            <a:prstGeom prst="roundRect">
              <a:avLst/>
            </a:prstGeom>
            <a:grp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60" name="Скругленный прямоугольник 59"/>
            <p:cNvSpPr/>
            <p:nvPr/>
          </p:nvSpPr>
          <p:spPr>
            <a:xfrm>
              <a:off x="5857884" y="3357562"/>
              <a:ext cx="714380" cy="500066"/>
            </a:xfrm>
            <a:prstGeom prst="roundRect">
              <a:avLst/>
            </a:prstGeom>
            <a:grp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61" name="Скругленный прямоугольник 60"/>
            <p:cNvSpPr/>
            <p:nvPr/>
          </p:nvSpPr>
          <p:spPr>
            <a:xfrm>
              <a:off x="6286512" y="3643314"/>
              <a:ext cx="714380" cy="500066"/>
            </a:xfrm>
            <a:prstGeom prst="roundRect">
              <a:avLst/>
            </a:prstGeom>
            <a:grp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62" name="Скругленный прямоугольник 61"/>
            <p:cNvSpPr/>
            <p:nvPr/>
          </p:nvSpPr>
          <p:spPr>
            <a:xfrm>
              <a:off x="6715140" y="3357562"/>
              <a:ext cx="714380" cy="500066"/>
            </a:xfrm>
            <a:prstGeom prst="roundRect">
              <a:avLst/>
            </a:prstGeom>
            <a:grp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63" name="Скругленный прямоугольник 62"/>
            <p:cNvSpPr/>
            <p:nvPr/>
          </p:nvSpPr>
          <p:spPr>
            <a:xfrm>
              <a:off x="7143768" y="3643314"/>
              <a:ext cx="714380" cy="500066"/>
            </a:xfrm>
            <a:prstGeom prst="roundRect">
              <a:avLst/>
            </a:prstGeom>
            <a:grp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64" name="Скругленный прямоугольник 63"/>
            <p:cNvSpPr/>
            <p:nvPr/>
          </p:nvSpPr>
          <p:spPr>
            <a:xfrm>
              <a:off x="7500958" y="3357562"/>
              <a:ext cx="714380" cy="500066"/>
            </a:xfrm>
            <a:prstGeom prst="roundRect">
              <a:avLst/>
            </a:prstGeom>
            <a:grp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65" name="Скругленный прямоугольник 64"/>
            <p:cNvSpPr/>
            <p:nvPr/>
          </p:nvSpPr>
          <p:spPr>
            <a:xfrm>
              <a:off x="7858148" y="3071810"/>
              <a:ext cx="714380" cy="500066"/>
            </a:xfrm>
            <a:prstGeom prst="roundRect">
              <a:avLst/>
            </a:prstGeom>
            <a:grp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</p:grpSp>
      <p:sp>
        <p:nvSpPr>
          <p:cNvPr id="77" name="Стрелка вправо 76">
            <a:hlinkClick r:id="" action="ppaction://hlinkshowjump?jump=nextslide"/>
          </p:cNvPr>
          <p:cNvSpPr/>
          <p:nvPr/>
        </p:nvSpPr>
        <p:spPr>
          <a:xfrm>
            <a:off x="7643834" y="6357958"/>
            <a:ext cx="357190" cy="428604"/>
          </a:xfrm>
          <a:prstGeom prst="rightArrow">
            <a:avLst>
              <a:gd name="adj1" fmla="val 50000"/>
              <a:gd name="adj2" fmla="val 100000"/>
            </a:avLst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78" name="Стрелка вправо 77">
            <a:hlinkClick r:id="" action="ppaction://hlinkshowjump?jump=previousslide"/>
          </p:cNvPr>
          <p:cNvSpPr/>
          <p:nvPr/>
        </p:nvSpPr>
        <p:spPr>
          <a:xfrm rot="10800000">
            <a:off x="7215206" y="6357958"/>
            <a:ext cx="357190" cy="428604"/>
          </a:xfrm>
          <a:prstGeom prst="rightArrow">
            <a:avLst>
              <a:gd name="adj1" fmla="val 50000"/>
              <a:gd name="adj2" fmla="val 100000"/>
            </a:avLst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79" name="Счетверенная стрелка 78">
            <a:hlinkClick r:id="" action="ppaction://hlinkshowjump?jump=endshow"/>
          </p:cNvPr>
          <p:cNvSpPr/>
          <p:nvPr/>
        </p:nvSpPr>
        <p:spPr>
          <a:xfrm rot="18795233">
            <a:off x="1123284" y="6290823"/>
            <a:ext cx="566740" cy="583202"/>
          </a:xfrm>
          <a:prstGeom prst="quadArrow">
            <a:avLst>
              <a:gd name="adj1" fmla="val 45000"/>
              <a:gd name="adj2" fmla="val 12218"/>
              <a:gd name="adj3" fmla="val 0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307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3078" name="Rectangle 6"/>
          <p:cNvSpPr>
            <a:spLocks noChangeArrowheads="1"/>
          </p:cNvSpPr>
          <p:nvPr/>
        </p:nvSpPr>
        <p:spPr bwMode="auto">
          <a:xfrm>
            <a:off x="0" y="1214422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3072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pic>
        <p:nvPicPr>
          <p:cNvPr id="30721" name="Picture 1"/>
          <p:cNvPicPr>
            <a:picLocks noChangeAspect="1" noChangeArrowheads="1"/>
          </p:cNvPicPr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929454" y="3929066"/>
            <a:ext cx="1357322" cy="1055695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wheel spokes="2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3" dur="1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7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0" fill="hold"/>
                                        <p:tgtEl>
                                          <p:spTgt spid="307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0" fill="hold"/>
                                        <p:tgtEl>
                                          <p:spTgt spid="307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7000"/>
                            </p:stCondLst>
                            <p:childTnLst>
                              <p:par>
                                <p:cTn id="30" presetID="1" presetClass="emph" presetSubtype="2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31" dur="20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2" dur="20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3" dur="20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9000"/>
                            </p:stCondLst>
                            <p:childTnLst>
                              <p:par>
                                <p:cTn id="35" presetID="19" presetClass="emph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36" dur="30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37" dur="30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8" dur="30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9" dur="30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82" grpId="0">
        <p:bldAsOne/>
      </p:bldGraphic>
      <p:bldGraphic spid="82" grpId="1">
        <p:bldAsOne/>
      </p:bldGraphic>
      <p:bldGraphic spid="82" grpId="2">
        <p:bldAsOne/>
      </p:bldGraphic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75000"/>
              </a:schemeClr>
            </a:gs>
            <a:gs pos="50000">
              <a:schemeClr val="tx2">
                <a:lumMod val="60000"/>
                <a:lumOff val="40000"/>
              </a:schemeClr>
            </a:gs>
            <a:gs pos="100000">
              <a:schemeClr val="bg1"/>
            </a:gs>
          </a:gsLst>
          <a:lin ang="162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65"/>
          <p:cNvGrpSpPr/>
          <p:nvPr/>
        </p:nvGrpSpPr>
        <p:grpSpPr>
          <a:xfrm>
            <a:off x="1119038" y="5572140"/>
            <a:ext cx="7000924" cy="500066"/>
            <a:chOff x="285720" y="3071810"/>
            <a:chExt cx="8286808" cy="1071570"/>
          </a:xfrm>
          <a:effectLst>
            <a:outerShdw blurRad="114300" dir="2760000" algn="ctr" rotWithShape="0">
              <a:schemeClr val="bg1">
                <a:alpha val="72000"/>
              </a:schemeClr>
            </a:outerShdw>
          </a:effectLst>
        </p:grpSpPr>
        <p:sp>
          <p:nvSpPr>
            <p:cNvPr id="39" name="Скругленный прямоугольник 38"/>
            <p:cNvSpPr/>
            <p:nvPr/>
          </p:nvSpPr>
          <p:spPr>
            <a:xfrm>
              <a:off x="285720" y="3071810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40" name="Скругленный прямоугольник 39"/>
            <p:cNvSpPr/>
            <p:nvPr/>
          </p:nvSpPr>
          <p:spPr>
            <a:xfrm>
              <a:off x="642910" y="3357562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41" name="Скругленный прямоугольник 40"/>
            <p:cNvSpPr/>
            <p:nvPr/>
          </p:nvSpPr>
          <p:spPr>
            <a:xfrm>
              <a:off x="1000100" y="3643314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42" name="Скругленный прямоугольник 41"/>
            <p:cNvSpPr/>
            <p:nvPr/>
          </p:nvSpPr>
          <p:spPr>
            <a:xfrm>
              <a:off x="1500166" y="3357562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43" name="Скругленный прямоугольник 42"/>
            <p:cNvSpPr/>
            <p:nvPr/>
          </p:nvSpPr>
          <p:spPr>
            <a:xfrm>
              <a:off x="1928794" y="3643314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44" name="Скругленный прямоугольник 43"/>
            <p:cNvSpPr/>
            <p:nvPr/>
          </p:nvSpPr>
          <p:spPr>
            <a:xfrm>
              <a:off x="2428860" y="3357562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45" name="Скругленный прямоугольник 44"/>
            <p:cNvSpPr/>
            <p:nvPr/>
          </p:nvSpPr>
          <p:spPr>
            <a:xfrm>
              <a:off x="2857488" y="3643314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46" name="Скругленный прямоугольник 45"/>
            <p:cNvSpPr/>
            <p:nvPr/>
          </p:nvSpPr>
          <p:spPr>
            <a:xfrm>
              <a:off x="3286116" y="3357562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66" name="Скругленный прямоугольник 65"/>
            <p:cNvSpPr/>
            <p:nvPr/>
          </p:nvSpPr>
          <p:spPr>
            <a:xfrm>
              <a:off x="3714744" y="3643314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67" name="Скругленный прямоугольник 66"/>
            <p:cNvSpPr/>
            <p:nvPr/>
          </p:nvSpPr>
          <p:spPr>
            <a:xfrm>
              <a:off x="4143372" y="3357562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68" name="Скругленный прямоугольник 67"/>
            <p:cNvSpPr/>
            <p:nvPr/>
          </p:nvSpPr>
          <p:spPr>
            <a:xfrm>
              <a:off x="4572000" y="3643314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69" name="Скругленный прямоугольник 68"/>
            <p:cNvSpPr/>
            <p:nvPr/>
          </p:nvSpPr>
          <p:spPr>
            <a:xfrm>
              <a:off x="5000628" y="3357562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70" name="Скругленный прямоугольник 69"/>
            <p:cNvSpPr/>
            <p:nvPr/>
          </p:nvSpPr>
          <p:spPr>
            <a:xfrm>
              <a:off x="5429256" y="3643314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71" name="Скругленный прямоугольник 70"/>
            <p:cNvSpPr/>
            <p:nvPr/>
          </p:nvSpPr>
          <p:spPr>
            <a:xfrm>
              <a:off x="5857884" y="3357562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72" name="Скругленный прямоугольник 71"/>
            <p:cNvSpPr/>
            <p:nvPr/>
          </p:nvSpPr>
          <p:spPr>
            <a:xfrm>
              <a:off x="6286512" y="3643314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73" name="Скругленный прямоугольник 72"/>
            <p:cNvSpPr/>
            <p:nvPr/>
          </p:nvSpPr>
          <p:spPr>
            <a:xfrm>
              <a:off x="6715140" y="3357562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74" name="Скругленный прямоугольник 73"/>
            <p:cNvSpPr/>
            <p:nvPr/>
          </p:nvSpPr>
          <p:spPr>
            <a:xfrm>
              <a:off x="7143768" y="3643314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75" name="Скругленный прямоугольник 74"/>
            <p:cNvSpPr/>
            <p:nvPr/>
          </p:nvSpPr>
          <p:spPr>
            <a:xfrm>
              <a:off x="7500958" y="3357562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76" name="Скругленный прямоугольник 75"/>
            <p:cNvSpPr/>
            <p:nvPr/>
          </p:nvSpPr>
          <p:spPr>
            <a:xfrm>
              <a:off x="7858148" y="3071810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</p:grpSp>
      <p:sp>
        <p:nvSpPr>
          <p:cNvPr id="36" name="Заголовок 35"/>
          <p:cNvSpPr>
            <a:spLocks noGrp="1"/>
          </p:cNvSpPr>
          <p:nvPr>
            <p:ph type="title"/>
          </p:nvPr>
        </p:nvSpPr>
        <p:spPr>
          <a:xfrm>
            <a:off x="1000100" y="285728"/>
            <a:ext cx="7286676" cy="1143008"/>
          </a:xfrm>
        </p:spPr>
        <p:txBody>
          <a:bodyPr>
            <a:noAutofit/>
          </a:bodyPr>
          <a:lstStyle/>
          <a:p>
            <a:r>
              <a:rPr lang="ru-RU" sz="3600" b="1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3. Первый</a:t>
            </a:r>
            <a:r>
              <a:rPr lang="en-US" sz="3600" b="1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 </a:t>
            </a:r>
            <a:r>
              <a:rPr lang="ru-RU" sz="3600" b="1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закон термодинамики. Энтальпия газа</a:t>
            </a:r>
            <a:endParaRPr lang="ru-RU" sz="3600" b="1" dirty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FFFF"/>
              </a:solidFill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graphicFrame>
        <p:nvGraphicFramePr>
          <p:cNvPr id="82" name="Содержимое 81"/>
          <p:cNvGraphicFramePr>
            <a:graphicFrameLocks noGrp="1"/>
          </p:cNvGraphicFramePr>
          <p:nvPr>
            <p:ph idx="1"/>
          </p:nvPr>
        </p:nvGraphicFramePr>
        <p:xfrm>
          <a:off x="928662" y="1814514"/>
          <a:ext cx="7358114" cy="418625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pSp>
        <p:nvGrpSpPr>
          <p:cNvPr id="3" name="Группа 13"/>
          <p:cNvGrpSpPr/>
          <p:nvPr/>
        </p:nvGrpSpPr>
        <p:grpSpPr>
          <a:xfrm>
            <a:off x="-11875" y="5798329"/>
            <a:ext cx="1071538" cy="1071546"/>
            <a:chOff x="0" y="5786454"/>
            <a:chExt cx="1071538" cy="1071546"/>
          </a:xfrm>
        </p:grpSpPr>
        <p:sp>
          <p:nvSpPr>
            <p:cNvPr id="10" name="Фигура, имеющая форму буквы L 9"/>
            <p:cNvSpPr/>
            <p:nvPr/>
          </p:nvSpPr>
          <p:spPr>
            <a:xfrm flipH="1" flipV="1">
              <a:off x="0" y="5786454"/>
              <a:ext cx="819405" cy="571504"/>
            </a:xfrm>
            <a:prstGeom prst="corner">
              <a:avLst>
                <a:gd name="adj1" fmla="val 22786"/>
                <a:gd name="adj2" fmla="val 27159"/>
              </a:avLst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11" name="Фигура, имеющая форму буквы L 10"/>
            <p:cNvSpPr/>
            <p:nvPr/>
          </p:nvSpPr>
          <p:spPr>
            <a:xfrm flipH="1" flipV="1">
              <a:off x="0" y="6229346"/>
              <a:ext cx="1071538" cy="628654"/>
            </a:xfrm>
            <a:prstGeom prst="corner">
              <a:avLst>
                <a:gd name="adj1" fmla="val 28227"/>
                <a:gd name="adj2" fmla="val 29123"/>
              </a:avLst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</p:grpSp>
      <p:grpSp>
        <p:nvGrpSpPr>
          <p:cNvPr id="4" name="Группа 14"/>
          <p:cNvGrpSpPr/>
          <p:nvPr/>
        </p:nvGrpSpPr>
        <p:grpSpPr>
          <a:xfrm flipV="1">
            <a:off x="-11875" y="-11875"/>
            <a:ext cx="1071538" cy="1071546"/>
            <a:chOff x="0" y="5786454"/>
            <a:chExt cx="1071538" cy="1071546"/>
          </a:xfrm>
        </p:grpSpPr>
        <p:sp>
          <p:nvSpPr>
            <p:cNvPr id="16" name="Фигура, имеющая форму буквы L 15"/>
            <p:cNvSpPr/>
            <p:nvPr/>
          </p:nvSpPr>
          <p:spPr>
            <a:xfrm flipH="1" flipV="1">
              <a:off x="0" y="5786454"/>
              <a:ext cx="819405" cy="571504"/>
            </a:xfrm>
            <a:prstGeom prst="corner">
              <a:avLst>
                <a:gd name="adj1" fmla="val 22786"/>
                <a:gd name="adj2" fmla="val 27159"/>
              </a:avLst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17" name="Фигура, имеющая форму буквы L 16"/>
            <p:cNvSpPr/>
            <p:nvPr/>
          </p:nvSpPr>
          <p:spPr>
            <a:xfrm flipH="1" flipV="1">
              <a:off x="0" y="6229346"/>
              <a:ext cx="1071538" cy="628654"/>
            </a:xfrm>
            <a:prstGeom prst="corner">
              <a:avLst>
                <a:gd name="adj1" fmla="val 28227"/>
                <a:gd name="adj2" fmla="val 29123"/>
              </a:avLst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</p:grpSp>
      <p:grpSp>
        <p:nvGrpSpPr>
          <p:cNvPr id="5" name="Группа 17"/>
          <p:cNvGrpSpPr/>
          <p:nvPr/>
        </p:nvGrpSpPr>
        <p:grpSpPr>
          <a:xfrm flipH="1" flipV="1">
            <a:off x="8084337" y="-11875"/>
            <a:ext cx="1071538" cy="1071546"/>
            <a:chOff x="0" y="5786454"/>
            <a:chExt cx="1071538" cy="1071546"/>
          </a:xfrm>
        </p:grpSpPr>
        <p:sp>
          <p:nvSpPr>
            <p:cNvPr id="19" name="Фигура, имеющая форму буквы L 18"/>
            <p:cNvSpPr/>
            <p:nvPr/>
          </p:nvSpPr>
          <p:spPr>
            <a:xfrm flipH="1" flipV="1">
              <a:off x="0" y="5786454"/>
              <a:ext cx="819405" cy="571504"/>
            </a:xfrm>
            <a:prstGeom prst="corner">
              <a:avLst>
                <a:gd name="adj1" fmla="val 22786"/>
                <a:gd name="adj2" fmla="val 27159"/>
              </a:avLst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20" name="Фигура, имеющая форму буквы L 19"/>
            <p:cNvSpPr/>
            <p:nvPr/>
          </p:nvSpPr>
          <p:spPr>
            <a:xfrm flipH="1" flipV="1">
              <a:off x="0" y="6229346"/>
              <a:ext cx="1071538" cy="628654"/>
            </a:xfrm>
            <a:prstGeom prst="corner">
              <a:avLst>
                <a:gd name="adj1" fmla="val 28227"/>
                <a:gd name="adj2" fmla="val 29123"/>
              </a:avLst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</p:grpSp>
      <p:grpSp>
        <p:nvGrpSpPr>
          <p:cNvPr id="6" name="Группа 20"/>
          <p:cNvGrpSpPr/>
          <p:nvPr/>
        </p:nvGrpSpPr>
        <p:grpSpPr>
          <a:xfrm flipH="1">
            <a:off x="8084337" y="5798329"/>
            <a:ext cx="1071538" cy="1071546"/>
            <a:chOff x="0" y="5786454"/>
            <a:chExt cx="1071538" cy="1071546"/>
          </a:xfrm>
        </p:grpSpPr>
        <p:sp>
          <p:nvSpPr>
            <p:cNvPr id="22" name="Фигура, имеющая форму буквы L 21"/>
            <p:cNvSpPr/>
            <p:nvPr/>
          </p:nvSpPr>
          <p:spPr>
            <a:xfrm flipH="1" flipV="1">
              <a:off x="0" y="5786454"/>
              <a:ext cx="819405" cy="571504"/>
            </a:xfrm>
            <a:prstGeom prst="corner">
              <a:avLst>
                <a:gd name="adj1" fmla="val 22786"/>
                <a:gd name="adj2" fmla="val 27159"/>
              </a:avLst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23" name="Фигура, имеющая форму буквы L 22"/>
            <p:cNvSpPr/>
            <p:nvPr/>
          </p:nvSpPr>
          <p:spPr>
            <a:xfrm flipH="1" flipV="1">
              <a:off x="0" y="6229346"/>
              <a:ext cx="1071538" cy="628654"/>
            </a:xfrm>
            <a:prstGeom prst="corner">
              <a:avLst>
                <a:gd name="adj1" fmla="val 28227"/>
                <a:gd name="adj2" fmla="val 29123"/>
              </a:avLst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</p:grpSp>
      <p:grpSp>
        <p:nvGrpSpPr>
          <p:cNvPr id="7" name="Группа 65"/>
          <p:cNvGrpSpPr/>
          <p:nvPr/>
        </p:nvGrpSpPr>
        <p:grpSpPr>
          <a:xfrm>
            <a:off x="1071538" y="1142984"/>
            <a:ext cx="7000924" cy="500066"/>
            <a:chOff x="285720" y="3071810"/>
            <a:chExt cx="8286808" cy="1071570"/>
          </a:xfrm>
          <a:effectLst>
            <a:outerShdw blurRad="114300" dir="2760000" algn="ctr" rotWithShape="0">
              <a:schemeClr val="bg1">
                <a:alpha val="72000"/>
              </a:schemeClr>
            </a:outerShdw>
          </a:effectLst>
        </p:grpSpPr>
        <p:sp>
          <p:nvSpPr>
            <p:cNvPr id="47" name="Скругленный прямоугольник 46"/>
            <p:cNvSpPr/>
            <p:nvPr/>
          </p:nvSpPr>
          <p:spPr>
            <a:xfrm>
              <a:off x="285720" y="3071810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48" name="Скругленный прямоугольник 47"/>
            <p:cNvSpPr/>
            <p:nvPr/>
          </p:nvSpPr>
          <p:spPr>
            <a:xfrm>
              <a:off x="642910" y="3357562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49" name="Скругленный прямоугольник 48"/>
            <p:cNvSpPr/>
            <p:nvPr/>
          </p:nvSpPr>
          <p:spPr>
            <a:xfrm>
              <a:off x="1000100" y="3643314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50" name="Скругленный прямоугольник 49"/>
            <p:cNvSpPr/>
            <p:nvPr/>
          </p:nvSpPr>
          <p:spPr>
            <a:xfrm>
              <a:off x="1500166" y="3357562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51" name="Скругленный прямоугольник 50"/>
            <p:cNvSpPr/>
            <p:nvPr/>
          </p:nvSpPr>
          <p:spPr>
            <a:xfrm>
              <a:off x="1928794" y="3643314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52" name="Скругленный прямоугольник 51"/>
            <p:cNvSpPr/>
            <p:nvPr/>
          </p:nvSpPr>
          <p:spPr>
            <a:xfrm>
              <a:off x="2428860" y="3357562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53" name="Скругленный прямоугольник 52"/>
            <p:cNvSpPr/>
            <p:nvPr/>
          </p:nvSpPr>
          <p:spPr>
            <a:xfrm>
              <a:off x="2857488" y="3643314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54" name="Скругленный прямоугольник 53"/>
            <p:cNvSpPr/>
            <p:nvPr/>
          </p:nvSpPr>
          <p:spPr>
            <a:xfrm>
              <a:off x="3286116" y="3357562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55" name="Скругленный прямоугольник 54"/>
            <p:cNvSpPr/>
            <p:nvPr/>
          </p:nvSpPr>
          <p:spPr>
            <a:xfrm>
              <a:off x="3714744" y="3643314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56" name="Скругленный прямоугольник 55"/>
            <p:cNvSpPr/>
            <p:nvPr/>
          </p:nvSpPr>
          <p:spPr>
            <a:xfrm>
              <a:off x="4143372" y="3357562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57" name="Скругленный прямоугольник 56"/>
            <p:cNvSpPr/>
            <p:nvPr/>
          </p:nvSpPr>
          <p:spPr>
            <a:xfrm>
              <a:off x="4572000" y="3643314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58" name="Скругленный прямоугольник 57"/>
            <p:cNvSpPr/>
            <p:nvPr/>
          </p:nvSpPr>
          <p:spPr>
            <a:xfrm>
              <a:off x="5000628" y="3357562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59" name="Скругленный прямоугольник 58"/>
            <p:cNvSpPr/>
            <p:nvPr/>
          </p:nvSpPr>
          <p:spPr>
            <a:xfrm>
              <a:off x="5429256" y="3643314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60" name="Скругленный прямоугольник 59"/>
            <p:cNvSpPr/>
            <p:nvPr/>
          </p:nvSpPr>
          <p:spPr>
            <a:xfrm>
              <a:off x="5857884" y="3357562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61" name="Скругленный прямоугольник 60"/>
            <p:cNvSpPr/>
            <p:nvPr/>
          </p:nvSpPr>
          <p:spPr>
            <a:xfrm>
              <a:off x="6286512" y="3643314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62" name="Скругленный прямоугольник 61"/>
            <p:cNvSpPr/>
            <p:nvPr/>
          </p:nvSpPr>
          <p:spPr>
            <a:xfrm>
              <a:off x="6715140" y="3357562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63" name="Скругленный прямоугольник 62"/>
            <p:cNvSpPr/>
            <p:nvPr/>
          </p:nvSpPr>
          <p:spPr>
            <a:xfrm>
              <a:off x="7143768" y="3643314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64" name="Скругленный прямоугольник 63"/>
            <p:cNvSpPr/>
            <p:nvPr/>
          </p:nvSpPr>
          <p:spPr>
            <a:xfrm>
              <a:off x="7500958" y="3357562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65" name="Скругленный прямоугольник 64"/>
            <p:cNvSpPr/>
            <p:nvPr/>
          </p:nvSpPr>
          <p:spPr>
            <a:xfrm>
              <a:off x="7858148" y="3071810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</p:grpSp>
      <p:sp>
        <p:nvSpPr>
          <p:cNvPr id="77" name="Стрелка вправо 76">
            <a:hlinkClick r:id="" action="ppaction://hlinkshowjump?jump=nextslide"/>
          </p:cNvPr>
          <p:cNvSpPr/>
          <p:nvPr/>
        </p:nvSpPr>
        <p:spPr>
          <a:xfrm>
            <a:off x="7643834" y="6357958"/>
            <a:ext cx="357190" cy="428604"/>
          </a:xfrm>
          <a:prstGeom prst="rightArrow">
            <a:avLst>
              <a:gd name="adj1" fmla="val 50000"/>
              <a:gd name="adj2" fmla="val 100000"/>
            </a:avLst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78" name="Стрелка вправо 77">
            <a:hlinkClick r:id="" action="ppaction://hlinkshowjump?jump=previousslide"/>
          </p:cNvPr>
          <p:cNvSpPr/>
          <p:nvPr/>
        </p:nvSpPr>
        <p:spPr>
          <a:xfrm rot="10800000">
            <a:off x="7215206" y="6357958"/>
            <a:ext cx="357190" cy="428604"/>
          </a:xfrm>
          <a:prstGeom prst="rightArrow">
            <a:avLst>
              <a:gd name="adj1" fmla="val 50000"/>
              <a:gd name="adj2" fmla="val 100000"/>
            </a:avLst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79" name="Счетверенная стрелка 78">
            <a:hlinkClick r:id="" action="ppaction://hlinkshowjump?jump=endshow"/>
          </p:cNvPr>
          <p:cNvSpPr/>
          <p:nvPr/>
        </p:nvSpPr>
        <p:spPr>
          <a:xfrm rot="18795233">
            <a:off x="1123284" y="6290823"/>
            <a:ext cx="566740" cy="583202"/>
          </a:xfrm>
          <a:prstGeom prst="quadArrow">
            <a:avLst>
              <a:gd name="adj1" fmla="val 45000"/>
              <a:gd name="adj2" fmla="val 12218"/>
              <a:gd name="adj3" fmla="val 0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80" name="Дата 7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CB980C-8B6F-4538-A4B6-06B2AE94B66E}" type="datetime1">
              <a:rPr lang="ru-RU" smtClean="0"/>
              <a:pPr/>
              <a:t>10.11.2018</a:t>
            </a:fld>
            <a:endParaRPr lang="ru-RU" dirty="0"/>
          </a:p>
        </p:txBody>
      </p:sp>
      <p:sp>
        <p:nvSpPr>
          <p:cNvPr id="81" name="Номер слайда 8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D16E2C-00B1-4622-976F-378A48D00971}" type="slidenum">
              <a:rPr lang="ru-RU" smtClean="0"/>
              <a:pPr/>
              <a:t>16</a:t>
            </a:fld>
            <a:endParaRPr lang="ru-RU" dirty="0"/>
          </a:p>
        </p:txBody>
      </p:sp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307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3078" name="Rectangle 6"/>
          <p:cNvSpPr>
            <a:spLocks noChangeArrowheads="1"/>
          </p:cNvSpPr>
          <p:nvPr/>
        </p:nvSpPr>
        <p:spPr bwMode="auto">
          <a:xfrm>
            <a:off x="0" y="0"/>
            <a:ext cx="184731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sz="1600" dirty="0"/>
          </a:p>
        </p:txBody>
      </p:sp>
      <p:sp>
        <p:nvSpPr>
          <p:cNvPr id="3072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</p:spTree>
  </p:cSld>
  <p:clrMapOvr>
    <a:masterClrMapping/>
  </p:clrMapOvr>
  <p:transition spd="slow">
    <p:wheel spokes="2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9" presetClass="emph" presetSubtype="0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26" dur="indefinite"/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27" dur="indefinite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500"/>
                            </p:stCondLst>
                            <p:childTnLst>
                              <p:par>
                                <p:cTn id="29" presetID="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>
                                            <p:graphicEl>
                                              <a:dgm id="{592D7910-E056-49E8-B85B-A06705EF76E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0" fill="hold"/>
                                        <p:tgtEl>
                                          <p:spTgt spid="82">
                                            <p:graphicEl>
                                              <a:dgm id="{592D7910-E056-49E8-B85B-A06705EF76E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0" fill="hold"/>
                                        <p:tgtEl>
                                          <p:spTgt spid="82">
                                            <p:graphicEl>
                                              <a:dgm id="{592D7910-E056-49E8-B85B-A06705EF76E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7500"/>
                            </p:stCondLst>
                            <p:childTnLst>
                              <p:par>
                                <p:cTn id="34" presetID="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>
                                            <p:graphicEl>
                                              <a:dgm id="{DBF2C310-4212-4E48-901A-DF513DB5C93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0" fill="hold"/>
                                        <p:tgtEl>
                                          <p:spTgt spid="82">
                                            <p:graphicEl>
                                              <a:dgm id="{DBF2C310-4212-4E48-901A-DF513DB5C93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0" fill="hold"/>
                                        <p:tgtEl>
                                          <p:spTgt spid="82">
                                            <p:graphicEl>
                                              <a:dgm id="{DBF2C310-4212-4E48-901A-DF513DB5C93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12500"/>
                            </p:stCondLst>
                            <p:childTnLst>
                              <p:par>
                                <p:cTn id="39" presetID="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>
                                            <p:graphicEl>
                                              <a:dgm id="{236F5219-1DDE-43FA-B723-FE24B0EFDBF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0" fill="hold"/>
                                        <p:tgtEl>
                                          <p:spTgt spid="82">
                                            <p:graphicEl>
                                              <a:dgm id="{236F5219-1DDE-43FA-B723-FE24B0EFDBF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0" fill="hold"/>
                                        <p:tgtEl>
                                          <p:spTgt spid="82">
                                            <p:graphicEl>
                                              <a:dgm id="{236F5219-1DDE-43FA-B723-FE24B0EFDBF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17500"/>
                            </p:stCondLst>
                            <p:childTnLst>
                              <p:par>
                                <p:cTn id="44" presetID="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>
                                            <p:graphicEl>
                                              <a:dgm id="{FBF8C25E-63D7-41CB-BFFF-5309F0A3EC1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0" fill="hold"/>
                                        <p:tgtEl>
                                          <p:spTgt spid="82">
                                            <p:graphicEl>
                                              <a:dgm id="{FBF8C25E-63D7-41CB-BFFF-5309F0A3EC1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0" fill="hold"/>
                                        <p:tgtEl>
                                          <p:spTgt spid="82">
                                            <p:graphicEl>
                                              <a:dgm id="{FBF8C25E-63D7-41CB-BFFF-5309F0A3EC1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0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>
                                      <p:cBhvr override="childStyle">
                                        <p:cTn id="51" dur="2000" fill="hold"/>
                                        <p:tgtEl>
                                          <p:spTgt spid="82">
                                            <p:graphicEl>
                                              <a:dgm id="{592D7910-E056-49E8-B85B-A06705EF76E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>
                                      <p:cBhvr>
                                        <p:cTn id="52" dur="2000" fill="hold"/>
                                        <p:tgtEl>
                                          <p:spTgt spid="82">
                                            <p:graphicEl>
                                              <a:dgm id="{592D7910-E056-49E8-B85B-A06705EF76E4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>
                                      <p:cBhvr>
                                        <p:cTn id="53" dur="2000" fill="hold"/>
                                        <p:tgtEl>
                                          <p:spTgt spid="82">
                                            <p:graphicEl>
                                              <a:dgm id="{592D7910-E056-49E8-B85B-A06705EF76E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54" dur="2000" fill="hold"/>
                                        <p:tgtEl>
                                          <p:spTgt spid="82">
                                            <p:graphicEl>
                                              <a:dgm id="{592D7910-E056-49E8-B85B-A06705EF76E4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30" presetClass="emph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>
                                      <p:cBhvr override="childStyle">
                                        <p:cTn id="56" dur="2000" fill="hold"/>
                                        <p:tgtEl>
                                          <p:spTgt spid="82">
                                            <p:graphicEl>
                                              <a:dgm id="{DBF2C310-4212-4E48-901A-DF513DB5C93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>
                                      <p:cBhvr>
                                        <p:cTn id="57" dur="2000" fill="hold"/>
                                        <p:tgtEl>
                                          <p:spTgt spid="82">
                                            <p:graphicEl>
                                              <a:dgm id="{DBF2C310-4212-4E48-901A-DF513DB5C939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>
                                      <p:cBhvr>
                                        <p:cTn id="58" dur="2000" fill="hold"/>
                                        <p:tgtEl>
                                          <p:spTgt spid="82">
                                            <p:graphicEl>
                                              <a:dgm id="{DBF2C310-4212-4E48-901A-DF513DB5C93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59" dur="2000" fill="hold"/>
                                        <p:tgtEl>
                                          <p:spTgt spid="82">
                                            <p:graphicEl>
                                              <a:dgm id="{DBF2C310-4212-4E48-901A-DF513DB5C939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30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>
                                      <p:cBhvr override="childStyle">
                                        <p:cTn id="63" dur="2000" fill="hold"/>
                                        <p:tgtEl>
                                          <p:spTgt spid="82">
                                            <p:graphicEl>
                                              <a:dgm id="{236F5219-1DDE-43FA-B723-FE24B0EFDBF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>
                                      <p:cBhvr>
                                        <p:cTn id="64" dur="2000" fill="hold"/>
                                        <p:tgtEl>
                                          <p:spTgt spid="82">
                                            <p:graphicEl>
                                              <a:dgm id="{236F5219-1DDE-43FA-B723-FE24B0EFDBF3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>
                                      <p:cBhvr>
                                        <p:cTn id="65" dur="2000" fill="hold"/>
                                        <p:tgtEl>
                                          <p:spTgt spid="82">
                                            <p:graphicEl>
                                              <a:dgm id="{236F5219-1DDE-43FA-B723-FE24B0EFDBF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66" dur="2000" fill="hold"/>
                                        <p:tgtEl>
                                          <p:spTgt spid="82">
                                            <p:graphicEl>
                                              <a:dgm id="{236F5219-1DDE-43FA-B723-FE24B0EFDBF3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30" presetClass="emph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>
                                      <p:cBhvr override="childStyle">
                                        <p:cTn id="68" dur="2000" fill="hold"/>
                                        <p:tgtEl>
                                          <p:spTgt spid="82">
                                            <p:graphicEl>
                                              <a:dgm id="{FBF8C25E-63D7-41CB-BFFF-5309F0A3EC1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>
                                      <p:cBhvr>
                                        <p:cTn id="69" dur="2000" fill="hold"/>
                                        <p:tgtEl>
                                          <p:spTgt spid="82">
                                            <p:graphicEl>
                                              <a:dgm id="{FBF8C25E-63D7-41CB-BFFF-5309F0A3EC1D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>
                                      <p:cBhvr>
                                        <p:cTn id="70" dur="2000" fill="hold"/>
                                        <p:tgtEl>
                                          <p:spTgt spid="82">
                                            <p:graphicEl>
                                              <a:dgm id="{FBF8C25E-63D7-41CB-BFFF-5309F0A3EC1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71" dur="2000" fill="hold"/>
                                        <p:tgtEl>
                                          <p:spTgt spid="82">
                                            <p:graphicEl>
                                              <a:dgm id="{FBF8C25E-63D7-41CB-BFFF-5309F0A3EC1D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/>
      <p:bldP spid="36" grpId="1"/>
      <p:bldGraphic spid="82" grpId="0">
        <p:bldSub>
          <a:bldDgm bld="one"/>
        </p:bldSub>
      </p:bldGraphic>
      <p:bldGraphic spid="82" grpId="2">
        <p:bldSub>
          <a:bldDgm bld="one"/>
        </p:bldSub>
      </p:bldGraphic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75000"/>
              </a:schemeClr>
            </a:gs>
            <a:gs pos="50000">
              <a:schemeClr val="tx2">
                <a:lumMod val="60000"/>
                <a:lumOff val="40000"/>
              </a:schemeClr>
            </a:gs>
            <a:gs pos="100000">
              <a:schemeClr val="bg1"/>
            </a:gs>
          </a:gsLst>
          <a:lin ang="162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65"/>
          <p:cNvGrpSpPr/>
          <p:nvPr/>
        </p:nvGrpSpPr>
        <p:grpSpPr>
          <a:xfrm>
            <a:off x="1119038" y="5572140"/>
            <a:ext cx="7000924" cy="500066"/>
            <a:chOff x="285720" y="3071810"/>
            <a:chExt cx="8286808" cy="1071570"/>
          </a:xfrm>
          <a:effectLst>
            <a:outerShdw blurRad="114300" dir="2760000" algn="ctr" rotWithShape="0">
              <a:schemeClr val="bg1">
                <a:alpha val="72000"/>
              </a:schemeClr>
            </a:outerShdw>
          </a:effectLst>
        </p:grpSpPr>
        <p:sp>
          <p:nvSpPr>
            <p:cNvPr id="39" name="Скругленный прямоугольник 38"/>
            <p:cNvSpPr/>
            <p:nvPr/>
          </p:nvSpPr>
          <p:spPr>
            <a:xfrm>
              <a:off x="285720" y="3071810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40" name="Скругленный прямоугольник 39"/>
            <p:cNvSpPr/>
            <p:nvPr/>
          </p:nvSpPr>
          <p:spPr>
            <a:xfrm>
              <a:off x="642910" y="3357562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41" name="Скругленный прямоугольник 40"/>
            <p:cNvSpPr/>
            <p:nvPr/>
          </p:nvSpPr>
          <p:spPr>
            <a:xfrm>
              <a:off x="1000100" y="3643314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42" name="Скругленный прямоугольник 41"/>
            <p:cNvSpPr/>
            <p:nvPr/>
          </p:nvSpPr>
          <p:spPr>
            <a:xfrm>
              <a:off x="1500166" y="3357562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43" name="Скругленный прямоугольник 42"/>
            <p:cNvSpPr/>
            <p:nvPr/>
          </p:nvSpPr>
          <p:spPr>
            <a:xfrm>
              <a:off x="1928794" y="3643314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44" name="Скругленный прямоугольник 43"/>
            <p:cNvSpPr/>
            <p:nvPr/>
          </p:nvSpPr>
          <p:spPr>
            <a:xfrm>
              <a:off x="2428860" y="3357562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45" name="Скругленный прямоугольник 44"/>
            <p:cNvSpPr/>
            <p:nvPr/>
          </p:nvSpPr>
          <p:spPr>
            <a:xfrm>
              <a:off x="2857488" y="3643314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46" name="Скругленный прямоугольник 45"/>
            <p:cNvSpPr/>
            <p:nvPr/>
          </p:nvSpPr>
          <p:spPr>
            <a:xfrm>
              <a:off x="3286116" y="3357562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66" name="Скругленный прямоугольник 65"/>
            <p:cNvSpPr/>
            <p:nvPr/>
          </p:nvSpPr>
          <p:spPr>
            <a:xfrm>
              <a:off x="3714744" y="3643314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67" name="Скругленный прямоугольник 66"/>
            <p:cNvSpPr/>
            <p:nvPr/>
          </p:nvSpPr>
          <p:spPr>
            <a:xfrm>
              <a:off x="4143372" y="3357562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68" name="Скругленный прямоугольник 67"/>
            <p:cNvSpPr/>
            <p:nvPr/>
          </p:nvSpPr>
          <p:spPr>
            <a:xfrm>
              <a:off x="4572000" y="3643314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69" name="Скругленный прямоугольник 68"/>
            <p:cNvSpPr/>
            <p:nvPr/>
          </p:nvSpPr>
          <p:spPr>
            <a:xfrm>
              <a:off x="5000628" y="3357562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70" name="Скругленный прямоугольник 69"/>
            <p:cNvSpPr/>
            <p:nvPr/>
          </p:nvSpPr>
          <p:spPr>
            <a:xfrm>
              <a:off x="5429256" y="3643314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71" name="Скругленный прямоугольник 70"/>
            <p:cNvSpPr/>
            <p:nvPr/>
          </p:nvSpPr>
          <p:spPr>
            <a:xfrm>
              <a:off x="5857884" y="3357562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72" name="Скругленный прямоугольник 71"/>
            <p:cNvSpPr/>
            <p:nvPr/>
          </p:nvSpPr>
          <p:spPr>
            <a:xfrm>
              <a:off x="6286512" y="3643314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73" name="Скругленный прямоугольник 72"/>
            <p:cNvSpPr/>
            <p:nvPr/>
          </p:nvSpPr>
          <p:spPr>
            <a:xfrm>
              <a:off x="6715140" y="3357562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74" name="Скругленный прямоугольник 73"/>
            <p:cNvSpPr/>
            <p:nvPr/>
          </p:nvSpPr>
          <p:spPr>
            <a:xfrm>
              <a:off x="7143768" y="3643314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75" name="Скругленный прямоугольник 74"/>
            <p:cNvSpPr/>
            <p:nvPr/>
          </p:nvSpPr>
          <p:spPr>
            <a:xfrm>
              <a:off x="7500958" y="3357562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76" name="Скругленный прямоугольник 75"/>
            <p:cNvSpPr/>
            <p:nvPr/>
          </p:nvSpPr>
          <p:spPr>
            <a:xfrm>
              <a:off x="7858148" y="3071810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</p:grpSp>
      <p:sp>
        <p:nvSpPr>
          <p:cNvPr id="80" name="Дата 7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CB980C-8B6F-4538-A4B6-06B2AE94B66E}" type="datetime1">
              <a:rPr lang="ru-RU" smtClean="0"/>
              <a:pPr/>
              <a:t>10.11.2018</a:t>
            </a:fld>
            <a:endParaRPr lang="ru-RU" dirty="0"/>
          </a:p>
        </p:txBody>
      </p:sp>
      <p:sp>
        <p:nvSpPr>
          <p:cNvPr id="81" name="Номер слайда 8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D16E2C-00B1-4622-976F-378A48D00971}" type="slidenum">
              <a:rPr lang="ru-RU" smtClean="0"/>
              <a:pPr/>
              <a:t>17</a:t>
            </a:fld>
            <a:endParaRPr lang="ru-RU" dirty="0"/>
          </a:p>
        </p:txBody>
      </p:sp>
      <p:graphicFrame>
        <p:nvGraphicFramePr>
          <p:cNvPr id="82" name="Содержимое 81"/>
          <p:cNvGraphicFramePr>
            <a:graphicFrameLocks noGrp="1"/>
          </p:cNvGraphicFramePr>
          <p:nvPr>
            <p:ph idx="4294967295"/>
          </p:nvPr>
        </p:nvGraphicFramePr>
        <p:xfrm>
          <a:off x="1285852" y="1571612"/>
          <a:ext cx="7572428" cy="421484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pSp>
        <p:nvGrpSpPr>
          <p:cNvPr id="3" name="Группа 13"/>
          <p:cNvGrpSpPr/>
          <p:nvPr/>
        </p:nvGrpSpPr>
        <p:grpSpPr>
          <a:xfrm>
            <a:off x="-11875" y="5798329"/>
            <a:ext cx="1071538" cy="1071546"/>
            <a:chOff x="0" y="5786454"/>
            <a:chExt cx="1071538" cy="1071546"/>
          </a:xfrm>
        </p:grpSpPr>
        <p:sp>
          <p:nvSpPr>
            <p:cNvPr id="10" name="Фигура, имеющая форму буквы L 9"/>
            <p:cNvSpPr/>
            <p:nvPr/>
          </p:nvSpPr>
          <p:spPr>
            <a:xfrm flipH="1" flipV="1">
              <a:off x="0" y="5786454"/>
              <a:ext cx="819405" cy="571504"/>
            </a:xfrm>
            <a:prstGeom prst="corner">
              <a:avLst>
                <a:gd name="adj1" fmla="val 22786"/>
                <a:gd name="adj2" fmla="val 27159"/>
              </a:avLst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11" name="Фигура, имеющая форму буквы L 10"/>
            <p:cNvSpPr/>
            <p:nvPr/>
          </p:nvSpPr>
          <p:spPr>
            <a:xfrm flipH="1" flipV="1">
              <a:off x="0" y="6229346"/>
              <a:ext cx="1071538" cy="628654"/>
            </a:xfrm>
            <a:prstGeom prst="corner">
              <a:avLst>
                <a:gd name="adj1" fmla="val 28227"/>
                <a:gd name="adj2" fmla="val 29123"/>
              </a:avLst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</p:grpSp>
      <p:grpSp>
        <p:nvGrpSpPr>
          <p:cNvPr id="4" name="Группа 14"/>
          <p:cNvGrpSpPr/>
          <p:nvPr/>
        </p:nvGrpSpPr>
        <p:grpSpPr>
          <a:xfrm flipV="1">
            <a:off x="-11875" y="-11875"/>
            <a:ext cx="1071538" cy="1071546"/>
            <a:chOff x="0" y="5786454"/>
            <a:chExt cx="1071538" cy="1071546"/>
          </a:xfrm>
        </p:grpSpPr>
        <p:sp>
          <p:nvSpPr>
            <p:cNvPr id="16" name="Фигура, имеющая форму буквы L 15"/>
            <p:cNvSpPr/>
            <p:nvPr/>
          </p:nvSpPr>
          <p:spPr>
            <a:xfrm flipH="1" flipV="1">
              <a:off x="0" y="5786454"/>
              <a:ext cx="819405" cy="571504"/>
            </a:xfrm>
            <a:prstGeom prst="corner">
              <a:avLst>
                <a:gd name="adj1" fmla="val 22786"/>
                <a:gd name="adj2" fmla="val 27159"/>
              </a:avLst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17" name="Фигура, имеющая форму буквы L 16"/>
            <p:cNvSpPr/>
            <p:nvPr/>
          </p:nvSpPr>
          <p:spPr>
            <a:xfrm flipH="1" flipV="1">
              <a:off x="0" y="6229346"/>
              <a:ext cx="1071538" cy="628654"/>
            </a:xfrm>
            <a:prstGeom prst="corner">
              <a:avLst>
                <a:gd name="adj1" fmla="val 28227"/>
                <a:gd name="adj2" fmla="val 29123"/>
              </a:avLst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</p:grpSp>
      <p:grpSp>
        <p:nvGrpSpPr>
          <p:cNvPr id="5" name="Группа 17"/>
          <p:cNvGrpSpPr/>
          <p:nvPr/>
        </p:nvGrpSpPr>
        <p:grpSpPr>
          <a:xfrm flipH="1" flipV="1">
            <a:off x="8084337" y="-11875"/>
            <a:ext cx="1071538" cy="1071546"/>
            <a:chOff x="0" y="5786454"/>
            <a:chExt cx="1071538" cy="1071546"/>
          </a:xfrm>
        </p:grpSpPr>
        <p:sp>
          <p:nvSpPr>
            <p:cNvPr id="19" name="Фигура, имеющая форму буквы L 18"/>
            <p:cNvSpPr/>
            <p:nvPr/>
          </p:nvSpPr>
          <p:spPr>
            <a:xfrm flipH="1" flipV="1">
              <a:off x="0" y="5786454"/>
              <a:ext cx="819405" cy="571504"/>
            </a:xfrm>
            <a:prstGeom prst="corner">
              <a:avLst>
                <a:gd name="adj1" fmla="val 22786"/>
                <a:gd name="adj2" fmla="val 27159"/>
              </a:avLst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20" name="Фигура, имеющая форму буквы L 19"/>
            <p:cNvSpPr/>
            <p:nvPr/>
          </p:nvSpPr>
          <p:spPr>
            <a:xfrm flipH="1" flipV="1">
              <a:off x="0" y="6229346"/>
              <a:ext cx="1071538" cy="628654"/>
            </a:xfrm>
            <a:prstGeom prst="corner">
              <a:avLst>
                <a:gd name="adj1" fmla="val 28227"/>
                <a:gd name="adj2" fmla="val 29123"/>
              </a:avLst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</p:grpSp>
      <p:grpSp>
        <p:nvGrpSpPr>
          <p:cNvPr id="6" name="Группа 20"/>
          <p:cNvGrpSpPr/>
          <p:nvPr/>
        </p:nvGrpSpPr>
        <p:grpSpPr>
          <a:xfrm flipH="1">
            <a:off x="8084337" y="5798329"/>
            <a:ext cx="1071538" cy="1071546"/>
            <a:chOff x="0" y="5786454"/>
            <a:chExt cx="1071538" cy="1071546"/>
          </a:xfrm>
        </p:grpSpPr>
        <p:sp>
          <p:nvSpPr>
            <p:cNvPr id="22" name="Фигура, имеющая форму буквы L 21"/>
            <p:cNvSpPr/>
            <p:nvPr/>
          </p:nvSpPr>
          <p:spPr>
            <a:xfrm flipH="1" flipV="1">
              <a:off x="0" y="5786454"/>
              <a:ext cx="819405" cy="571504"/>
            </a:xfrm>
            <a:prstGeom prst="corner">
              <a:avLst>
                <a:gd name="adj1" fmla="val 22786"/>
                <a:gd name="adj2" fmla="val 27159"/>
              </a:avLst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23" name="Фигура, имеющая форму буквы L 22"/>
            <p:cNvSpPr/>
            <p:nvPr/>
          </p:nvSpPr>
          <p:spPr>
            <a:xfrm flipH="1" flipV="1">
              <a:off x="0" y="6229346"/>
              <a:ext cx="1071538" cy="628654"/>
            </a:xfrm>
            <a:prstGeom prst="corner">
              <a:avLst>
                <a:gd name="adj1" fmla="val 28227"/>
                <a:gd name="adj2" fmla="val 29123"/>
              </a:avLst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</p:grpSp>
      <p:grpSp>
        <p:nvGrpSpPr>
          <p:cNvPr id="7" name="Группа 65"/>
          <p:cNvGrpSpPr/>
          <p:nvPr/>
        </p:nvGrpSpPr>
        <p:grpSpPr>
          <a:xfrm>
            <a:off x="1071538" y="1214422"/>
            <a:ext cx="7000924" cy="500066"/>
            <a:chOff x="285720" y="3071810"/>
            <a:chExt cx="8286808" cy="1071570"/>
          </a:xfrm>
          <a:effectLst>
            <a:outerShdw blurRad="114300" dir="2760000" algn="ctr" rotWithShape="0">
              <a:schemeClr val="bg1">
                <a:alpha val="72000"/>
              </a:schemeClr>
            </a:outerShdw>
          </a:effectLst>
        </p:grpSpPr>
        <p:sp>
          <p:nvSpPr>
            <p:cNvPr id="47" name="Скругленный прямоугольник 46"/>
            <p:cNvSpPr/>
            <p:nvPr/>
          </p:nvSpPr>
          <p:spPr>
            <a:xfrm>
              <a:off x="285720" y="3071810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48" name="Скругленный прямоугольник 47"/>
            <p:cNvSpPr/>
            <p:nvPr/>
          </p:nvSpPr>
          <p:spPr>
            <a:xfrm>
              <a:off x="642910" y="3357562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49" name="Скругленный прямоугольник 48"/>
            <p:cNvSpPr/>
            <p:nvPr/>
          </p:nvSpPr>
          <p:spPr>
            <a:xfrm>
              <a:off x="1000100" y="3643314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50" name="Скругленный прямоугольник 49"/>
            <p:cNvSpPr/>
            <p:nvPr/>
          </p:nvSpPr>
          <p:spPr>
            <a:xfrm>
              <a:off x="1500166" y="3357562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51" name="Скругленный прямоугольник 50"/>
            <p:cNvSpPr/>
            <p:nvPr/>
          </p:nvSpPr>
          <p:spPr>
            <a:xfrm>
              <a:off x="1928794" y="3643314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52" name="Скругленный прямоугольник 51"/>
            <p:cNvSpPr/>
            <p:nvPr/>
          </p:nvSpPr>
          <p:spPr>
            <a:xfrm>
              <a:off x="2428860" y="3357562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53" name="Скругленный прямоугольник 52"/>
            <p:cNvSpPr/>
            <p:nvPr/>
          </p:nvSpPr>
          <p:spPr>
            <a:xfrm>
              <a:off x="2857488" y="3643314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54" name="Скругленный прямоугольник 53"/>
            <p:cNvSpPr/>
            <p:nvPr/>
          </p:nvSpPr>
          <p:spPr>
            <a:xfrm>
              <a:off x="3286116" y="3357562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55" name="Скругленный прямоугольник 54"/>
            <p:cNvSpPr/>
            <p:nvPr/>
          </p:nvSpPr>
          <p:spPr>
            <a:xfrm>
              <a:off x="3714744" y="3643314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56" name="Скругленный прямоугольник 55"/>
            <p:cNvSpPr/>
            <p:nvPr/>
          </p:nvSpPr>
          <p:spPr>
            <a:xfrm>
              <a:off x="4143372" y="3357562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57" name="Скругленный прямоугольник 56"/>
            <p:cNvSpPr/>
            <p:nvPr/>
          </p:nvSpPr>
          <p:spPr>
            <a:xfrm>
              <a:off x="4572000" y="3643314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58" name="Скругленный прямоугольник 57"/>
            <p:cNvSpPr/>
            <p:nvPr/>
          </p:nvSpPr>
          <p:spPr>
            <a:xfrm>
              <a:off x="5000628" y="3357562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59" name="Скругленный прямоугольник 58"/>
            <p:cNvSpPr/>
            <p:nvPr/>
          </p:nvSpPr>
          <p:spPr>
            <a:xfrm>
              <a:off x="5429256" y="3643314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60" name="Скругленный прямоугольник 59"/>
            <p:cNvSpPr/>
            <p:nvPr/>
          </p:nvSpPr>
          <p:spPr>
            <a:xfrm>
              <a:off x="5857884" y="3357562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61" name="Скругленный прямоугольник 60"/>
            <p:cNvSpPr/>
            <p:nvPr/>
          </p:nvSpPr>
          <p:spPr>
            <a:xfrm>
              <a:off x="6286512" y="3643314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62" name="Скругленный прямоугольник 61"/>
            <p:cNvSpPr/>
            <p:nvPr/>
          </p:nvSpPr>
          <p:spPr>
            <a:xfrm>
              <a:off x="6715140" y="3357562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63" name="Скругленный прямоугольник 62"/>
            <p:cNvSpPr/>
            <p:nvPr/>
          </p:nvSpPr>
          <p:spPr>
            <a:xfrm>
              <a:off x="7143768" y="3643314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64" name="Скругленный прямоугольник 63"/>
            <p:cNvSpPr/>
            <p:nvPr/>
          </p:nvSpPr>
          <p:spPr>
            <a:xfrm>
              <a:off x="7500958" y="3357562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65" name="Скругленный прямоугольник 64"/>
            <p:cNvSpPr/>
            <p:nvPr/>
          </p:nvSpPr>
          <p:spPr>
            <a:xfrm>
              <a:off x="7858148" y="3071810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</p:grpSp>
      <p:sp>
        <p:nvSpPr>
          <p:cNvPr id="77" name="Стрелка вправо 76">
            <a:hlinkClick r:id="" action="ppaction://hlinkshowjump?jump=nextslide"/>
          </p:cNvPr>
          <p:cNvSpPr/>
          <p:nvPr/>
        </p:nvSpPr>
        <p:spPr>
          <a:xfrm>
            <a:off x="7643834" y="6357958"/>
            <a:ext cx="357190" cy="428604"/>
          </a:xfrm>
          <a:prstGeom prst="rightArrow">
            <a:avLst>
              <a:gd name="adj1" fmla="val 50000"/>
              <a:gd name="adj2" fmla="val 100000"/>
            </a:avLst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78" name="Стрелка вправо 77">
            <a:hlinkClick r:id="" action="ppaction://hlinkshowjump?jump=previousslide"/>
          </p:cNvPr>
          <p:cNvSpPr/>
          <p:nvPr/>
        </p:nvSpPr>
        <p:spPr>
          <a:xfrm rot="10800000">
            <a:off x="7215206" y="6357958"/>
            <a:ext cx="357190" cy="428604"/>
          </a:xfrm>
          <a:prstGeom prst="rightArrow">
            <a:avLst>
              <a:gd name="adj1" fmla="val 50000"/>
              <a:gd name="adj2" fmla="val 100000"/>
            </a:avLst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79" name="Счетверенная стрелка 78">
            <a:hlinkClick r:id="" action="ppaction://hlinkshowjump?jump=endshow"/>
          </p:cNvPr>
          <p:cNvSpPr/>
          <p:nvPr/>
        </p:nvSpPr>
        <p:spPr>
          <a:xfrm rot="18795233">
            <a:off x="1123284" y="6290823"/>
            <a:ext cx="566740" cy="583202"/>
          </a:xfrm>
          <a:prstGeom prst="quadArrow">
            <a:avLst>
              <a:gd name="adj1" fmla="val 45000"/>
              <a:gd name="adj2" fmla="val 12218"/>
              <a:gd name="adj3" fmla="val 0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307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3078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3072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</p:spTree>
  </p:cSld>
  <p:clrMapOvr>
    <a:masterClrMapping/>
  </p:clrMapOvr>
  <p:transition spd="slow">
    <p:wheel spokes="2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>
                                            <p:graphicEl>
                                              <a:dgm id="{81B48BF7-32A6-4939-AF74-B478488DFEB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3000"/>
                                        <p:tgtEl>
                                          <p:spTgt spid="82">
                                            <p:graphicEl>
                                              <a:dgm id="{81B48BF7-32A6-4939-AF74-B478488DFEB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3000" fill="hold"/>
                                        <p:tgtEl>
                                          <p:spTgt spid="82">
                                            <p:graphicEl>
                                              <a:dgm id="{81B48BF7-32A6-4939-AF74-B478488DFEB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700" decel="100000" fill="hold"/>
                                        <p:tgtEl>
                                          <p:spTgt spid="82">
                                            <p:graphicEl>
                                              <a:dgm id="{81B48BF7-32A6-4939-AF74-B478488DFEB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300" accel="100000" fill="hold">
                                          <p:stCondLst>
                                            <p:cond delay="2700"/>
                                          </p:stCondLst>
                                        </p:cTn>
                                        <p:tgtEl>
                                          <p:spTgt spid="82">
                                            <p:graphicEl>
                                              <a:dgm id="{81B48BF7-32A6-4939-AF74-B478488DFEB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500"/>
                            </p:stCondLst>
                            <p:childTnLst>
                              <p:par>
                                <p:cTn id="32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>
                                            <p:graphicEl>
                                              <a:dgm id="{A2667CE5-D1BF-4373-83B1-227CDAED0C7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3000"/>
                                        <p:tgtEl>
                                          <p:spTgt spid="82">
                                            <p:graphicEl>
                                              <a:dgm id="{A2667CE5-D1BF-4373-83B1-227CDAED0C7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3000" fill="hold"/>
                                        <p:tgtEl>
                                          <p:spTgt spid="82">
                                            <p:graphicEl>
                                              <a:dgm id="{A2667CE5-D1BF-4373-83B1-227CDAED0C7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2700" decel="100000" fill="hold"/>
                                        <p:tgtEl>
                                          <p:spTgt spid="82">
                                            <p:graphicEl>
                                              <a:dgm id="{A2667CE5-D1BF-4373-83B1-227CDAED0C7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300" accel="100000" fill="hold">
                                          <p:stCondLst>
                                            <p:cond delay="2700"/>
                                          </p:stCondLst>
                                        </p:cTn>
                                        <p:tgtEl>
                                          <p:spTgt spid="82">
                                            <p:graphicEl>
                                              <a:dgm id="{A2667CE5-D1BF-4373-83B1-227CDAED0C7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8500"/>
                            </p:stCondLst>
                            <p:childTnLst>
                              <p:par>
                                <p:cTn id="39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>
                                            <p:graphicEl>
                                              <a:dgm id="{8F90402D-99F9-4D38-A857-0A407F51E00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3000"/>
                                        <p:tgtEl>
                                          <p:spTgt spid="82">
                                            <p:graphicEl>
                                              <a:dgm id="{8F90402D-99F9-4D38-A857-0A407F51E00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3000" fill="hold"/>
                                        <p:tgtEl>
                                          <p:spTgt spid="82">
                                            <p:graphicEl>
                                              <a:dgm id="{8F90402D-99F9-4D38-A857-0A407F51E00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2700" decel="100000" fill="hold"/>
                                        <p:tgtEl>
                                          <p:spTgt spid="82">
                                            <p:graphicEl>
                                              <a:dgm id="{8F90402D-99F9-4D38-A857-0A407F51E00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300" accel="100000" fill="hold">
                                          <p:stCondLst>
                                            <p:cond delay="2700"/>
                                          </p:stCondLst>
                                        </p:cTn>
                                        <p:tgtEl>
                                          <p:spTgt spid="82">
                                            <p:graphicEl>
                                              <a:dgm id="{8F90402D-99F9-4D38-A857-0A407F51E00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11500"/>
                            </p:stCondLst>
                            <p:childTnLst>
                              <p:par>
                                <p:cTn id="46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>
                                            <p:graphicEl>
                                              <a:dgm id="{F9B58F02-65E9-4B08-9C4F-68E2504D085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3000"/>
                                        <p:tgtEl>
                                          <p:spTgt spid="82">
                                            <p:graphicEl>
                                              <a:dgm id="{F9B58F02-65E9-4B08-9C4F-68E2504D085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3000" fill="hold"/>
                                        <p:tgtEl>
                                          <p:spTgt spid="82">
                                            <p:graphicEl>
                                              <a:dgm id="{F9B58F02-65E9-4B08-9C4F-68E2504D085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2700" decel="100000" fill="hold"/>
                                        <p:tgtEl>
                                          <p:spTgt spid="82">
                                            <p:graphicEl>
                                              <a:dgm id="{F9B58F02-65E9-4B08-9C4F-68E2504D085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300" accel="100000" fill="hold">
                                          <p:stCondLst>
                                            <p:cond delay="2700"/>
                                          </p:stCondLst>
                                        </p:cTn>
                                        <p:tgtEl>
                                          <p:spTgt spid="82">
                                            <p:graphicEl>
                                              <a:dgm id="{F9B58F02-65E9-4B08-9C4F-68E2504D085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14500"/>
                            </p:stCondLst>
                            <p:childTnLst>
                              <p:par>
                                <p:cTn id="53" presetID="22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>
                                      <p:cBhvr override="childStyle">
                                        <p:cTn id="54" dur="500" fill="hold"/>
                                        <p:tgtEl>
                                          <p:spTgt spid="82">
                                            <p:graphicEl>
                                              <a:dgm id="{81B48BF7-32A6-4939-AF74-B478488DFEB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>
                                      <p:cBhvr>
                                        <p:cTn id="55" dur="500" fill="hold"/>
                                        <p:tgtEl>
                                          <p:spTgt spid="82">
                                            <p:graphicEl>
                                              <a:dgm id="{81B48BF7-32A6-4939-AF74-B478488DFEB2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>
                                      <p:cBhvr>
                                        <p:cTn id="56" dur="500" fill="hold"/>
                                        <p:tgtEl>
                                          <p:spTgt spid="82">
                                            <p:graphicEl>
                                              <a:dgm id="{81B48BF7-32A6-4939-AF74-B478488DFEB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57" dur="500" fill="hold"/>
                                        <p:tgtEl>
                                          <p:spTgt spid="82">
                                            <p:graphicEl>
                                              <a:dgm id="{81B48BF7-32A6-4939-AF74-B478488DFEB2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15000"/>
                            </p:stCondLst>
                            <p:childTnLst>
                              <p:par>
                                <p:cTn id="59" presetID="22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>
                                      <p:cBhvr override="childStyle">
                                        <p:cTn id="60" dur="500" fill="hold"/>
                                        <p:tgtEl>
                                          <p:spTgt spid="82">
                                            <p:graphicEl>
                                              <a:dgm id="{A2667CE5-D1BF-4373-83B1-227CDAED0C7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>
                                      <p:cBhvr>
                                        <p:cTn id="61" dur="500" fill="hold"/>
                                        <p:tgtEl>
                                          <p:spTgt spid="82">
                                            <p:graphicEl>
                                              <a:dgm id="{A2667CE5-D1BF-4373-83B1-227CDAED0C7E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>
                                      <p:cBhvr>
                                        <p:cTn id="62" dur="500" fill="hold"/>
                                        <p:tgtEl>
                                          <p:spTgt spid="82">
                                            <p:graphicEl>
                                              <a:dgm id="{A2667CE5-D1BF-4373-83B1-227CDAED0C7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63" dur="500" fill="hold"/>
                                        <p:tgtEl>
                                          <p:spTgt spid="82">
                                            <p:graphicEl>
                                              <a:dgm id="{A2667CE5-D1BF-4373-83B1-227CDAED0C7E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15500"/>
                            </p:stCondLst>
                            <p:childTnLst>
                              <p:par>
                                <p:cTn id="65" presetID="22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>
                                      <p:cBhvr override="childStyle">
                                        <p:cTn id="66" dur="500" fill="hold"/>
                                        <p:tgtEl>
                                          <p:spTgt spid="82">
                                            <p:graphicEl>
                                              <a:dgm id="{8F90402D-99F9-4D38-A857-0A407F51E00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>
                                      <p:cBhvr>
                                        <p:cTn id="67" dur="500" fill="hold"/>
                                        <p:tgtEl>
                                          <p:spTgt spid="82">
                                            <p:graphicEl>
                                              <a:dgm id="{8F90402D-99F9-4D38-A857-0A407F51E001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>
                                      <p:cBhvr>
                                        <p:cTn id="68" dur="500" fill="hold"/>
                                        <p:tgtEl>
                                          <p:spTgt spid="82">
                                            <p:graphicEl>
                                              <a:dgm id="{8F90402D-99F9-4D38-A857-0A407F51E00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69" dur="500" fill="hold"/>
                                        <p:tgtEl>
                                          <p:spTgt spid="82">
                                            <p:graphicEl>
                                              <a:dgm id="{8F90402D-99F9-4D38-A857-0A407F51E001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16000"/>
                            </p:stCondLst>
                            <p:childTnLst>
                              <p:par>
                                <p:cTn id="71" presetID="22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>
                                      <p:cBhvr override="childStyle">
                                        <p:cTn id="72" dur="500" fill="hold"/>
                                        <p:tgtEl>
                                          <p:spTgt spid="82">
                                            <p:graphicEl>
                                              <a:dgm id="{F9B58F02-65E9-4B08-9C4F-68E2504D085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>
                                      <p:cBhvr>
                                        <p:cTn id="73" dur="500" fill="hold"/>
                                        <p:tgtEl>
                                          <p:spTgt spid="82">
                                            <p:graphicEl>
                                              <a:dgm id="{F9B58F02-65E9-4B08-9C4F-68E2504D0857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>
                                      <p:cBhvr>
                                        <p:cTn id="74" dur="500" fill="hold"/>
                                        <p:tgtEl>
                                          <p:spTgt spid="82">
                                            <p:graphicEl>
                                              <a:dgm id="{F9B58F02-65E9-4B08-9C4F-68E2504D085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75" dur="500" fill="hold"/>
                                        <p:tgtEl>
                                          <p:spTgt spid="82">
                                            <p:graphicEl>
                                              <a:dgm id="{F9B58F02-65E9-4B08-9C4F-68E2504D0857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82" grpId="0">
        <p:bldSub>
          <a:bldDgm bld="lvlOne"/>
        </p:bldSub>
      </p:bldGraphic>
      <p:bldGraphic spid="82" grpId="1">
        <p:bldSub>
          <a:bldDgm bld="lvlOne"/>
        </p:bldSub>
      </p:bldGraphic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75000"/>
              </a:schemeClr>
            </a:gs>
            <a:gs pos="50000">
              <a:schemeClr val="tx2">
                <a:lumMod val="60000"/>
                <a:lumOff val="40000"/>
              </a:schemeClr>
            </a:gs>
            <a:gs pos="100000">
              <a:schemeClr val="bg1"/>
            </a:gs>
          </a:gsLst>
          <a:lin ang="162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65"/>
          <p:cNvGrpSpPr/>
          <p:nvPr/>
        </p:nvGrpSpPr>
        <p:grpSpPr>
          <a:xfrm>
            <a:off x="1119038" y="5572140"/>
            <a:ext cx="7000924" cy="500066"/>
            <a:chOff x="285720" y="3071810"/>
            <a:chExt cx="8286808" cy="1071570"/>
          </a:xfrm>
          <a:effectLst>
            <a:outerShdw blurRad="114300" dir="2760000" algn="ctr" rotWithShape="0">
              <a:schemeClr val="bg1">
                <a:alpha val="72000"/>
              </a:schemeClr>
            </a:outerShdw>
          </a:effectLst>
        </p:grpSpPr>
        <p:sp>
          <p:nvSpPr>
            <p:cNvPr id="39" name="Скругленный прямоугольник 38"/>
            <p:cNvSpPr/>
            <p:nvPr/>
          </p:nvSpPr>
          <p:spPr>
            <a:xfrm>
              <a:off x="285720" y="3071810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40" name="Скругленный прямоугольник 39"/>
            <p:cNvSpPr/>
            <p:nvPr/>
          </p:nvSpPr>
          <p:spPr>
            <a:xfrm>
              <a:off x="642910" y="3357562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41" name="Скругленный прямоугольник 40"/>
            <p:cNvSpPr/>
            <p:nvPr/>
          </p:nvSpPr>
          <p:spPr>
            <a:xfrm>
              <a:off x="1000100" y="3643314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42" name="Скругленный прямоугольник 41"/>
            <p:cNvSpPr/>
            <p:nvPr/>
          </p:nvSpPr>
          <p:spPr>
            <a:xfrm>
              <a:off x="1500166" y="3357562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43" name="Скругленный прямоугольник 42"/>
            <p:cNvSpPr/>
            <p:nvPr/>
          </p:nvSpPr>
          <p:spPr>
            <a:xfrm>
              <a:off x="1928794" y="3643314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44" name="Скругленный прямоугольник 43"/>
            <p:cNvSpPr/>
            <p:nvPr/>
          </p:nvSpPr>
          <p:spPr>
            <a:xfrm>
              <a:off x="2428860" y="3357562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45" name="Скругленный прямоугольник 44"/>
            <p:cNvSpPr/>
            <p:nvPr/>
          </p:nvSpPr>
          <p:spPr>
            <a:xfrm>
              <a:off x="2857488" y="3643314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46" name="Скругленный прямоугольник 45"/>
            <p:cNvSpPr/>
            <p:nvPr/>
          </p:nvSpPr>
          <p:spPr>
            <a:xfrm>
              <a:off x="3286116" y="3357562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66" name="Скругленный прямоугольник 65"/>
            <p:cNvSpPr/>
            <p:nvPr/>
          </p:nvSpPr>
          <p:spPr>
            <a:xfrm>
              <a:off x="3714744" y="3643314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67" name="Скругленный прямоугольник 66"/>
            <p:cNvSpPr/>
            <p:nvPr/>
          </p:nvSpPr>
          <p:spPr>
            <a:xfrm>
              <a:off x="4143372" y="3357562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68" name="Скругленный прямоугольник 67"/>
            <p:cNvSpPr/>
            <p:nvPr/>
          </p:nvSpPr>
          <p:spPr>
            <a:xfrm>
              <a:off x="4572000" y="3643314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69" name="Скругленный прямоугольник 68"/>
            <p:cNvSpPr/>
            <p:nvPr/>
          </p:nvSpPr>
          <p:spPr>
            <a:xfrm>
              <a:off x="5000628" y="3357562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70" name="Скругленный прямоугольник 69"/>
            <p:cNvSpPr/>
            <p:nvPr/>
          </p:nvSpPr>
          <p:spPr>
            <a:xfrm>
              <a:off x="5429256" y="3643314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71" name="Скругленный прямоугольник 70"/>
            <p:cNvSpPr/>
            <p:nvPr/>
          </p:nvSpPr>
          <p:spPr>
            <a:xfrm>
              <a:off x="5857884" y="3357562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72" name="Скругленный прямоугольник 71"/>
            <p:cNvSpPr/>
            <p:nvPr/>
          </p:nvSpPr>
          <p:spPr>
            <a:xfrm>
              <a:off x="6286512" y="3643314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73" name="Скругленный прямоугольник 72"/>
            <p:cNvSpPr/>
            <p:nvPr/>
          </p:nvSpPr>
          <p:spPr>
            <a:xfrm>
              <a:off x="6715140" y="3357562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74" name="Скругленный прямоугольник 73"/>
            <p:cNvSpPr/>
            <p:nvPr/>
          </p:nvSpPr>
          <p:spPr>
            <a:xfrm>
              <a:off x="7143768" y="3643314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75" name="Скругленный прямоугольник 74"/>
            <p:cNvSpPr/>
            <p:nvPr/>
          </p:nvSpPr>
          <p:spPr>
            <a:xfrm>
              <a:off x="7500958" y="3357562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76" name="Скругленный прямоугольник 75"/>
            <p:cNvSpPr/>
            <p:nvPr/>
          </p:nvSpPr>
          <p:spPr>
            <a:xfrm>
              <a:off x="7858148" y="3071810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</p:grpSp>
      <p:graphicFrame>
        <p:nvGraphicFramePr>
          <p:cNvPr id="83" name="Содержимое 82"/>
          <p:cNvGraphicFramePr>
            <a:graphicFrameLocks noGrp="1"/>
          </p:cNvGraphicFramePr>
          <p:nvPr>
            <p:ph idx="1"/>
          </p:nvPr>
        </p:nvGraphicFramePr>
        <p:xfrm>
          <a:off x="1000100" y="1428736"/>
          <a:ext cx="7286676" cy="478634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pSp>
        <p:nvGrpSpPr>
          <p:cNvPr id="3" name="Группа 13"/>
          <p:cNvGrpSpPr/>
          <p:nvPr/>
        </p:nvGrpSpPr>
        <p:grpSpPr>
          <a:xfrm>
            <a:off x="-11875" y="5798329"/>
            <a:ext cx="1071538" cy="1071546"/>
            <a:chOff x="0" y="5786454"/>
            <a:chExt cx="1071538" cy="1071546"/>
          </a:xfrm>
        </p:grpSpPr>
        <p:sp>
          <p:nvSpPr>
            <p:cNvPr id="10" name="Фигура, имеющая форму буквы L 9"/>
            <p:cNvSpPr/>
            <p:nvPr/>
          </p:nvSpPr>
          <p:spPr>
            <a:xfrm flipH="1" flipV="1">
              <a:off x="0" y="5786454"/>
              <a:ext cx="819405" cy="571504"/>
            </a:xfrm>
            <a:prstGeom prst="corner">
              <a:avLst>
                <a:gd name="adj1" fmla="val 22786"/>
                <a:gd name="adj2" fmla="val 27159"/>
              </a:avLst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11" name="Фигура, имеющая форму буквы L 10"/>
            <p:cNvSpPr/>
            <p:nvPr/>
          </p:nvSpPr>
          <p:spPr>
            <a:xfrm flipH="1" flipV="1">
              <a:off x="0" y="6229346"/>
              <a:ext cx="1071538" cy="628654"/>
            </a:xfrm>
            <a:prstGeom prst="corner">
              <a:avLst>
                <a:gd name="adj1" fmla="val 28227"/>
                <a:gd name="adj2" fmla="val 29123"/>
              </a:avLst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</p:grpSp>
      <p:grpSp>
        <p:nvGrpSpPr>
          <p:cNvPr id="4" name="Группа 14"/>
          <p:cNvGrpSpPr/>
          <p:nvPr/>
        </p:nvGrpSpPr>
        <p:grpSpPr>
          <a:xfrm flipV="1">
            <a:off x="-11875" y="-11875"/>
            <a:ext cx="1071538" cy="1071546"/>
            <a:chOff x="0" y="5786454"/>
            <a:chExt cx="1071538" cy="1071546"/>
          </a:xfrm>
        </p:grpSpPr>
        <p:sp>
          <p:nvSpPr>
            <p:cNvPr id="16" name="Фигура, имеющая форму буквы L 15"/>
            <p:cNvSpPr/>
            <p:nvPr/>
          </p:nvSpPr>
          <p:spPr>
            <a:xfrm flipH="1" flipV="1">
              <a:off x="0" y="5786454"/>
              <a:ext cx="819405" cy="571504"/>
            </a:xfrm>
            <a:prstGeom prst="corner">
              <a:avLst>
                <a:gd name="adj1" fmla="val 22786"/>
                <a:gd name="adj2" fmla="val 27159"/>
              </a:avLst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17" name="Фигура, имеющая форму буквы L 16"/>
            <p:cNvSpPr/>
            <p:nvPr/>
          </p:nvSpPr>
          <p:spPr>
            <a:xfrm flipH="1" flipV="1">
              <a:off x="0" y="6229346"/>
              <a:ext cx="1071538" cy="628654"/>
            </a:xfrm>
            <a:prstGeom prst="corner">
              <a:avLst>
                <a:gd name="adj1" fmla="val 28227"/>
                <a:gd name="adj2" fmla="val 29123"/>
              </a:avLst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</p:grpSp>
      <p:grpSp>
        <p:nvGrpSpPr>
          <p:cNvPr id="5" name="Группа 17"/>
          <p:cNvGrpSpPr/>
          <p:nvPr/>
        </p:nvGrpSpPr>
        <p:grpSpPr>
          <a:xfrm flipH="1" flipV="1">
            <a:off x="8084337" y="-11875"/>
            <a:ext cx="1071538" cy="1071546"/>
            <a:chOff x="0" y="5786454"/>
            <a:chExt cx="1071538" cy="1071546"/>
          </a:xfrm>
        </p:grpSpPr>
        <p:sp>
          <p:nvSpPr>
            <p:cNvPr id="19" name="Фигура, имеющая форму буквы L 18"/>
            <p:cNvSpPr/>
            <p:nvPr/>
          </p:nvSpPr>
          <p:spPr>
            <a:xfrm flipH="1" flipV="1">
              <a:off x="0" y="5786454"/>
              <a:ext cx="819405" cy="571504"/>
            </a:xfrm>
            <a:prstGeom prst="corner">
              <a:avLst>
                <a:gd name="adj1" fmla="val 22786"/>
                <a:gd name="adj2" fmla="val 27159"/>
              </a:avLst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20" name="Фигура, имеющая форму буквы L 19"/>
            <p:cNvSpPr/>
            <p:nvPr/>
          </p:nvSpPr>
          <p:spPr>
            <a:xfrm flipH="1" flipV="1">
              <a:off x="0" y="6229346"/>
              <a:ext cx="1071538" cy="628654"/>
            </a:xfrm>
            <a:prstGeom prst="corner">
              <a:avLst>
                <a:gd name="adj1" fmla="val 28227"/>
                <a:gd name="adj2" fmla="val 29123"/>
              </a:avLst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</p:grpSp>
      <p:grpSp>
        <p:nvGrpSpPr>
          <p:cNvPr id="6" name="Группа 20"/>
          <p:cNvGrpSpPr/>
          <p:nvPr/>
        </p:nvGrpSpPr>
        <p:grpSpPr>
          <a:xfrm flipH="1">
            <a:off x="8084337" y="5798329"/>
            <a:ext cx="1071538" cy="1071546"/>
            <a:chOff x="0" y="5786454"/>
            <a:chExt cx="1071538" cy="1071546"/>
          </a:xfrm>
        </p:grpSpPr>
        <p:sp>
          <p:nvSpPr>
            <p:cNvPr id="22" name="Фигура, имеющая форму буквы L 21"/>
            <p:cNvSpPr/>
            <p:nvPr/>
          </p:nvSpPr>
          <p:spPr>
            <a:xfrm flipH="1" flipV="1">
              <a:off x="0" y="5786454"/>
              <a:ext cx="819405" cy="571504"/>
            </a:xfrm>
            <a:prstGeom prst="corner">
              <a:avLst>
                <a:gd name="adj1" fmla="val 22786"/>
                <a:gd name="adj2" fmla="val 27159"/>
              </a:avLst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23" name="Фигура, имеющая форму буквы L 22"/>
            <p:cNvSpPr/>
            <p:nvPr/>
          </p:nvSpPr>
          <p:spPr>
            <a:xfrm flipH="1" flipV="1">
              <a:off x="0" y="6229346"/>
              <a:ext cx="1071538" cy="628654"/>
            </a:xfrm>
            <a:prstGeom prst="corner">
              <a:avLst>
                <a:gd name="adj1" fmla="val 28227"/>
                <a:gd name="adj2" fmla="val 29123"/>
              </a:avLst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</p:grpSp>
      <p:grpSp>
        <p:nvGrpSpPr>
          <p:cNvPr id="7" name="Группа 65"/>
          <p:cNvGrpSpPr/>
          <p:nvPr/>
        </p:nvGrpSpPr>
        <p:grpSpPr>
          <a:xfrm>
            <a:off x="1000100" y="642918"/>
            <a:ext cx="7215238" cy="500066"/>
            <a:chOff x="285720" y="3071810"/>
            <a:chExt cx="8286808" cy="1071570"/>
          </a:xfrm>
          <a:effectLst>
            <a:outerShdw blurRad="114300" dir="2760000" algn="ctr" rotWithShape="0">
              <a:schemeClr val="bg1">
                <a:alpha val="72000"/>
              </a:schemeClr>
            </a:outerShdw>
          </a:effectLst>
        </p:grpSpPr>
        <p:sp>
          <p:nvSpPr>
            <p:cNvPr id="47" name="Скругленный прямоугольник 46"/>
            <p:cNvSpPr/>
            <p:nvPr/>
          </p:nvSpPr>
          <p:spPr>
            <a:xfrm>
              <a:off x="285720" y="3071810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48" name="Скругленный прямоугольник 47"/>
            <p:cNvSpPr/>
            <p:nvPr/>
          </p:nvSpPr>
          <p:spPr>
            <a:xfrm>
              <a:off x="642910" y="3357562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49" name="Скругленный прямоугольник 48"/>
            <p:cNvSpPr/>
            <p:nvPr/>
          </p:nvSpPr>
          <p:spPr>
            <a:xfrm>
              <a:off x="1000100" y="3643314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50" name="Скругленный прямоугольник 49"/>
            <p:cNvSpPr/>
            <p:nvPr/>
          </p:nvSpPr>
          <p:spPr>
            <a:xfrm>
              <a:off x="1500166" y="3357562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51" name="Скругленный прямоугольник 50"/>
            <p:cNvSpPr/>
            <p:nvPr/>
          </p:nvSpPr>
          <p:spPr>
            <a:xfrm>
              <a:off x="1928794" y="3643314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52" name="Скругленный прямоугольник 51"/>
            <p:cNvSpPr/>
            <p:nvPr/>
          </p:nvSpPr>
          <p:spPr>
            <a:xfrm>
              <a:off x="2428860" y="3357562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53" name="Скругленный прямоугольник 52"/>
            <p:cNvSpPr/>
            <p:nvPr/>
          </p:nvSpPr>
          <p:spPr>
            <a:xfrm>
              <a:off x="2857488" y="3643314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54" name="Скругленный прямоугольник 53"/>
            <p:cNvSpPr/>
            <p:nvPr/>
          </p:nvSpPr>
          <p:spPr>
            <a:xfrm>
              <a:off x="3286116" y="3357562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55" name="Скругленный прямоугольник 54"/>
            <p:cNvSpPr/>
            <p:nvPr/>
          </p:nvSpPr>
          <p:spPr>
            <a:xfrm>
              <a:off x="3714744" y="3643314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56" name="Скругленный прямоугольник 55"/>
            <p:cNvSpPr/>
            <p:nvPr/>
          </p:nvSpPr>
          <p:spPr>
            <a:xfrm>
              <a:off x="4143372" y="3357562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57" name="Скругленный прямоугольник 56"/>
            <p:cNvSpPr/>
            <p:nvPr/>
          </p:nvSpPr>
          <p:spPr>
            <a:xfrm>
              <a:off x="4572000" y="3643314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58" name="Скругленный прямоугольник 57"/>
            <p:cNvSpPr/>
            <p:nvPr/>
          </p:nvSpPr>
          <p:spPr>
            <a:xfrm>
              <a:off x="5000628" y="3357562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59" name="Скругленный прямоугольник 58"/>
            <p:cNvSpPr/>
            <p:nvPr/>
          </p:nvSpPr>
          <p:spPr>
            <a:xfrm>
              <a:off x="5429256" y="3643314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60" name="Скругленный прямоугольник 59"/>
            <p:cNvSpPr/>
            <p:nvPr/>
          </p:nvSpPr>
          <p:spPr>
            <a:xfrm>
              <a:off x="5857884" y="3357562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61" name="Скругленный прямоугольник 60"/>
            <p:cNvSpPr/>
            <p:nvPr/>
          </p:nvSpPr>
          <p:spPr>
            <a:xfrm>
              <a:off x="6286512" y="3643314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62" name="Скругленный прямоугольник 61"/>
            <p:cNvSpPr/>
            <p:nvPr/>
          </p:nvSpPr>
          <p:spPr>
            <a:xfrm>
              <a:off x="6715140" y="3357562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63" name="Скругленный прямоугольник 62"/>
            <p:cNvSpPr/>
            <p:nvPr/>
          </p:nvSpPr>
          <p:spPr>
            <a:xfrm>
              <a:off x="7143768" y="3643314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64" name="Скругленный прямоугольник 63"/>
            <p:cNvSpPr/>
            <p:nvPr/>
          </p:nvSpPr>
          <p:spPr>
            <a:xfrm>
              <a:off x="7500958" y="3357562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65" name="Скругленный прямоугольник 64"/>
            <p:cNvSpPr/>
            <p:nvPr/>
          </p:nvSpPr>
          <p:spPr>
            <a:xfrm>
              <a:off x="7858148" y="3071810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</p:grpSp>
      <p:sp>
        <p:nvSpPr>
          <p:cNvPr id="77" name="Стрелка вправо 76">
            <a:hlinkClick r:id="" action="ppaction://hlinkshowjump?jump=nextslide"/>
          </p:cNvPr>
          <p:cNvSpPr/>
          <p:nvPr/>
        </p:nvSpPr>
        <p:spPr>
          <a:xfrm>
            <a:off x="7643834" y="6357958"/>
            <a:ext cx="357190" cy="428604"/>
          </a:xfrm>
          <a:prstGeom prst="rightArrow">
            <a:avLst>
              <a:gd name="adj1" fmla="val 50000"/>
              <a:gd name="adj2" fmla="val 100000"/>
            </a:avLst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78" name="Стрелка вправо 77">
            <a:hlinkClick r:id="" action="ppaction://hlinkshowjump?jump=previousslide"/>
          </p:cNvPr>
          <p:cNvSpPr/>
          <p:nvPr/>
        </p:nvSpPr>
        <p:spPr>
          <a:xfrm rot="10800000">
            <a:off x="7215206" y="6357958"/>
            <a:ext cx="357190" cy="428604"/>
          </a:xfrm>
          <a:prstGeom prst="rightArrow">
            <a:avLst>
              <a:gd name="adj1" fmla="val 50000"/>
              <a:gd name="adj2" fmla="val 100000"/>
            </a:avLst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79" name="Счетверенная стрелка 78">
            <a:hlinkClick r:id="" action="ppaction://hlinkshowjump?jump=endshow"/>
          </p:cNvPr>
          <p:cNvSpPr/>
          <p:nvPr/>
        </p:nvSpPr>
        <p:spPr>
          <a:xfrm rot="18795233">
            <a:off x="1123284" y="6290823"/>
            <a:ext cx="566740" cy="583202"/>
          </a:xfrm>
          <a:prstGeom prst="quadArrow">
            <a:avLst>
              <a:gd name="adj1" fmla="val 45000"/>
              <a:gd name="adj2" fmla="val 12218"/>
              <a:gd name="adj3" fmla="val 0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80" name="Дата 7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CB980C-8B6F-4538-A4B6-06B2AE94B66E}" type="datetime1">
              <a:rPr lang="ru-RU" smtClean="0"/>
              <a:pPr/>
              <a:t>10.11.2018</a:t>
            </a:fld>
            <a:endParaRPr lang="ru-RU" dirty="0"/>
          </a:p>
        </p:txBody>
      </p:sp>
      <p:sp>
        <p:nvSpPr>
          <p:cNvPr id="81" name="Номер слайда 8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D16E2C-00B1-4622-976F-378A48D00971}" type="slidenum">
              <a:rPr lang="ru-RU" smtClean="0"/>
              <a:pPr/>
              <a:t>18</a:t>
            </a:fld>
            <a:endParaRPr lang="ru-RU" dirty="0"/>
          </a:p>
        </p:txBody>
      </p:sp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307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3078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3072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</p:spTree>
  </p:cSld>
  <p:clrMapOvr>
    <a:masterClrMapping/>
  </p:clrMapOvr>
  <p:transition spd="slow">
    <p:wheel spokes="2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>
                                            <p:graphicEl>
                                              <a:dgm id="{5E617E12-DF85-4209-BF5B-6675C7B25FC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83">
                                            <p:graphicEl>
                                              <a:dgm id="{5E617E12-DF85-4209-BF5B-6675C7B25FC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4500"/>
                            </p:stCondLst>
                            <p:childTnLst>
                              <p:par>
                                <p:cTn id="2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>
                                            <p:graphicEl>
                                              <a:dgm id="{054394AA-B9FD-4CE6-A130-85560EA4FAC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83">
                                            <p:graphicEl>
                                              <a:dgm id="{054394AA-B9FD-4CE6-A130-85560EA4FAC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9" presetClass="emph" presetSubtype="0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35" dur="2000"/>
                                        <p:tgtEl>
                                          <p:spTgt spid="83">
                                            <p:graphicEl>
                                              <a:dgm id="{5E617E12-DF85-4209-BF5B-6675C7B25FC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36" dur="2000"/>
                                        <p:tgtEl>
                                          <p:spTgt spid="83">
                                            <p:graphicEl>
                                              <a:dgm id="{5E617E12-DF85-4209-BF5B-6675C7B25FC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9" presetClass="emph" presetSubtype="0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40" dur="2000"/>
                                        <p:tgtEl>
                                          <p:spTgt spid="83">
                                            <p:graphicEl>
                                              <a:dgm id="{054394AA-B9FD-4CE6-A130-85560EA4FAC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41" dur="2000"/>
                                        <p:tgtEl>
                                          <p:spTgt spid="83">
                                            <p:graphicEl>
                                              <a:dgm id="{054394AA-B9FD-4CE6-A130-85560EA4FAC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83" grpId="0">
        <p:bldSub>
          <a:bldDgm bld="lvlOne"/>
        </p:bldSub>
      </p:bldGraphic>
      <p:bldGraphic spid="83" grpId="1">
        <p:bldSub>
          <a:bldDgm bld="lvlOne"/>
        </p:bldSub>
      </p:bldGraphic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75000"/>
              </a:schemeClr>
            </a:gs>
            <a:gs pos="50000">
              <a:schemeClr val="tx2">
                <a:lumMod val="60000"/>
                <a:lumOff val="40000"/>
              </a:schemeClr>
            </a:gs>
            <a:gs pos="100000">
              <a:schemeClr val="bg1"/>
            </a:gs>
          </a:gsLst>
          <a:lin ang="162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65"/>
          <p:cNvGrpSpPr/>
          <p:nvPr/>
        </p:nvGrpSpPr>
        <p:grpSpPr>
          <a:xfrm>
            <a:off x="1119038" y="5572140"/>
            <a:ext cx="7000924" cy="500066"/>
            <a:chOff x="285720" y="3071810"/>
            <a:chExt cx="8286808" cy="1071570"/>
          </a:xfrm>
          <a:effectLst>
            <a:outerShdw blurRad="114300" dir="2760000" algn="ctr" rotWithShape="0">
              <a:schemeClr val="bg1">
                <a:alpha val="72000"/>
              </a:schemeClr>
            </a:outerShdw>
          </a:effectLst>
        </p:grpSpPr>
        <p:sp>
          <p:nvSpPr>
            <p:cNvPr id="39" name="Скругленный прямоугольник 38"/>
            <p:cNvSpPr/>
            <p:nvPr/>
          </p:nvSpPr>
          <p:spPr>
            <a:xfrm>
              <a:off x="285720" y="3071810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40" name="Скругленный прямоугольник 39"/>
            <p:cNvSpPr/>
            <p:nvPr/>
          </p:nvSpPr>
          <p:spPr>
            <a:xfrm>
              <a:off x="642910" y="3357562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41" name="Скругленный прямоугольник 40"/>
            <p:cNvSpPr/>
            <p:nvPr/>
          </p:nvSpPr>
          <p:spPr>
            <a:xfrm>
              <a:off x="1000100" y="3643314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42" name="Скругленный прямоугольник 41"/>
            <p:cNvSpPr/>
            <p:nvPr/>
          </p:nvSpPr>
          <p:spPr>
            <a:xfrm>
              <a:off x="1500166" y="3357562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43" name="Скругленный прямоугольник 42"/>
            <p:cNvSpPr/>
            <p:nvPr/>
          </p:nvSpPr>
          <p:spPr>
            <a:xfrm>
              <a:off x="1928794" y="3643314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44" name="Скругленный прямоугольник 43"/>
            <p:cNvSpPr/>
            <p:nvPr/>
          </p:nvSpPr>
          <p:spPr>
            <a:xfrm>
              <a:off x="2428860" y="3357562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45" name="Скругленный прямоугольник 44"/>
            <p:cNvSpPr/>
            <p:nvPr/>
          </p:nvSpPr>
          <p:spPr>
            <a:xfrm>
              <a:off x="2857488" y="3643314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46" name="Скругленный прямоугольник 45"/>
            <p:cNvSpPr/>
            <p:nvPr/>
          </p:nvSpPr>
          <p:spPr>
            <a:xfrm>
              <a:off x="3286116" y="3357562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66" name="Скругленный прямоугольник 65"/>
            <p:cNvSpPr/>
            <p:nvPr/>
          </p:nvSpPr>
          <p:spPr>
            <a:xfrm>
              <a:off x="3714744" y="3643314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67" name="Скругленный прямоугольник 66"/>
            <p:cNvSpPr/>
            <p:nvPr/>
          </p:nvSpPr>
          <p:spPr>
            <a:xfrm>
              <a:off x="4143372" y="3357562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68" name="Скругленный прямоугольник 67"/>
            <p:cNvSpPr/>
            <p:nvPr/>
          </p:nvSpPr>
          <p:spPr>
            <a:xfrm>
              <a:off x="4572000" y="3643314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69" name="Скругленный прямоугольник 68"/>
            <p:cNvSpPr/>
            <p:nvPr/>
          </p:nvSpPr>
          <p:spPr>
            <a:xfrm>
              <a:off x="5000628" y="3357562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70" name="Скругленный прямоугольник 69"/>
            <p:cNvSpPr/>
            <p:nvPr/>
          </p:nvSpPr>
          <p:spPr>
            <a:xfrm>
              <a:off x="5429256" y="3643314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71" name="Скругленный прямоугольник 70"/>
            <p:cNvSpPr/>
            <p:nvPr/>
          </p:nvSpPr>
          <p:spPr>
            <a:xfrm>
              <a:off x="5857884" y="3357562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72" name="Скругленный прямоугольник 71"/>
            <p:cNvSpPr/>
            <p:nvPr/>
          </p:nvSpPr>
          <p:spPr>
            <a:xfrm>
              <a:off x="6286512" y="3643314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73" name="Скругленный прямоугольник 72"/>
            <p:cNvSpPr/>
            <p:nvPr/>
          </p:nvSpPr>
          <p:spPr>
            <a:xfrm>
              <a:off x="6715140" y="3357562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74" name="Скругленный прямоугольник 73"/>
            <p:cNvSpPr/>
            <p:nvPr/>
          </p:nvSpPr>
          <p:spPr>
            <a:xfrm>
              <a:off x="7143768" y="3643314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75" name="Скругленный прямоугольник 74"/>
            <p:cNvSpPr/>
            <p:nvPr/>
          </p:nvSpPr>
          <p:spPr>
            <a:xfrm>
              <a:off x="7500958" y="3357562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76" name="Скругленный прямоугольник 75"/>
            <p:cNvSpPr/>
            <p:nvPr/>
          </p:nvSpPr>
          <p:spPr>
            <a:xfrm>
              <a:off x="7858148" y="3071810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</p:grpSp>
      <p:sp>
        <p:nvSpPr>
          <p:cNvPr id="83" name="Заголовок 8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600" b="1" dirty="0" smtClean="0">
                <a:solidFill>
                  <a:srgbClr val="C00000"/>
                </a:solidFill>
                <a:latin typeface="Georgia"/>
              </a:rPr>
              <a:t>Контрольные вопросы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84" name="Содержимое 8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  <a:t>1 Что называется термодинамическим процессом?</a:t>
            </a:r>
          </a:p>
          <a:p>
            <a:pPr lvl="0"/>
            <a: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  <a:t>2 Какое </a:t>
            </a:r>
            <a: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  <a:t>состояние </a:t>
            </a:r>
            <a: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  <a:t>системы называется равновесным?</a:t>
            </a:r>
          </a:p>
          <a:p>
            <a:pPr lvl="0"/>
            <a: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  <a:t>3 Какой процесс называется обратимым?</a:t>
            </a:r>
          </a:p>
          <a:p>
            <a:pPr lvl="0"/>
            <a: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  <a:t>4 Напишите формулу изменения внутреннего процесса энергии.</a:t>
            </a:r>
            <a:endParaRPr lang="ru-RU" dirty="0" smtClean="0">
              <a:solidFill>
                <a:schemeClr val="accent6">
                  <a:lumMod val="50000"/>
                </a:schemeClr>
              </a:solidFill>
            </a:endParaRPr>
          </a:p>
          <a:p>
            <a:endParaRPr lang="ru-RU" dirty="0" smtClean="0"/>
          </a:p>
          <a:p>
            <a:endParaRPr lang="ru-RU" dirty="0"/>
          </a:p>
        </p:txBody>
      </p:sp>
      <p:sp>
        <p:nvSpPr>
          <p:cNvPr id="80" name="Дата 7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CB980C-8B6F-4538-A4B6-06B2AE94B66E}" type="datetime1">
              <a:rPr lang="ru-RU" smtClean="0"/>
              <a:pPr/>
              <a:t>10.11.2018</a:t>
            </a:fld>
            <a:endParaRPr lang="ru-RU" dirty="0"/>
          </a:p>
        </p:txBody>
      </p:sp>
      <p:sp>
        <p:nvSpPr>
          <p:cNvPr id="81" name="Номер слайда 8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D16E2C-00B1-4622-976F-378A48D00971}" type="slidenum">
              <a:rPr lang="ru-RU" smtClean="0"/>
              <a:pPr/>
              <a:t>19</a:t>
            </a:fld>
            <a:endParaRPr lang="ru-RU" dirty="0"/>
          </a:p>
        </p:txBody>
      </p:sp>
      <p:grpSp>
        <p:nvGrpSpPr>
          <p:cNvPr id="3" name="Группа 13"/>
          <p:cNvGrpSpPr/>
          <p:nvPr/>
        </p:nvGrpSpPr>
        <p:grpSpPr>
          <a:xfrm>
            <a:off x="-11875" y="5798329"/>
            <a:ext cx="1071538" cy="1071546"/>
            <a:chOff x="0" y="5786454"/>
            <a:chExt cx="1071538" cy="1071546"/>
          </a:xfrm>
        </p:grpSpPr>
        <p:sp>
          <p:nvSpPr>
            <p:cNvPr id="10" name="Фигура, имеющая форму буквы L 9"/>
            <p:cNvSpPr/>
            <p:nvPr/>
          </p:nvSpPr>
          <p:spPr>
            <a:xfrm flipH="1" flipV="1">
              <a:off x="0" y="5786454"/>
              <a:ext cx="819405" cy="571504"/>
            </a:xfrm>
            <a:prstGeom prst="corner">
              <a:avLst>
                <a:gd name="adj1" fmla="val 22786"/>
                <a:gd name="adj2" fmla="val 27159"/>
              </a:avLst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11" name="Фигура, имеющая форму буквы L 10"/>
            <p:cNvSpPr/>
            <p:nvPr/>
          </p:nvSpPr>
          <p:spPr>
            <a:xfrm flipH="1" flipV="1">
              <a:off x="0" y="6229346"/>
              <a:ext cx="1071538" cy="628654"/>
            </a:xfrm>
            <a:prstGeom prst="corner">
              <a:avLst>
                <a:gd name="adj1" fmla="val 28227"/>
                <a:gd name="adj2" fmla="val 29123"/>
              </a:avLst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</p:grpSp>
      <p:grpSp>
        <p:nvGrpSpPr>
          <p:cNvPr id="4" name="Группа 14"/>
          <p:cNvGrpSpPr/>
          <p:nvPr/>
        </p:nvGrpSpPr>
        <p:grpSpPr>
          <a:xfrm flipV="1">
            <a:off x="-11875" y="-11875"/>
            <a:ext cx="1071538" cy="1071546"/>
            <a:chOff x="0" y="5786454"/>
            <a:chExt cx="1071538" cy="1071546"/>
          </a:xfrm>
        </p:grpSpPr>
        <p:sp>
          <p:nvSpPr>
            <p:cNvPr id="16" name="Фигура, имеющая форму буквы L 15"/>
            <p:cNvSpPr/>
            <p:nvPr/>
          </p:nvSpPr>
          <p:spPr>
            <a:xfrm flipH="1" flipV="1">
              <a:off x="0" y="5786454"/>
              <a:ext cx="819405" cy="571504"/>
            </a:xfrm>
            <a:prstGeom prst="corner">
              <a:avLst>
                <a:gd name="adj1" fmla="val 22786"/>
                <a:gd name="adj2" fmla="val 27159"/>
              </a:avLst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17" name="Фигура, имеющая форму буквы L 16"/>
            <p:cNvSpPr/>
            <p:nvPr/>
          </p:nvSpPr>
          <p:spPr>
            <a:xfrm flipH="1" flipV="1">
              <a:off x="0" y="6229346"/>
              <a:ext cx="1071538" cy="628654"/>
            </a:xfrm>
            <a:prstGeom prst="corner">
              <a:avLst>
                <a:gd name="adj1" fmla="val 28227"/>
                <a:gd name="adj2" fmla="val 29123"/>
              </a:avLst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</p:grpSp>
      <p:grpSp>
        <p:nvGrpSpPr>
          <p:cNvPr id="5" name="Группа 17"/>
          <p:cNvGrpSpPr/>
          <p:nvPr/>
        </p:nvGrpSpPr>
        <p:grpSpPr>
          <a:xfrm flipH="1" flipV="1">
            <a:off x="8084337" y="-11875"/>
            <a:ext cx="1071538" cy="1071546"/>
            <a:chOff x="0" y="5786454"/>
            <a:chExt cx="1071538" cy="1071546"/>
          </a:xfrm>
        </p:grpSpPr>
        <p:sp>
          <p:nvSpPr>
            <p:cNvPr id="19" name="Фигура, имеющая форму буквы L 18"/>
            <p:cNvSpPr/>
            <p:nvPr/>
          </p:nvSpPr>
          <p:spPr>
            <a:xfrm flipH="1" flipV="1">
              <a:off x="0" y="5786454"/>
              <a:ext cx="819405" cy="571504"/>
            </a:xfrm>
            <a:prstGeom prst="corner">
              <a:avLst>
                <a:gd name="adj1" fmla="val 22786"/>
                <a:gd name="adj2" fmla="val 27159"/>
              </a:avLst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20" name="Фигура, имеющая форму буквы L 19"/>
            <p:cNvSpPr/>
            <p:nvPr/>
          </p:nvSpPr>
          <p:spPr>
            <a:xfrm flipH="1" flipV="1">
              <a:off x="0" y="6229346"/>
              <a:ext cx="1071538" cy="628654"/>
            </a:xfrm>
            <a:prstGeom prst="corner">
              <a:avLst>
                <a:gd name="adj1" fmla="val 28227"/>
                <a:gd name="adj2" fmla="val 29123"/>
              </a:avLst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</p:grpSp>
      <p:grpSp>
        <p:nvGrpSpPr>
          <p:cNvPr id="6" name="Группа 20"/>
          <p:cNvGrpSpPr/>
          <p:nvPr/>
        </p:nvGrpSpPr>
        <p:grpSpPr>
          <a:xfrm flipH="1">
            <a:off x="8084337" y="5798329"/>
            <a:ext cx="1071538" cy="1071546"/>
            <a:chOff x="0" y="5786454"/>
            <a:chExt cx="1071538" cy="1071546"/>
          </a:xfrm>
        </p:grpSpPr>
        <p:sp>
          <p:nvSpPr>
            <p:cNvPr id="22" name="Фигура, имеющая форму буквы L 21"/>
            <p:cNvSpPr/>
            <p:nvPr/>
          </p:nvSpPr>
          <p:spPr>
            <a:xfrm flipH="1" flipV="1">
              <a:off x="0" y="5786454"/>
              <a:ext cx="819405" cy="571504"/>
            </a:xfrm>
            <a:prstGeom prst="corner">
              <a:avLst>
                <a:gd name="adj1" fmla="val 22786"/>
                <a:gd name="adj2" fmla="val 27159"/>
              </a:avLst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23" name="Фигура, имеющая форму буквы L 22"/>
            <p:cNvSpPr/>
            <p:nvPr/>
          </p:nvSpPr>
          <p:spPr>
            <a:xfrm flipH="1" flipV="1">
              <a:off x="0" y="6229346"/>
              <a:ext cx="1071538" cy="628654"/>
            </a:xfrm>
            <a:prstGeom prst="corner">
              <a:avLst>
                <a:gd name="adj1" fmla="val 28227"/>
                <a:gd name="adj2" fmla="val 29123"/>
              </a:avLst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</p:grpSp>
      <p:sp>
        <p:nvSpPr>
          <p:cNvPr id="77" name="Стрелка вправо 76">
            <a:hlinkClick r:id="" action="ppaction://hlinkshowjump?jump=nextslide"/>
          </p:cNvPr>
          <p:cNvSpPr/>
          <p:nvPr/>
        </p:nvSpPr>
        <p:spPr>
          <a:xfrm>
            <a:off x="7643834" y="6357958"/>
            <a:ext cx="357190" cy="428604"/>
          </a:xfrm>
          <a:prstGeom prst="rightArrow">
            <a:avLst>
              <a:gd name="adj1" fmla="val 50000"/>
              <a:gd name="adj2" fmla="val 100000"/>
            </a:avLst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78" name="Стрелка вправо 77">
            <a:hlinkClick r:id="" action="ppaction://hlinkshowjump?jump=previousslide"/>
          </p:cNvPr>
          <p:cNvSpPr/>
          <p:nvPr/>
        </p:nvSpPr>
        <p:spPr>
          <a:xfrm rot="10800000">
            <a:off x="7215206" y="6357958"/>
            <a:ext cx="357190" cy="428604"/>
          </a:xfrm>
          <a:prstGeom prst="rightArrow">
            <a:avLst>
              <a:gd name="adj1" fmla="val 50000"/>
              <a:gd name="adj2" fmla="val 100000"/>
            </a:avLst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79" name="Счетверенная стрелка 78">
            <a:hlinkClick r:id="" action="ppaction://hlinkshowjump?jump=endshow"/>
          </p:cNvPr>
          <p:cNvSpPr/>
          <p:nvPr/>
        </p:nvSpPr>
        <p:spPr>
          <a:xfrm rot="18795233">
            <a:off x="1123284" y="6290823"/>
            <a:ext cx="566740" cy="583202"/>
          </a:xfrm>
          <a:prstGeom prst="quadArrow">
            <a:avLst>
              <a:gd name="adj1" fmla="val 45000"/>
              <a:gd name="adj2" fmla="val 12218"/>
              <a:gd name="adj3" fmla="val 0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307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3078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3072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grpSp>
        <p:nvGrpSpPr>
          <p:cNvPr id="7" name="Группа 65"/>
          <p:cNvGrpSpPr/>
          <p:nvPr/>
        </p:nvGrpSpPr>
        <p:grpSpPr>
          <a:xfrm>
            <a:off x="1285852" y="928670"/>
            <a:ext cx="7000924" cy="500066"/>
            <a:chOff x="285720" y="3071810"/>
            <a:chExt cx="8286808" cy="1071570"/>
          </a:xfrm>
          <a:effectLst>
            <a:outerShdw blurRad="114300" dir="2760000" algn="ctr" rotWithShape="0">
              <a:schemeClr val="bg1">
                <a:alpha val="72000"/>
              </a:schemeClr>
            </a:outerShdw>
          </a:effectLst>
        </p:grpSpPr>
        <p:sp>
          <p:nvSpPr>
            <p:cNvPr id="47" name="Скругленный прямоугольник 46"/>
            <p:cNvSpPr/>
            <p:nvPr/>
          </p:nvSpPr>
          <p:spPr>
            <a:xfrm>
              <a:off x="285720" y="3071810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48" name="Скругленный прямоугольник 47"/>
            <p:cNvSpPr/>
            <p:nvPr/>
          </p:nvSpPr>
          <p:spPr>
            <a:xfrm>
              <a:off x="642910" y="3357562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49" name="Скругленный прямоугольник 48"/>
            <p:cNvSpPr/>
            <p:nvPr/>
          </p:nvSpPr>
          <p:spPr>
            <a:xfrm>
              <a:off x="1000100" y="3643314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50" name="Скругленный прямоугольник 49"/>
            <p:cNvSpPr/>
            <p:nvPr/>
          </p:nvSpPr>
          <p:spPr>
            <a:xfrm>
              <a:off x="1500166" y="3357562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51" name="Скругленный прямоугольник 50"/>
            <p:cNvSpPr/>
            <p:nvPr/>
          </p:nvSpPr>
          <p:spPr>
            <a:xfrm>
              <a:off x="1928794" y="3643314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52" name="Скругленный прямоугольник 51"/>
            <p:cNvSpPr/>
            <p:nvPr/>
          </p:nvSpPr>
          <p:spPr>
            <a:xfrm>
              <a:off x="2428860" y="3357562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53" name="Скругленный прямоугольник 52"/>
            <p:cNvSpPr/>
            <p:nvPr/>
          </p:nvSpPr>
          <p:spPr>
            <a:xfrm>
              <a:off x="2857488" y="3643314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54" name="Скругленный прямоугольник 53"/>
            <p:cNvSpPr/>
            <p:nvPr/>
          </p:nvSpPr>
          <p:spPr>
            <a:xfrm>
              <a:off x="3286116" y="3357562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55" name="Скругленный прямоугольник 54"/>
            <p:cNvSpPr/>
            <p:nvPr/>
          </p:nvSpPr>
          <p:spPr>
            <a:xfrm>
              <a:off x="3714744" y="3643314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56" name="Скругленный прямоугольник 55"/>
            <p:cNvSpPr/>
            <p:nvPr/>
          </p:nvSpPr>
          <p:spPr>
            <a:xfrm>
              <a:off x="4143372" y="3357562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57" name="Скругленный прямоугольник 56"/>
            <p:cNvSpPr/>
            <p:nvPr/>
          </p:nvSpPr>
          <p:spPr>
            <a:xfrm>
              <a:off x="4572000" y="3643314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58" name="Скругленный прямоугольник 57"/>
            <p:cNvSpPr/>
            <p:nvPr/>
          </p:nvSpPr>
          <p:spPr>
            <a:xfrm>
              <a:off x="5000628" y="3357562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59" name="Скругленный прямоугольник 58"/>
            <p:cNvSpPr/>
            <p:nvPr/>
          </p:nvSpPr>
          <p:spPr>
            <a:xfrm>
              <a:off x="5429256" y="3643314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60" name="Скругленный прямоугольник 59"/>
            <p:cNvSpPr/>
            <p:nvPr/>
          </p:nvSpPr>
          <p:spPr>
            <a:xfrm>
              <a:off x="5857884" y="3357562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61" name="Скругленный прямоугольник 60"/>
            <p:cNvSpPr/>
            <p:nvPr/>
          </p:nvSpPr>
          <p:spPr>
            <a:xfrm>
              <a:off x="6286512" y="3643314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62" name="Скругленный прямоугольник 61"/>
            <p:cNvSpPr/>
            <p:nvPr/>
          </p:nvSpPr>
          <p:spPr>
            <a:xfrm>
              <a:off x="6715140" y="3357562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63" name="Скругленный прямоугольник 62"/>
            <p:cNvSpPr/>
            <p:nvPr/>
          </p:nvSpPr>
          <p:spPr>
            <a:xfrm>
              <a:off x="7143768" y="3643314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64" name="Скругленный прямоугольник 63"/>
            <p:cNvSpPr/>
            <p:nvPr/>
          </p:nvSpPr>
          <p:spPr>
            <a:xfrm>
              <a:off x="7500958" y="3357562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65" name="Скругленный прямоугольник 64"/>
            <p:cNvSpPr/>
            <p:nvPr/>
          </p:nvSpPr>
          <p:spPr>
            <a:xfrm>
              <a:off x="7858148" y="3071810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</p:grpSp>
    </p:spTree>
  </p:cSld>
  <p:clrMapOvr>
    <a:masterClrMapping/>
  </p:clrMapOvr>
  <p:transition spd="slow">
    <p:wheel spokes="2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75000"/>
              </a:schemeClr>
            </a:gs>
            <a:gs pos="50000">
              <a:schemeClr val="tx2">
                <a:lumMod val="60000"/>
                <a:lumOff val="40000"/>
              </a:schemeClr>
            </a:gs>
            <a:gs pos="100000">
              <a:schemeClr val="bg1"/>
            </a:gs>
          </a:gsLst>
          <a:lin ang="162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8" name="Группа 65"/>
          <p:cNvGrpSpPr/>
          <p:nvPr/>
        </p:nvGrpSpPr>
        <p:grpSpPr>
          <a:xfrm>
            <a:off x="1119038" y="5572140"/>
            <a:ext cx="7000924" cy="500066"/>
            <a:chOff x="285720" y="3071810"/>
            <a:chExt cx="8286808" cy="1071570"/>
          </a:xfrm>
          <a:effectLst>
            <a:outerShdw blurRad="114300" dir="2760000" algn="ctr" rotWithShape="0">
              <a:schemeClr val="bg1">
                <a:alpha val="72000"/>
              </a:schemeClr>
            </a:outerShdw>
          </a:effectLst>
        </p:grpSpPr>
        <p:sp>
          <p:nvSpPr>
            <p:cNvPr id="39" name="Скругленный прямоугольник 38"/>
            <p:cNvSpPr/>
            <p:nvPr/>
          </p:nvSpPr>
          <p:spPr>
            <a:xfrm>
              <a:off x="285720" y="3071810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40" name="Скругленный прямоугольник 39"/>
            <p:cNvSpPr/>
            <p:nvPr/>
          </p:nvSpPr>
          <p:spPr>
            <a:xfrm>
              <a:off x="642910" y="3357562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41" name="Скругленный прямоугольник 40"/>
            <p:cNvSpPr/>
            <p:nvPr/>
          </p:nvSpPr>
          <p:spPr>
            <a:xfrm>
              <a:off x="1000100" y="3643314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42" name="Скругленный прямоугольник 41"/>
            <p:cNvSpPr/>
            <p:nvPr/>
          </p:nvSpPr>
          <p:spPr>
            <a:xfrm>
              <a:off x="1500166" y="3357562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43" name="Скругленный прямоугольник 42"/>
            <p:cNvSpPr/>
            <p:nvPr/>
          </p:nvSpPr>
          <p:spPr>
            <a:xfrm>
              <a:off x="1928794" y="3643314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44" name="Скругленный прямоугольник 43"/>
            <p:cNvSpPr/>
            <p:nvPr/>
          </p:nvSpPr>
          <p:spPr>
            <a:xfrm>
              <a:off x="2428860" y="3357562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45" name="Скругленный прямоугольник 44"/>
            <p:cNvSpPr/>
            <p:nvPr/>
          </p:nvSpPr>
          <p:spPr>
            <a:xfrm>
              <a:off x="2857488" y="3643314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46" name="Скругленный прямоугольник 45"/>
            <p:cNvSpPr/>
            <p:nvPr/>
          </p:nvSpPr>
          <p:spPr>
            <a:xfrm>
              <a:off x="3286116" y="3357562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66" name="Скругленный прямоугольник 65"/>
            <p:cNvSpPr/>
            <p:nvPr/>
          </p:nvSpPr>
          <p:spPr>
            <a:xfrm>
              <a:off x="3714744" y="3643314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67" name="Скругленный прямоугольник 66"/>
            <p:cNvSpPr/>
            <p:nvPr/>
          </p:nvSpPr>
          <p:spPr>
            <a:xfrm>
              <a:off x="4143372" y="3357562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68" name="Скругленный прямоугольник 67"/>
            <p:cNvSpPr/>
            <p:nvPr/>
          </p:nvSpPr>
          <p:spPr>
            <a:xfrm>
              <a:off x="4572000" y="3643314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69" name="Скругленный прямоугольник 68"/>
            <p:cNvSpPr/>
            <p:nvPr/>
          </p:nvSpPr>
          <p:spPr>
            <a:xfrm>
              <a:off x="5000628" y="3357562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70" name="Скругленный прямоугольник 69"/>
            <p:cNvSpPr/>
            <p:nvPr/>
          </p:nvSpPr>
          <p:spPr>
            <a:xfrm>
              <a:off x="5429256" y="3643314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71" name="Скругленный прямоугольник 70"/>
            <p:cNvSpPr/>
            <p:nvPr/>
          </p:nvSpPr>
          <p:spPr>
            <a:xfrm>
              <a:off x="5857884" y="3357562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72" name="Скругленный прямоугольник 71"/>
            <p:cNvSpPr/>
            <p:nvPr/>
          </p:nvSpPr>
          <p:spPr>
            <a:xfrm>
              <a:off x="6286512" y="3643314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73" name="Скругленный прямоугольник 72"/>
            <p:cNvSpPr/>
            <p:nvPr/>
          </p:nvSpPr>
          <p:spPr>
            <a:xfrm>
              <a:off x="6715140" y="3357562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74" name="Скругленный прямоугольник 73"/>
            <p:cNvSpPr/>
            <p:nvPr/>
          </p:nvSpPr>
          <p:spPr>
            <a:xfrm>
              <a:off x="7143768" y="3643314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75" name="Скругленный прямоугольник 74"/>
            <p:cNvSpPr/>
            <p:nvPr/>
          </p:nvSpPr>
          <p:spPr>
            <a:xfrm>
              <a:off x="7500958" y="3357562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76" name="Скругленный прямоугольник 75"/>
            <p:cNvSpPr/>
            <p:nvPr/>
          </p:nvSpPr>
          <p:spPr>
            <a:xfrm>
              <a:off x="7858148" y="3071810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</p:grpSp>
      <p:sp>
        <p:nvSpPr>
          <p:cNvPr id="36" name="Заголовок 35"/>
          <p:cNvSpPr>
            <a:spLocks noGrp="1"/>
          </p:cNvSpPr>
          <p:nvPr>
            <p:ph type="title"/>
          </p:nvPr>
        </p:nvSpPr>
        <p:spPr>
          <a:xfrm>
            <a:off x="500034" y="285728"/>
            <a:ext cx="8115328" cy="868346"/>
          </a:xfrm>
        </p:spPr>
        <p:txBody>
          <a:bodyPr/>
          <a:lstStyle/>
          <a:p>
            <a:r>
              <a:rPr lang="ru-RU" b="1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Цель урока</a:t>
            </a:r>
            <a:endParaRPr lang="ru-RU" b="1" dirty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FFFF"/>
              </a:solidFill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37" name="Содержимое 36"/>
          <p:cNvSpPr>
            <a:spLocks noGrp="1"/>
          </p:cNvSpPr>
          <p:nvPr>
            <p:ph idx="1"/>
          </p:nvPr>
        </p:nvSpPr>
        <p:spPr>
          <a:xfrm>
            <a:off x="928662" y="1814514"/>
            <a:ext cx="7358114" cy="4400568"/>
          </a:xfrm>
          <a:prstGeom prst="round2SameRect">
            <a:avLst>
              <a:gd name="adj1" fmla="val 0"/>
              <a:gd name="adj2" fmla="val 11020"/>
            </a:avLst>
          </a:prstGeom>
          <a:gradFill>
            <a:gsLst>
              <a:gs pos="0">
                <a:schemeClr val="accent1">
                  <a:tint val="50000"/>
                  <a:satMod val="300000"/>
                  <a:alpha val="74000"/>
                </a:schemeClr>
              </a:gs>
              <a:gs pos="35000">
                <a:schemeClr val="accent1">
                  <a:tint val="37000"/>
                  <a:satMod val="300000"/>
                  <a:alpha val="85000"/>
                </a:schemeClr>
              </a:gs>
              <a:gs pos="100000">
                <a:schemeClr val="accent1">
                  <a:tint val="15000"/>
                  <a:satMod val="350000"/>
                  <a:alpha val="90000"/>
                </a:schemeClr>
              </a:gs>
            </a:gsLst>
          </a:gra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400" dirty="0" smtClean="0"/>
              <a:t>Изучить закон превращения энергии на примере первого закона термодинамики</a:t>
            </a:r>
            <a:endParaRPr lang="ru-RU" sz="2400" dirty="0"/>
          </a:p>
        </p:txBody>
      </p:sp>
      <p:grpSp>
        <p:nvGrpSpPr>
          <p:cNvPr id="4" name="Группа 13"/>
          <p:cNvGrpSpPr/>
          <p:nvPr/>
        </p:nvGrpSpPr>
        <p:grpSpPr>
          <a:xfrm>
            <a:off x="-11875" y="5798329"/>
            <a:ext cx="1071538" cy="1071546"/>
            <a:chOff x="0" y="5786454"/>
            <a:chExt cx="1071538" cy="1071546"/>
          </a:xfrm>
        </p:grpSpPr>
        <p:sp>
          <p:nvSpPr>
            <p:cNvPr id="10" name="Фигура, имеющая форму буквы L 9"/>
            <p:cNvSpPr/>
            <p:nvPr/>
          </p:nvSpPr>
          <p:spPr>
            <a:xfrm flipH="1" flipV="1">
              <a:off x="0" y="5786454"/>
              <a:ext cx="819405" cy="571504"/>
            </a:xfrm>
            <a:prstGeom prst="corner">
              <a:avLst>
                <a:gd name="adj1" fmla="val 22786"/>
                <a:gd name="adj2" fmla="val 27159"/>
              </a:avLst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11" name="Фигура, имеющая форму буквы L 10"/>
            <p:cNvSpPr/>
            <p:nvPr/>
          </p:nvSpPr>
          <p:spPr>
            <a:xfrm flipH="1" flipV="1">
              <a:off x="0" y="6229346"/>
              <a:ext cx="1071538" cy="628654"/>
            </a:xfrm>
            <a:prstGeom prst="corner">
              <a:avLst>
                <a:gd name="adj1" fmla="val 28227"/>
                <a:gd name="adj2" fmla="val 29123"/>
              </a:avLst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</p:grpSp>
      <p:grpSp>
        <p:nvGrpSpPr>
          <p:cNvPr id="5" name="Группа 14"/>
          <p:cNvGrpSpPr/>
          <p:nvPr/>
        </p:nvGrpSpPr>
        <p:grpSpPr>
          <a:xfrm flipV="1">
            <a:off x="-11875" y="-11875"/>
            <a:ext cx="1071538" cy="1071546"/>
            <a:chOff x="0" y="5786454"/>
            <a:chExt cx="1071538" cy="1071546"/>
          </a:xfrm>
        </p:grpSpPr>
        <p:sp>
          <p:nvSpPr>
            <p:cNvPr id="16" name="Фигура, имеющая форму буквы L 15"/>
            <p:cNvSpPr/>
            <p:nvPr/>
          </p:nvSpPr>
          <p:spPr>
            <a:xfrm flipH="1" flipV="1">
              <a:off x="0" y="5786454"/>
              <a:ext cx="819405" cy="571504"/>
            </a:xfrm>
            <a:prstGeom prst="corner">
              <a:avLst>
                <a:gd name="adj1" fmla="val 22786"/>
                <a:gd name="adj2" fmla="val 27159"/>
              </a:avLst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17" name="Фигура, имеющая форму буквы L 16"/>
            <p:cNvSpPr/>
            <p:nvPr/>
          </p:nvSpPr>
          <p:spPr>
            <a:xfrm flipH="1" flipV="1">
              <a:off x="0" y="6229346"/>
              <a:ext cx="1071538" cy="628654"/>
            </a:xfrm>
            <a:prstGeom prst="corner">
              <a:avLst>
                <a:gd name="adj1" fmla="val 28227"/>
                <a:gd name="adj2" fmla="val 29123"/>
              </a:avLst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</p:grpSp>
      <p:grpSp>
        <p:nvGrpSpPr>
          <p:cNvPr id="6" name="Группа 17"/>
          <p:cNvGrpSpPr/>
          <p:nvPr/>
        </p:nvGrpSpPr>
        <p:grpSpPr>
          <a:xfrm flipH="1" flipV="1">
            <a:off x="8084337" y="-11875"/>
            <a:ext cx="1071538" cy="1071546"/>
            <a:chOff x="0" y="5786454"/>
            <a:chExt cx="1071538" cy="1071546"/>
          </a:xfrm>
        </p:grpSpPr>
        <p:sp>
          <p:nvSpPr>
            <p:cNvPr id="19" name="Фигура, имеющая форму буквы L 18"/>
            <p:cNvSpPr/>
            <p:nvPr/>
          </p:nvSpPr>
          <p:spPr>
            <a:xfrm flipH="1" flipV="1">
              <a:off x="0" y="5786454"/>
              <a:ext cx="819405" cy="571504"/>
            </a:xfrm>
            <a:prstGeom prst="corner">
              <a:avLst>
                <a:gd name="adj1" fmla="val 22786"/>
                <a:gd name="adj2" fmla="val 27159"/>
              </a:avLst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20" name="Фигура, имеющая форму буквы L 19"/>
            <p:cNvSpPr/>
            <p:nvPr/>
          </p:nvSpPr>
          <p:spPr>
            <a:xfrm flipH="1" flipV="1">
              <a:off x="0" y="6229346"/>
              <a:ext cx="1071538" cy="628654"/>
            </a:xfrm>
            <a:prstGeom prst="corner">
              <a:avLst>
                <a:gd name="adj1" fmla="val 28227"/>
                <a:gd name="adj2" fmla="val 29123"/>
              </a:avLst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</p:grpSp>
      <p:grpSp>
        <p:nvGrpSpPr>
          <p:cNvPr id="7" name="Группа 20"/>
          <p:cNvGrpSpPr/>
          <p:nvPr/>
        </p:nvGrpSpPr>
        <p:grpSpPr>
          <a:xfrm flipH="1">
            <a:off x="8084337" y="5798329"/>
            <a:ext cx="1071538" cy="1071546"/>
            <a:chOff x="0" y="5786454"/>
            <a:chExt cx="1071538" cy="1071546"/>
          </a:xfrm>
        </p:grpSpPr>
        <p:sp>
          <p:nvSpPr>
            <p:cNvPr id="22" name="Фигура, имеющая форму буквы L 21"/>
            <p:cNvSpPr/>
            <p:nvPr/>
          </p:nvSpPr>
          <p:spPr>
            <a:xfrm flipH="1" flipV="1">
              <a:off x="0" y="5786454"/>
              <a:ext cx="819405" cy="571504"/>
            </a:xfrm>
            <a:prstGeom prst="corner">
              <a:avLst>
                <a:gd name="adj1" fmla="val 22786"/>
                <a:gd name="adj2" fmla="val 27159"/>
              </a:avLst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23" name="Фигура, имеющая форму буквы L 22"/>
            <p:cNvSpPr/>
            <p:nvPr/>
          </p:nvSpPr>
          <p:spPr>
            <a:xfrm flipH="1" flipV="1">
              <a:off x="0" y="6229346"/>
              <a:ext cx="1071538" cy="628654"/>
            </a:xfrm>
            <a:prstGeom prst="corner">
              <a:avLst>
                <a:gd name="adj1" fmla="val 28227"/>
                <a:gd name="adj2" fmla="val 29123"/>
              </a:avLst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</p:grpSp>
      <p:grpSp>
        <p:nvGrpSpPr>
          <p:cNvPr id="8" name="Группа 65"/>
          <p:cNvGrpSpPr/>
          <p:nvPr/>
        </p:nvGrpSpPr>
        <p:grpSpPr>
          <a:xfrm>
            <a:off x="1071538" y="1142984"/>
            <a:ext cx="7000924" cy="500066"/>
            <a:chOff x="285720" y="3071810"/>
            <a:chExt cx="8286808" cy="1071570"/>
          </a:xfrm>
          <a:effectLst>
            <a:outerShdw blurRad="114300" dir="2760000" algn="ctr" rotWithShape="0">
              <a:schemeClr val="bg1">
                <a:alpha val="72000"/>
              </a:schemeClr>
            </a:outerShdw>
          </a:effectLst>
        </p:grpSpPr>
        <p:sp>
          <p:nvSpPr>
            <p:cNvPr id="47" name="Скругленный прямоугольник 46"/>
            <p:cNvSpPr/>
            <p:nvPr/>
          </p:nvSpPr>
          <p:spPr>
            <a:xfrm>
              <a:off x="285720" y="3071810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48" name="Скругленный прямоугольник 47"/>
            <p:cNvSpPr/>
            <p:nvPr/>
          </p:nvSpPr>
          <p:spPr>
            <a:xfrm>
              <a:off x="642910" y="3357562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49" name="Скругленный прямоугольник 48"/>
            <p:cNvSpPr/>
            <p:nvPr/>
          </p:nvSpPr>
          <p:spPr>
            <a:xfrm>
              <a:off x="1000100" y="3643314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50" name="Скругленный прямоугольник 49"/>
            <p:cNvSpPr/>
            <p:nvPr/>
          </p:nvSpPr>
          <p:spPr>
            <a:xfrm>
              <a:off x="1500166" y="3357562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51" name="Скругленный прямоугольник 50"/>
            <p:cNvSpPr/>
            <p:nvPr/>
          </p:nvSpPr>
          <p:spPr>
            <a:xfrm>
              <a:off x="1928794" y="3643314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52" name="Скругленный прямоугольник 51"/>
            <p:cNvSpPr/>
            <p:nvPr/>
          </p:nvSpPr>
          <p:spPr>
            <a:xfrm>
              <a:off x="2428860" y="3357562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53" name="Скругленный прямоугольник 52"/>
            <p:cNvSpPr/>
            <p:nvPr/>
          </p:nvSpPr>
          <p:spPr>
            <a:xfrm>
              <a:off x="2857488" y="3643314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54" name="Скругленный прямоугольник 53"/>
            <p:cNvSpPr/>
            <p:nvPr/>
          </p:nvSpPr>
          <p:spPr>
            <a:xfrm>
              <a:off x="3286116" y="3357562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55" name="Скругленный прямоугольник 54"/>
            <p:cNvSpPr/>
            <p:nvPr/>
          </p:nvSpPr>
          <p:spPr>
            <a:xfrm>
              <a:off x="3714744" y="3643314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56" name="Скругленный прямоугольник 55"/>
            <p:cNvSpPr/>
            <p:nvPr/>
          </p:nvSpPr>
          <p:spPr>
            <a:xfrm>
              <a:off x="4143372" y="3357562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57" name="Скругленный прямоугольник 56"/>
            <p:cNvSpPr/>
            <p:nvPr/>
          </p:nvSpPr>
          <p:spPr>
            <a:xfrm>
              <a:off x="4572000" y="3643314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58" name="Скругленный прямоугольник 57"/>
            <p:cNvSpPr/>
            <p:nvPr/>
          </p:nvSpPr>
          <p:spPr>
            <a:xfrm>
              <a:off x="5000628" y="3357562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59" name="Скругленный прямоугольник 58"/>
            <p:cNvSpPr/>
            <p:nvPr/>
          </p:nvSpPr>
          <p:spPr>
            <a:xfrm>
              <a:off x="5429256" y="3643314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60" name="Скругленный прямоугольник 59"/>
            <p:cNvSpPr/>
            <p:nvPr/>
          </p:nvSpPr>
          <p:spPr>
            <a:xfrm>
              <a:off x="5857884" y="3357562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61" name="Скругленный прямоугольник 60"/>
            <p:cNvSpPr/>
            <p:nvPr/>
          </p:nvSpPr>
          <p:spPr>
            <a:xfrm>
              <a:off x="6286512" y="3643314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62" name="Скругленный прямоугольник 61"/>
            <p:cNvSpPr/>
            <p:nvPr/>
          </p:nvSpPr>
          <p:spPr>
            <a:xfrm>
              <a:off x="6715140" y="3357562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63" name="Скругленный прямоугольник 62"/>
            <p:cNvSpPr/>
            <p:nvPr/>
          </p:nvSpPr>
          <p:spPr>
            <a:xfrm>
              <a:off x="7143768" y="3643314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64" name="Скругленный прямоугольник 63"/>
            <p:cNvSpPr/>
            <p:nvPr/>
          </p:nvSpPr>
          <p:spPr>
            <a:xfrm>
              <a:off x="7500958" y="3357562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65" name="Скругленный прямоугольник 64"/>
            <p:cNvSpPr/>
            <p:nvPr/>
          </p:nvSpPr>
          <p:spPr>
            <a:xfrm>
              <a:off x="7858148" y="3071810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</p:grpSp>
      <p:sp>
        <p:nvSpPr>
          <p:cNvPr id="77" name="Стрелка вправо 76">
            <a:hlinkClick r:id="" action="ppaction://hlinkshowjump?jump=nextslide"/>
          </p:cNvPr>
          <p:cNvSpPr/>
          <p:nvPr/>
        </p:nvSpPr>
        <p:spPr>
          <a:xfrm>
            <a:off x="7643834" y="6357958"/>
            <a:ext cx="357190" cy="428604"/>
          </a:xfrm>
          <a:prstGeom prst="rightArrow">
            <a:avLst>
              <a:gd name="adj1" fmla="val 50000"/>
              <a:gd name="adj2" fmla="val 100000"/>
            </a:avLst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78" name="Стрелка вправо 77">
            <a:hlinkClick r:id="" action="ppaction://hlinkshowjump?jump=previousslide"/>
          </p:cNvPr>
          <p:cNvSpPr/>
          <p:nvPr/>
        </p:nvSpPr>
        <p:spPr>
          <a:xfrm rot="10800000">
            <a:off x="7215206" y="6357958"/>
            <a:ext cx="357190" cy="428604"/>
          </a:xfrm>
          <a:prstGeom prst="rightArrow">
            <a:avLst>
              <a:gd name="adj1" fmla="val 50000"/>
              <a:gd name="adj2" fmla="val 100000"/>
            </a:avLst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79" name="Счетверенная стрелка 78">
            <a:hlinkClick r:id="" action="ppaction://hlinkshowjump?jump=endshow"/>
          </p:cNvPr>
          <p:cNvSpPr/>
          <p:nvPr/>
        </p:nvSpPr>
        <p:spPr>
          <a:xfrm rot="18795233">
            <a:off x="1123284" y="6290823"/>
            <a:ext cx="566740" cy="583202"/>
          </a:xfrm>
          <a:prstGeom prst="quadArrow">
            <a:avLst>
              <a:gd name="adj1" fmla="val 45000"/>
              <a:gd name="adj2" fmla="val 12218"/>
              <a:gd name="adj3" fmla="val 0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80" name="Дата 7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11E9B-0EDB-43AA-9270-3F579D64605C}" type="datetime1">
              <a:rPr lang="ru-RU" smtClean="0"/>
              <a:pPr/>
              <a:t>10.11.2018</a:t>
            </a:fld>
            <a:endParaRPr lang="ru-RU" dirty="0"/>
          </a:p>
        </p:txBody>
      </p:sp>
      <p:sp>
        <p:nvSpPr>
          <p:cNvPr id="81" name="Номер слайда 8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D16E2C-00B1-4622-976F-378A48D00971}" type="slidenum">
              <a:rPr lang="ru-RU" smtClean="0"/>
              <a:pPr/>
              <a:t>2</a:t>
            </a:fld>
            <a:endParaRPr lang="ru-RU" dirty="0"/>
          </a:p>
        </p:txBody>
      </p:sp>
    </p:spTree>
  </p:cSld>
  <p:clrMapOvr>
    <a:masterClrMapping/>
  </p:clrMapOvr>
  <p:transition spd="slow">
    <p:wheel spokes="2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8000"/>
                            </p:stCondLst>
                            <p:childTnLst>
                              <p:par>
                                <p:cTn id="2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8500"/>
                            </p:stCondLst>
                            <p:childTnLst>
                              <p:par>
                                <p:cTn id="25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75000"/>
              </a:schemeClr>
            </a:gs>
            <a:gs pos="50000">
              <a:schemeClr val="tx2">
                <a:lumMod val="60000"/>
                <a:lumOff val="40000"/>
              </a:schemeClr>
            </a:gs>
            <a:gs pos="100000">
              <a:schemeClr val="bg1"/>
            </a:gs>
          </a:gsLst>
          <a:lin ang="162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65"/>
          <p:cNvGrpSpPr/>
          <p:nvPr/>
        </p:nvGrpSpPr>
        <p:grpSpPr>
          <a:xfrm>
            <a:off x="1119038" y="5572140"/>
            <a:ext cx="7000924" cy="500066"/>
            <a:chOff x="285720" y="3071810"/>
            <a:chExt cx="8286808" cy="1071570"/>
          </a:xfrm>
          <a:effectLst>
            <a:outerShdw blurRad="114300" dir="2760000" algn="ctr" rotWithShape="0">
              <a:schemeClr val="bg1">
                <a:alpha val="72000"/>
              </a:schemeClr>
            </a:outerShdw>
          </a:effectLst>
        </p:grpSpPr>
        <p:sp>
          <p:nvSpPr>
            <p:cNvPr id="39" name="Скругленный прямоугольник 38"/>
            <p:cNvSpPr/>
            <p:nvPr/>
          </p:nvSpPr>
          <p:spPr>
            <a:xfrm>
              <a:off x="285720" y="3071810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40" name="Скругленный прямоугольник 39"/>
            <p:cNvSpPr/>
            <p:nvPr/>
          </p:nvSpPr>
          <p:spPr>
            <a:xfrm>
              <a:off x="642910" y="3357562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41" name="Скругленный прямоугольник 40"/>
            <p:cNvSpPr/>
            <p:nvPr/>
          </p:nvSpPr>
          <p:spPr>
            <a:xfrm>
              <a:off x="1000100" y="3643314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42" name="Скругленный прямоугольник 41"/>
            <p:cNvSpPr/>
            <p:nvPr/>
          </p:nvSpPr>
          <p:spPr>
            <a:xfrm>
              <a:off x="1500166" y="3357562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43" name="Скругленный прямоугольник 42"/>
            <p:cNvSpPr/>
            <p:nvPr/>
          </p:nvSpPr>
          <p:spPr>
            <a:xfrm>
              <a:off x="1928794" y="3643314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44" name="Скругленный прямоугольник 43"/>
            <p:cNvSpPr/>
            <p:nvPr/>
          </p:nvSpPr>
          <p:spPr>
            <a:xfrm>
              <a:off x="2428860" y="3357562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45" name="Скругленный прямоугольник 44"/>
            <p:cNvSpPr/>
            <p:nvPr/>
          </p:nvSpPr>
          <p:spPr>
            <a:xfrm>
              <a:off x="2857488" y="3643314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46" name="Скругленный прямоугольник 45"/>
            <p:cNvSpPr/>
            <p:nvPr/>
          </p:nvSpPr>
          <p:spPr>
            <a:xfrm>
              <a:off x="3286116" y="3357562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66" name="Скругленный прямоугольник 65"/>
            <p:cNvSpPr/>
            <p:nvPr/>
          </p:nvSpPr>
          <p:spPr>
            <a:xfrm>
              <a:off x="3714744" y="3643314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67" name="Скругленный прямоугольник 66"/>
            <p:cNvSpPr/>
            <p:nvPr/>
          </p:nvSpPr>
          <p:spPr>
            <a:xfrm>
              <a:off x="4143372" y="3357562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68" name="Скругленный прямоугольник 67"/>
            <p:cNvSpPr/>
            <p:nvPr/>
          </p:nvSpPr>
          <p:spPr>
            <a:xfrm>
              <a:off x="4572000" y="3643314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69" name="Скругленный прямоугольник 68"/>
            <p:cNvSpPr/>
            <p:nvPr/>
          </p:nvSpPr>
          <p:spPr>
            <a:xfrm>
              <a:off x="5000628" y="3357562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70" name="Скругленный прямоугольник 69"/>
            <p:cNvSpPr/>
            <p:nvPr/>
          </p:nvSpPr>
          <p:spPr>
            <a:xfrm>
              <a:off x="5429256" y="3643314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71" name="Скругленный прямоугольник 70"/>
            <p:cNvSpPr/>
            <p:nvPr/>
          </p:nvSpPr>
          <p:spPr>
            <a:xfrm>
              <a:off x="5857884" y="3357562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72" name="Скругленный прямоугольник 71"/>
            <p:cNvSpPr/>
            <p:nvPr/>
          </p:nvSpPr>
          <p:spPr>
            <a:xfrm>
              <a:off x="6286512" y="3643314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73" name="Скругленный прямоугольник 72"/>
            <p:cNvSpPr/>
            <p:nvPr/>
          </p:nvSpPr>
          <p:spPr>
            <a:xfrm>
              <a:off x="6715140" y="3357562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74" name="Скругленный прямоугольник 73"/>
            <p:cNvSpPr/>
            <p:nvPr/>
          </p:nvSpPr>
          <p:spPr>
            <a:xfrm>
              <a:off x="7143768" y="3643314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75" name="Скругленный прямоугольник 74"/>
            <p:cNvSpPr/>
            <p:nvPr/>
          </p:nvSpPr>
          <p:spPr>
            <a:xfrm>
              <a:off x="7500958" y="3357562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76" name="Скругленный прямоугольник 75"/>
            <p:cNvSpPr/>
            <p:nvPr/>
          </p:nvSpPr>
          <p:spPr>
            <a:xfrm>
              <a:off x="7858148" y="3071810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</p:grpSp>
      <p:sp>
        <p:nvSpPr>
          <p:cNvPr id="83" name="Заголовок 8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600" b="1" dirty="0" smtClean="0">
                <a:solidFill>
                  <a:srgbClr val="C00000"/>
                </a:solidFill>
                <a:latin typeface="Georgia"/>
              </a:rPr>
              <a:t>Домашнее задание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84" name="Содержимое 8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  <a:t>1 Что называется термодинамическим процессом?</a:t>
            </a:r>
          </a:p>
          <a:p>
            <a:pPr lvl="0"/>
            <a: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  <a:t>2 Какое </a:t>
            </a:r>
            <a: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  <a:t>состояние </a:t>
            </a:r>
            <a: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  <a:t>системы называется равновесным?</a:t>
            </a:r>
          </a:p>
          <a:p>
            <a:pPr lvl="0"/>
            <a: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  <a:t>3 Какой процесс называется обратимым?</a:t>
            </a:r>
          </a:p>
          <a:p>
            <a:pPr lvl="0"/>
            <a: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  <a:t>4 Напишите формулу изменения внутреннего процесса энергии.</a:t>
            </a:r>
            <a:endParaRPr lang="ru-RU" dirty="0" smtClean="0">
              <a:solidFill>
                <a:schemeClr val="accent6">
                  <a:lumMod val="50000"/>
                </a:schemeClr>
              </a:solidFill>
            </a:endParaRPr>
          </a:p>
          <a:p>
            <a:endParaRPr lang="ru-RU" dirty="0" smtClean="0"/>
          </a:p>
          <a:p>
            <a:endParaRPr lang="ru-RU" dirty="0"/>
          </a:p>
        </p:txBody>
      </p:sp>
      <p:sp>
        <p:nvSpPr>
          <p:cNvPr id="80" name="Дата 7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CB980C-8B6F-4538-A4B6-06B2AE94B66E}" type="datetime1">
              <a:rPr lang="ru-RU" smtClean="0"/>
              <a:pPr/>
              <a:t>10.11.2018</a:t>
            </a:fld>
            <a:endParaRPr lang="ru-RU" dirty="0"/>
          </a:p>
        </p:txBody>
      </p:sp>
      <p:sp>
        <p:nvSpPr>
          <p:cNvPr id="81" name="Номер слайда 8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D16E2C-00B1-4622-976F-378A48D00971}" type="slidenum">
              <a:rPr lang="ru-RU" smtClean="0"/>
              <a:pPr/>
              <a:t>20</a:t>
            </a:fld>
            <a:endParaRPr lang="ru-RU" dirty="0"/>
          </a:p>
        </p:txBody>
      </p:sp>
      <p:grpSp>
        <p:nvGrpSpPr>
          <p:cNvPr id="3" name="Группа 13"/>
          <p:cNvGrpSpPr/>
          <p:nvPr/>
        </p:nvGrpSpPr>
        <p:grpSpPr>
          <a:xfrm>
            <a:off x="-11875" y="5798329"/>
            <a:ext cx="1071538" cy="1071546"/>
            <a:chOff x="0" y="5786454"/>
            <a:chExt cx="1071538" cy="1071546"/>
          </a:xfrm>
        </p:grpSpPr>
        <p:sp>
          <p:nvSpPr>
            <p:cNvPr id="10" name="Фигура, имеющая форму буквы L 9"/>
            <p:cNvSpPr/>
            <p:nvPr/>
          </p:nvSpPr>
          <p:spPr>
            <a:xfrm flipH="1" flipV="1">
              <a:off x="0" y="5786454"/>
              <a:ext cx="819405" cy="571504"/>
            </a:xfrm>
            <a:prstGeom prst="corner">
              <a:avLst>
                <a:gd name="adj1" fmla="val 22786"/>
                <a:gd name="adj2" fmla="val 27159"/>
              </a:avLst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11" name="Фигура, имеющая форму буквы L 10"/>
            <p:cNvSpPr/>
            <p:nvPr/>
          </p:nvSpPr>
          <p:spPr>
            <a:xfrm flipH="1" flipV="1">
              <a:off x="0" y="6229346"/>
              <a:ext cx="1071538" cy="628654"/>
            </a:xfrm>
            <a:prstGeom prst="corner">
              <a:avLst>
                <a:gd name="adj1" fmla="val 28227"/>
                <a:gd name="adj2" fmla="val 29123"/>
              </a:avLst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</p:grpSp>
      <p:grpSp>
        <p:nvGrpSpPr>
          <p:cNvPr id="4" name="Группа 14"/>
          <p:cNvGrpSpPr/>
          <p:nvPr/>
        </p:nvGrpSpPr>
        <p:grpSpPr>
          <a:xfrm flipV="1">
            <a:off x="-11875" y="-11875"/>
            <a:ext cx="1071538" cy="1071546"/>
            <a:chOff x="0" y="5786454"/>
            <a:chExt cx="1071538" cy="1071546"/>
          </a:xfrm>
        </p:grpSpPr>
        <p:sp>
          <p:nvSpPr>
            <p:cNvPr id="16" name="Фигура, имеющая форму буквы L 15"/>
            <p:cNvSpPr/>
            <p:nvPr/>
          </p:nvSpPr>
          <p:spPr>
            <a:xfrm flipH="1" flipV="1">
              <a:off x="0" y="5786454"/>
              <a:ext cx="819405" cy="571504"/>
            </a:xfrm>
            <a:prstGeom prst="corner">
              <a:avLst>
                <a:gd name="adj1" fmla="val 22786"/>
                <a:gd name="adj2" fmla="val 27159"/>
              </a:avLst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17" name="Фигура, имеющая форму буквы L 16"/>
            <p:cNvSpPr/>
            <p:nvPr/>
          </p:nvSpPr>
          <p:spPr>
            <a:xfrm flipH="1" flipV="1">
              <a:off x="0" y="6229346"/>
              <a:ext cx="1071538" cy="628654"/>
            </a:xfrm>
            <a:prstGeom prst="corner">
              <a:avLst>
                <a:gd name="adj1" fmla="val 28227"/>
                <a:gd name="adj2" fmla="val 29123"/>
              </a:avLst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</p:grpSp>
      <p:grpSp>
        <p:nvGrpSpPr>
          <p:cNvPr id="5" name="Группа 17"/>
          <p:cNvGrpSpPr/>
          <p:nvPr/>
        </p:nvGrpSpPr>
        <p:grpSpPr>
          <a:xfrm flipH="1" flipV="1">
            <a:off x="8084337" y="-11875"/>
            <a:ext cx="1071538" cy="1071546"/>
            <a:chOff x="0" y="5786454"/>
            <a:chExt cx="1071538" cy="1071546"/>
          </a:xfrm>
        </p:grpSpPr>
        <p:sp>
          <p:nvSpPr>
            <p:cNvPr id="19" name="Фигура, имеющая форму буквы L 18"/>
            <p:cNvSpPr/>
            <p:nvPr/>
          </p:nvSpPr>
          <p:spPr>
            <a:xfrm flipH="1" flipV="1">
              <a:off x="0" y="5786454"/>
              <a:ext cx="819405" cy="571504"/>
            </a:xfrm>
            <a:prstGeom prst="corner">
              <a:avLst>
                <a:gd name="adj1" fmla="val 22786"/>
                <a:gd name="adj2" fmla="val 27159"/>
              </a:avLst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20" name="Фигура, имеющая форму буквы L 19"/>
            <p:cNvSpPr/>
            <p:nvPr/>
          </p:nvSpPr>
          <p:spPr>
            <a:xfrm flipH="1" flipV="1">
              <a:off x="0" y="6229346"/>
              <a:ext cx="1071538" cy="628654"/>
            </a:xfrm>
            <a:prstGeom prst="corner">
              <a:avLst>
                <a:gd name="adj1" fmla="val 28227"/>
                <a:gd name="adj2" fmla="val 29123"/>
              </a:avLst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</p:grpSp>
      <p:grpSp>
        <p:nvGrpSpPr>
          <p:cNvPr id="6" name="Группа 20"/>
          <p:cNvGrpSpPr/>
          <p:nvPr/>
        </p:nvGrpSpPr>
        <p:grpSpPr>
          <a:xfrm flipH="1">
            <a:off x="8084337" y="5798329"/>
            <a:ext cx="1071538" cy="1071546"/>
            <a:chOff x="0" y="5786454"/>
            <a:chExt cx="1071538" cy="1071546"/>
          </a:xfrm>
        </p:grpSpPr>
        <p:sp>
          <p:nvSpPr>
            <p:cNvPr id="22" name="Фигура, имеющая форму буквы L 21"/>
            <p:cNvSpPr/>
            <p:nvPr/>
          </p:nvSpPr>
          <p:spPr>
            <a:xfrm flipH="1" flipV="1">
              <a:off x="0" y="5786454"/>
              <a:ext cx="819405" cy="571504"/>
            </a:xfrm>
            <a:prstGeom prst="corner">
              <a:avLst>
                <a:gd name="adj1" fmla="val 22786"/>
                <a:gd name="adj2" fmla="val 27159"/>
              </a:avLst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23" name="Фигура, имеющая форму буквы L 22"/>
            <p:cNvSpPr/>
            <p:nvPr/>
          </p:nvSpPr>
          <p:spPr>
            <a:xfrm flipH="1" flipV="1">
              <a:off x="0" y="6229346"/>
              <a:ext cx="1071538" cy="628654"/>
            </a:xfrm>
            <a:prstGeom prst="corner">
              <a:avLst>
                <a:gd name="adj1" fmla="val 28227"/>
                <a:gd name="adj2" fmla="val 29123"/>
              </a:avLst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</p:grpSp>
      <p:sp>
        <p:nvSpPr>
          <p:cNvPr id="77" name="Стрелка вправо 76">
            <a:hlinkClick r:id="" action="ppaction://hlinkshowjump?jump=nextslide"/>
          </p:cNvPr>
          <p:cNvSpPr/>
          <p:nvPr/>
        </p:nvSpPr>
        <p:spPr>
          <a:xfrm>
            <a:off x="7643834" y="6357958"/>
            <a:ext cx="357190" cy="428604"/>
          </a:xfrm>
          <a:prstGeom prst="rightArrow">
            <a:avLst>
              <a:gd name="adj1" fmla="val 50000"/>
              <a:gd name="adj2" fmla="val 100000"/>
            </a:avLst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78" name="Стрелка вправо 77">
            <a:hlinkClick r:id="" action="ppaction://hlinkshowjump?jump=previousslide"/>
          </p:cNvPr>
          <p:cNvSpPr/>
          <p:nvPr/>
        </p:nvSpPr>
        <p:spPr>
          <a:xfrm rot="10800000">
            <a:off x="7215206" y="6357958"/>
            <a:ext cx="357190" cy="428604"/>
          </a:xfrm>
          <a:prstGeom prst="rightArrow">
            <a:avLst>
              <a:gd name="adj1" fmla="val 50000"/>
              <a:gd name="adj2" fmla="val 100000"/>
            </a:avLst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79" name="Счетверенная стрелка 78">
            <a:hlinkClick r:id="" action="ppaction://hlinkshowjump?jump=endshow"/>
          </p:cNvPr>
          <p:cNvSpPr/>
          <p:nvPr/>
        </p:nvSpPr>
        <p:spPr>
          <a:xfrm rot="18795233">
            <a:off x="1123284" y="6290823"/>
            <a:ext cx="566740" cy="583202"/>
          </a:xfrm>
          <a:prstGeom prst="quadArrow">
            <a:avLst>
              <a:gd name="adj1" fmla="val 45000"/>
              <a:gd name="adj2" fmla="val 12218"/>
              <a:gd name="adj3" fmla="val 0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307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3078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3072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grpSp>
        <p:nvGrpSpPr>
          <p:cNvPr id="7" name="Группа 65"/>
          <p:cNvGrpSpPr/>
          <p:nvPr/>
        </p:nvGrpSpPr>
        <p:grpSpPr>
          <a:xfrm>
            <a:off x="1285852" y="928670"/>
            <a:ext cx="7000924" cy="500066"/>
            <a:chOff x="285720" y="3071810"/>
            <a:chExt cx="8286808" cy="1071570"/>
          </a:xfrm>
          <a:effectLst>
            <a:outerShdw blurRad="114300" dir="2760000" algn="ctr" rotWithShape="0">
              <a:schemeClr val="bg1">
                <a:alpha val="72000"/>
              </a:schemeClr>
            </a:outerShdw>
          </a:effectLst>
        </p:grpSpPr>
        <p:sp>
          <p:nvSpPr>
            <p:cNvPr id="47" name="Скругленный прямоугольник 46"/>
            <p:cNvSpPr/>
            <p:nvPr/>
          </p:nvSpPr>
          <p:spPr>
            <a:xfrm>
              <a:off x="285720" y="3071810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48" name="Скругленный прямоугольник 47"/>
            <p:cNvSpPr/>
            <p:nvPr/>
          </p:nvSpPr>
          <p:spPr>
            <a:xfrm>
              <a:off x="642910" y="3357562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49" name="Скругленный прямоугольник 48"/>
            <p:cNvSpPr/>
            <p:nvPr/>
          </p:nvSpPr>
          <p:spPr>
            <a:xfrm>
              <a:off x="1000100" y="3643314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50" name="Скругленный прямоугольник 49"/>
            <p:cNvSpPr/>
            <p:nvPr/>
          </p:nvSpPr>
          <p:spPr>
            <a:xfrm>
              <a:off x="1500166" y="3357562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51" name="Скругленный прямоугольник 50"/>
            <p:cNvSpPr/>
            <p:nvPr/>
          </p:nvSpPr>
          <p:spPr>
            <a:xfrm>
              <a:off x="1928794" y="3643314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52" name="Скругленный прямоугольник 51"/>
            <p:cNvSpPr/>
            <p:nvPr/>
          </p:nvSpPr>
          <p:spPr>
            <a:xfrm>
              <a:off x="2428860" y="3357562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53" name="Скругленный прямоугольник 52"/>
            <p:cNvSpPr/>
            <p:nvPr/>
          </p:nvSpPr>
          <p:spPr>
            <a:xfrm>
              <a:off x="2857488" y="3643314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54" name="Скругленный прямоугольник 53"/>
            <p:cNvSpPr/>
            <p:nvPr/>
          </p:nvSpPr>
          <p:spPr>
            <a:xfrm>
              <a:off x="3286116" y="3357562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55" name="Скругленный прямоугольник 54"/>
            <p:cNvSpPr/>
            <p:nvPr/>
          </p:nvSpPr>
          <p:spPr>
            <a:xfrm>
              <a:off x="3714744" y="3643314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56" name="Скругленный прямоугольник 55"/>
            <p:cNvSpPr/>
            <p:nvPr/>
          </p:nvSpPr>
          <p:spPr>
            <a:xfrm>
              <a:off x="4143372" y="3357562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57" name="Скругленный прямоугольник 56"/>
            <p:cNvSpPr/>
            <p:nvPr/>
          </p:nvSpPr>
          <p:spPr>
            <a:xfrm>
              <a:off x="4572000" y="3643314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58" name="Скругленный прямоугольник 57"/>
            <p:cNvSpPr/>
            <p:nvPr/>
          </p:nvSpPr>
          <p:spPr>
            <a:xfrm>
              <a:off x="5000628" y="3357562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59" name="Скругленный прямоугольник 58"/>
            <p:cNvSpPr/>
            <p:nvPr/>
          </p:nvSpPr>
          <p:spPr>
            <a:xfrm>
              <a:off x="5429256" y="3643314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60" name="Скругленный прямоугольник 59"/>
            <p:cNvSpPr/>
            <p:nvPr/>
          </p:nvSpPr>
          <p:spPr>
            <a:xfrm>
              <a:off x="5857884" y="3357562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61" name="Скругленный прямоугольник 60"/>
            <p:cNvSpPr/>
            <p:nvPr/>
          </p:nvSpPr>
          <p:spPr>
            <a:xfrm>
              <a:off x="6286512" y="3643314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62" name="Скругленный прямоугольник 61"/>
            <p:cNvSpPr/>
            <p:nvPr/>
          </p:nvSpPr>
          <p:spPr>
            <a:xfrm>
              <a:off x="6715140" y="3357562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63" name="Скругленный прямоугольник 62"/>
            <p:cNvSpPr/>
            <p:nvPr/>
          </p:nvSpPr>
          <p:spPr>
            <a:xfrm>
              <a:off x="7143768" y="3643314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64" name="Скругленный прямоугольник 63"/>
            <p:cNvSpPr/>
            <p:nvPr/>
          </p:nvSpPr>
          <p:spPr>
            <a:xfrm>
              <a:off x="7500958" y="3357562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65" name="Скругленный прямоугольник 64"/>
            <p:cNvSpPr/>
            <p:nvPr/>
          </p:nvSpPr>
          <p:spPr>
            <a:xfrm>
              <a:off x="7858148" y="3071810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</p:grpSp>
    </p:spTree>
  </p:cSld>
  <p:clrMapOvr>
    <a:masterClrMapping/>
  </p:clrMapOvr>
  <p:transition spd="slow">
    <p:wheel spokes="2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75000"/>
              </a:schemeClr>
            </a:gs>
            <a:gs pos="50000">
              <a:schemeClr val="tx2">
                <a:lumMod val="60000"/>
                <a:lumOff val="40000"/>
              </a:schemeClr>
            </a:gs>
            <a:gs pos="100000">
              <a:schemeClr val="bg1"/>
            </a:gs>
          </a:gsLst>
          <a:lin ang="162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65"/>
          <p:cNvGrpSpPr/>
          <p:nvPr/>
        </p:nvGrpSpPr>
        <p:grpSpPr>
          <a:xfrm>
            <a:off x="1119038" y="5572140"/>
            <a:ext cx="7000924" cy="500066"/>
            <a:chOff x="285720" y="3071810"/>
            <a:chExt cx="8286808" cy="1071570"/>
          </a:xfrm>
          <a:effectLst>
            <a:outerShdw blurRad="114300" dir="2760000" algn="ctr" rotWithShape="0">
              <a:schemeClr val="bg1">
                <a:alpha val="72000"/>
              </a:schemeClr>
            </a:outerShdw>
          </a:effectLst>
        </p:grpSpPr>
        <p:sp>
          <p:nvSpPr>
            <p:cNvPr id="39" name="Скругленный прямоугольник 38"/>
            <p:cNvSpPr/>
            <p:nvPr/>
          </p:nvSpPr>
          <p:spPr>
            <a:xfrm>
              <a:off x="285720" y="3071810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40" name="Скругленный прямоугольник 39"/>
            <p:cNvSpPr/>
            <p:nvPr/>
          </p:nvSpPr>
          <p:spPr>
            <a:xfrm>
              <a:off x="642910" y="3357562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41" name="Скругленный прямоугольник 40"/>
            <p:cNvSpPr/>
            <p:nvPr/>
          </p:nvSpPr>
          <p:spPr>
            <a:xfrm>
              <a:off x="1000100" y="3643314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42" name="Скругленный прямоугольник 41"/>
            <p:cNvSpPr/>
            <p:nvPr/>
          </p:nvSpPr>
          <p:spPr>
            <a:xfrm>
              <a:off x="1500166" y="3357562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43" name="Скругленный прямоугольник 42"/>
            <p:cNvSpPr/>
            <p:nvPr/>
          </p:nvSpPr>
          <p:spPr>
            <a:xfrm>
              <a:off x="1928794" y="3643314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44" name="Скругленный прямоугольник 43"/>
            <p:cNvSpPr/>
            <p:nvPr/>
          </p:nvSpPr>
          <p:spPr>
            <a:xfrm>
              <a:off x="2428860" y="3357562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45" name="Скругленный прямоугольник 44"/>
            <p:cNvSpPr/>
            <p:nvPr/>
          </p:nvSpPr>
          <p:spPr>
            <a:xfrm>
              <a:off x="2857488" y="3643314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46" name="Скругленный прямоугольник 45"/>
            <p:cNvSpPr/>
            <p:nvPr/>
          </p:nvSpPr>
          <p:spPr>
            <a:xfrm>
              <a:off x="3286116" y="3357562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66" name="Скругленный прямоугольник 65"/>
            <p:cNvSpPr/>
            <p:nvPr/>
          </p:nvSpPr>
          <p:spPr>
            <a:xfrm>
              <a:off x="3714744" y="3643314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67" name="Скругленный прямоугольник 66"/>
            <p:cNvSpPr/>
            <p:nvPr/>
          </p:nvSpPr>
          <p:spPr>
            <a:xfrm>
              <a:off x="4143372" y="3357562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68" name="Скругленный прямоугольник 67"/>
            <p:cNvSpPr/>
            <p:nvPr/>
          </p:nvSpPr>
          <p:spPr>
            <a:xfrm>
              <a:off x="4572000" y="3643314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69" name="Скругленный прямоугольник 68"/>
            <p:cNvSpPr/>
            <p:nvPr/>
          </p:nvSpPr>
          <p:spPr>
            <a:xfrm>
              <a:off x="5000628" y="3357562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70" name="Скругленный прямоугольник 69"/>
            <p:cNvSpPr/>
            <p:nvPr/>
          </p:nvSpPr>
          <p:spPr>
            <a:xfrm>
              <a:off x="5429256" y="3643314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71" name="Скругленный прямоугольник 70"/>
            <p:cNvSpPr/>
            <p:nvPr/>
          </p:nvSpPr>
          <p:spPr>
            <a:xfrm>
              <a:off x="5857884" y="3357562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72" name="Скругленный прямоугольник 71"/>
            <p:cNvSpPr/>
            <p:nvPr/>
          </p:nvSpPr>
          <p:spPr>
            <a:xfrm>
              <a:off x="6286512" y="3643314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73" name="Скругленный прямоугольник 72"/>
            <p:cNvSpPr/>
            <p:nvPr/>
          </p:nvSpPr>
          <p:spPr>
            <a:xfrm>
              <a:off x="6715140" y="3357562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74" name="Скругленный прямоугольник 73"/>
            <p:cNvSpPr/>
            <p:nvPr/>
          </p:nvSpPr>
          <p:spPr>
            <a:xfrm>
              <a:off x="7143768" y="3643314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75" name="Скругленный прямоугольник 74"/>
            <p:cNvSpPr/>
            <p:nvPr/>
          </p:nvSpPr>
          <p:spPr>
            <a:xfrm>
              <a:off x="7500958" y="3357562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76" name="Скругленный прямоугольник 75"/>
            <p:cNvSpPr/>
            <p:nvPr/>
          </p:nvSpPr>
          <p:spPr>
            <a:xfrm>
              <a:off x="7858148" y="3071810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</p:grpSp>
      <p:sp>
        <p:nvSpPr>
          <p:cNvPr id="82" name="Заголовок 81"/>
          <p:cNvSpPr>
            <a:spLocks noGrp="1"/>
          </p:cNvSpPr>
          <p:nvPr>
            <p:ph type="title"/>
          </p:nvPr>
        </p:nvSpPr>
        <p:spPr>
          <a:xfrm>
            <a:off x="914400" y="2357430"/>
            <a:ext cx="7872442" cy="1214438"/>
          </a:xfrm>
        </p:spPr>
        <p:txBody>
          <a:bodyPr/>
          <a:lstStyle/>
          <a:p>
            <a:r>
              <a:rPr lang="ru-RU" dirty="0" smtClean="0"/>
              <a:t>Спасибо за внимание</a:t>
            </a:r>
            <a:endParaRPr lang="ru-RU" dirty="0"/>
          </a:p>
        </p:txBody>
      </p:sp>
      <p:sp>
        <p:nvSpPr>
          <p:cNvPr id="80" name="Дата 7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CB980C-8B6F-4538-A4B6-06B2AE94B66E}" type="datetime1">
              <a:rPr lang="ru-RU" smtClean="0"/>
              <a:pPr/>
              <a:t>10.11.2018</a:t>
            </a:fld>
            <a:endParaRPr lang="ru-RU" dirty="0"/>
          </a:p>
        </p:txBody>
      </p:sp>
      <p:sp>
        <p:nvSpPr>
          <p:cNvPr id="81" name="Номер слайда 8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D16E2C-00B1-4622-976F-378A48D00971}" type="slidenum">
              <a:rPr lang="ru-RU" smtClean="0"/>
              <a:pPr/>
              <a:t>21</a:t>
            </a:fld>
            <a:endParaRPr lang="ru-RU" dirty="0"/>
          </a:p>
        </p:txBody>
      </p:sp>
      <p:grpSp>
        <p:nvGrpSpPr>
          <p:cNvPr id="3" name="Группа 13"/>
          <p:cNvGrpSpPr/>
          <p:nvPr/>
        </p:nvGrpSpPr>
        <p:grpSpPr>
          <a:xfrm>
            <a:off x="-11875" y="5798329"/>
            <a:ext cx="1071538" cy="1071546"/>
            <a:chOff x="0" y="5786454"/>
            <a:chExt cx="1071538" cy="1071546"/>
          </a:xfrm>
        </p:grpSpPr>
        <p:sp>
          <p:nvSpPr>
            <p:cNvPr id="10" name="Фигура, имеющая форму буквы L 9"/>
            <p:cNvSpPr/>
            <p:nvPr/>
          </p:nvSpPr>
          <p:spPr>
            <a:xfrm flipH="1" flipV="1">
              <a:off x="0" y="5786454"/>
              <a:ext cx="819405" cy="571504"/>
            </a:xfrm>
            <a:prstGeom prst="corner">
              <a:avLst>
                <a:gd name="adj1" fmla="val 22786"/>
                <a:gd name="adj2" fmla="val 27159"/>
              </a:avLst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11" name="Фигура, имеющая форму буквы L 10"/>
            <p:cNvSpPr/>
            <p:nvPr/>
          </p:nvSpPr>
          <p:spPr>
            <a:xfrm flipH="1" flipV="1">
              <a:off x="0" y="6229346"/>
              <a:ext cx="1071538" cy="628654"/>
            </a:xfrm>
            <a:prstGeom prst="corner">
              <a:avLst>
                <a:gd name="adj1" fmla="val 28227"/>
                <a:gd name="adj2" fmla="val 29123"/>
              </a:avLst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</p:grpSp>
      <p:grpSp>
        <p:nvGrpSpPr>
          <p:cNvPr id="4" name="Группа 14"/>
          <p:cNvGrpSpPr/>
          <p:nvPr/>
        </p:nvGrpSpPr>
        <p:grpSpPr>
          <a:xfrm flipV="1">
            <a:off x="-11875" y="-11875"/>
            <a:ext cx="1071538" cy="1071546"/>
            <a:chOff x="0" y="5786454"/>
            <a:chExt cx="1071538" cy="1071546"/>
          </a:xfrm>
        </p:grpSpPr>
        <p:sp>
          <p:nvSpPr>
            <p:cNvPr id="16" name="Фигура, имеющая форму буквы L 15"/>
            <p:cNvSpPr/>
            <p:nvPr/>
          </p:nvSpPr>
          <p:spPr>
            <a:xfrm flipH="1" flipV="1">
              <a:off x="0" y="5786454"/>
              <a:ext cx="819405" cy="571504"/>
            </a:xfrm>
            <a:prstGeom prst="corner">
              <a:avLst>
                <a:gd name="adj1" fmla="val 22786"/>
                <a:gd name="adj2" fmla="val 27159"/>
              </a:avLst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17" name="Фигура, имеющая форму буквы L 16"/>
            <p:cNvSpPr/>
            <p:nvPr/>
          </p:nvSpPr>
          <p:spPr>
            <a:xfrm flipH="1" flipV="1">
              <a:off x="0" y="6229346"/>
              <a:ext cx="1071538" cy="628654"/>
            </a:xfrm>
            <a:prstGeom prst="corner">
              <a:avLst>
                <a:gd name="adj1" fmla="val 28227"/>
                <a:gd name="adj2" fmla="val 29123"/>
              </a:avLst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</p:grpSp>
      <p:grpSp>
        <p:nvGrpSpPr>
          <p:cNvPr id="5" name="Группа 17"/>
          <p:cNvGrpSpPr/>
          <p:nvPr/>
        </p:nvGrpSpPr>
        <p:grpSpPr>
          <a:xfrm flipH="1" flipV="1">
            <a:off x="8084337" y="-11875"/>
            <a:ext cx="1071538" cy="1071546"/>
            <a:chOff x="0" y="5786454"/>
            <a:chExt cx="1071538" cy="1071546"/>
          </a:xfrm>
        </p:grpSpPr>
        <p:sp>
          <p:nvSpPr>
            <p:cNvPr id="19" name="Фигура, имеющая форму буквы L 18"/>
            <p:cNvSpPr/>
            <p:nvPr/>
          </p:nvSpPr>
          <p:spPr>
            <a:xfrm flipH="1" flipV="1">
              <a:off x="0" y="5786454"/>
              <a:ext cx="819405" cy="571504"/>
            </a:xfrm>
            <a:prstGeom prst="corner">
              <a:avLst>
                <a:gd name="adj1" fmla="val 22786"/>
                <a:gd name="adj2" fmla="val 27159"/>
              </a:avLst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20" name="Фигура, имеющая форму буквы L 19"/>
            <p:cNvSpPr/>
            <p:nvPr/>
          </p:nvSpPr>
          <p:spPr>
            <a:xfrm flipH="1" flipV="1">
              <a:off x="0" y="6229346"/>
              <a:ext cx="1071538" cy="628654"/>
            </a:xfrm>
            <a:prstGeom prst="corner">
              <a:avLst>
                <a:gd name="adj1" fmla="val 28227"/>
                <a:gd name="adj2" fmla="val 29123"/>
              </a:avLst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</p:grpSp>
      <p:grpSp>
        <p:nvGrpSpPr>
          <p:cNvPr id="6" name="Группа 20"/>
          <p:cNvGrpSpPr/>
          <p:nvPr/>
        </p:nvGrpSpPr>
        <p:grpSpPr>
          <a:xfrm flipH="1">
            <a:off x="8084337" y="5798329"/>
            <a:ext cx="1071538" cy="1071546"/>
            <a:chOff x="0" y="5786454"/>
            <a:chExt cx="1071538" cy="1071546"/>
          </a:xfrm>
        </p:grpSpPr>
        <p:sp>
          <p:nvSpPr>
            <p:cNvPr id="22" name="Фигура, имеющая форму буквы L 21"/>
            <p:cNvSpPr/>
            <p:nvPr/>
          </p:nvSpPr>
          <p:spPr>
            <a:xfrm flipH="1" flipV="1">
              <a:off x="0" y="5786454"/>
              <a:ext cx="819405" cy="571504"/>
            </a:xfrm>
            <a:prstGeom prst="corner">
              <a:avLst>
                <a:gd name="adj1" fmla="val 22786"/>
                <a:gd name="adj2" fmla="val 27159"/>
              </a:avLst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23" name="Фигура, имеющая форму буквы L 22"/>
            <p:cNvSpPr/>
            <p:nvPr/>
          </p:nvSpPr>
          <p:spPr>
            <a:xfrm flipH="1" flipV="1">
              <a:off x="0" y="6229346"/>
              <a:ext cx="1071538" cy="628654"/>
            </a:xfrm>
            <a:prstGeom prst="corner">
              <a:avLst>
                <a:gd name="adj1" fmla="val 28227"/>
                <a:gd name="adj2" fmla="val 29123"/>
              </a:avLst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</p:grpSp>
      <p:sp>
        <p:nvSpPr>
          <p:cNvPr id="77" name="Стрелка вправо 76">
            <a:hlinkClick r:id="" action="ppaction://hlinkshowjump?jump=nextslide"/>
          </p:cNvPr>
          <p:cNvSpPr/>
          <p:nvPr/>
        </p:nvSpPr>
        <p:spPr>
          <a:xfrm>
            <a:off x="7643834" y="6357958"/>
            <a:ext cx="357190" cy="428604"/>
          </a:xfrm>
          <a:prstGeom prst="rightArrow">
            <a:avLst>
              <a:gd name="adj1" fmla="val 50000"/>
              <a:gd name="adj2" fmla="val 100000"/>
            </a:avLst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78" name="Стрелка вправо 77">
            <a:hlinkClick r:id="" action="ppaction://hlinkshowjump?jump=previousslide"/>
          </p:cNvPr>
          <p:cNvSpPr/>
          <p:nvPr/>
        </p:nvSpPr>
        <p:spPr>
          <a:xfrm rot="10800000">
            <a:off x="7215206" y="6357958"/>
            <a:ext cx="357190" cy="428604"/>
          </a:xfrm>
          <a:prstGeom prst="rightArrow">
            <a:avLst>
              <a:gd name="adj1" fmla="val 50000"/>
              <a:gd name="adj2" fmla="val 100000"/>
            </a:avLst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79" name="Счетверенная стрелка 78">
            <a:hlinkClick r:id="" action="ppaction://hlinkshowjump?jump=endshow"/>
          </p:cNvPr>
          <p:cNvSpPr/>
          <p:nvPr/>
        </p:nvSpPr>
        <p:spPr>
          <a:xfrm rot="18795233">
            <a:off x="1123284" y="6290823"/>
            <a:ext cx="566740" cy="583202"/>
          </a:xfrm>
          <a:prstGeom prst="quadArrow">
            <a:avLst>
              <a:gd name="adj1" fmla="val 45000"/>
              <a:gd name="adj2" fmla="val 12218"/>
              <a:gd name="adj3" fmla="val 0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307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3078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3072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grpSp>
        <p:nvGrpSpPr>
          <p:cNvPr id="7" name="Группа 65"/>
          <p:cNvGrpSpPr/>
          <p:nvPr/>
        </p:nvGrpSpPr>
        <p:grpSpPr>
          <a:xfrm>
            <a:off x="1285852" y="928670"/>
            <a:ext cx="7000924" cy="500066"/>
            <a:chOff x="285720" y="3071810"/>
            <a:chExt cx="8286808" cy="1071570"/>
          </a:xfrm>
          <a:effectLst>
            <a:outerShdw blurRad="114300" dir="2760000" algn="ctr" rotWithShape="0">
              <a:schemeClr val="bg1">
                <a:alpha val="72000"/>
              </a:schemeClr>
            </a:outerShdw>
          </a:effectLst>
        </p:grpSpPr>
        <p:sp>
          <p:nvSpPr>
            <p:cNvPr id="47" name="Скругленный прямоугольник 46"/>
            <p:cNvSpPr/>
            <p:nvPr/>
          </p:nvSpPr>
          <p:spPr>
            <a:xfrm>
              <a:off x="285720" y="3071810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48" name="Скругленный прямоугольник 47"/>
            <p:cNvSpPr/>
            <p:nvPr/>
          </p:nvSpPr>
          <p:spPr>
            <a:xfrm>
              <a:off x="642910" y="3357562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49" name="Скругленный прямоугольник 48"/>
            <p:cNvSpPr/>
            <p:nvPr/>
          </p:nvSpPr>
          <p:spPr>
            <a:xfrm>
              <a:off x="1000100" y="3643314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50" name="Скругленный прямоугольник 49"/>
            <p:cNvSpPr/>
            <p:nvPr/>
          </p:nvSpPr>
          <p:spPr>
            <a:xfrm>
              <a:off x="1500166" y="3357562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51" name="Скругленный прямоугольник 50"/>
            <p:cNvSpPr/>
            <p:nvPr/>
          </p:nvSpPr>
          <p:spPr>
            <a:xfrm>
              <a:off x="1928794" y="3643314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52" name="Скругленный прямоугольник 51"/>
            <p:cNvSpPr/>
            <p:nvPr/>
          </p:nvSpPr>
          <p:spPr>
            <a:xfrm>
              <a:off x="2428860" y="3357562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53" name="Скругленный прямоугольник 52"/>
            <p:cNvSpPr/>
            <p:nvPr/>
          </p:nvSpPr>
          <p:spPr>
            <a:xfrm>
              <a:off x="2857488" y="3643314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54" name="Скругленный прямоугольник 53"/>
            <p:cNvSpPr/>
            <p:nvPr/>
          </p:nvSpPr>
          <p:spPr>
            <a:xfrm>
              <a:off x="3286116" y="3357562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55" name="Скругленный прямоугольник 54"/>
            <p:cNvSpPr/>
            <p:nvPr/>
          </p:nvSpPr>
          <p:spPr>
            <a:xfrm>
              <a:off x="3714744" y="3643314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56" name="Скругленный прямоугольник 55"/>
            <p:cNvSpPr/>
            <p:nvPr/>
          </p:nvSpPr>
          <p:spPr>
            <a:xfrm>
              <a:off x="4143372" y="3357562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57" name="Скругленный прямоугольник 56"/>
            <p:cNvSpPr/>
            <p:nvPr/>
          </p:nvSpPr>
          <p:spPr>
            <a:xfrm>
              <a:off x="4572000" y="3643314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58" name="Скругленный прямоугольник 57"/>
            <p:cNvSpPr/>
            <p:nvPr/>
          </p:nvSpPr>
          <p:spPr>
            <a:xfrm>
              <a:off x="5000628" y="3357562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59" name="Скругленный прямоугольник 58"/>
            <p:cNvSpPr/>
            <p:nvPr/>
          </p:nvSpPr>
          <p:spPr>
            <a:xfrm>
              <a:off x="5429256" y="3643314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60" name="Скругленный прямоугольник 59"/>
            <p:cNvSpPr/>
            <p:nvPr/>
          </p:nvSpPr>
          <p:spPr>
            <a:xfrm>
              <a:off x="5857884" y="3357562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61" name="Скругленный прямоугольник 60"/>
            <p:cNvSpPr/>
            <p:nvPr/>
          </p:nvSpPr>
          <p:spPr>
            <a:xfrm>
              <a:off x="6286512" y="3643314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62" name="Скругленный прямоугольник 61"/>
            <p:cNvSpPr/>
            <p:nvPr/>
          </p:nvSpPr>
          <p:spPr>
            <a:xfrm>
              <a:off x="6715140" y="3357562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63" name="Скругленный прямоугольник 62"/>
            <p:cNvSpPr/>
            <p:nvPr/>
          </p:nvSpPr>
          <p:spPr>
            <a:xfrm>
              <a:off x="7143768" y="3643314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64" name="Скругленный прямоугольник 63"/>
            <p:cNvSpPr/>
            <p:nvPr/>
          </p:nvSpPr>
          <p:spPr>
            <a:xfrm>
              <a:off x="7500958" y="3357562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65" name="Скругленный прямоугольник 64"/>
            <p:cNvSpPr/>
            <p:nvPr/>
          </p:nvSpPr>
          <p:spPr>
            <a:xfrm>
              <a:off x="7858148" y="3071810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</p:grpSp>
    </p:spTree>
  </p:cSld>
  <p:clrMapOvr>
    <a:masterClrMapping/>
  </p:clrMapOvr>
  <p:transition spd="slow">
    <p:wheel spokes="2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7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75000"/>
              </a:schemeClr>
            </a:gs>
            <a:gs pos="50000">
              <a:schemeClr val="tx2">
                <a:lumMod val="60000"/>
                <a:lumOff val="40000"/>
              </a:schemeClr>
            </a:gs>
            <a:gs pos="100000">
              <a:schemeClr val="bg1"/>
            </a:gs>
          </a:gsLst>
          <a:lin ang="162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65"/>
          <p:cNvGrpSpPr/>
          <p:nvPr/>
        </p:nvGrpSpPr>
        <p:grpSpPr>
          <a:xfrm>
            <a:off x="1119038" y="5572140"/>
            <a:ext cx="7000924" cy="500066"/>
            <a:chOff x="285720" y="3071810"/>
            <a:chExt cx="8286808" cy="1071570"/>
          </a:xfrm>
          <a:effectLst>
            <a:outerShdw blurRad="114300" dir="2760000" algn="ctr" rotWithShape="0">
              <a:schemeClr val="bg1">
                <a:alpha val="72000"/>
              </a:schemeClr>
            </a:outerShdw>
          </a:effectLst>
        </p:grpSpPr>
        <p:sp>
          <p:nvSpPr>
            <p:cNvPr id="39" name="Скругленный прямоугольник 38"/>
            <p:cNvSpPr/>
            <p:nvPr/>
          </p:nvSpPr>
          <p:spPr>
            <a:xfrm>
              <a:off x="285720" y="3071810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40" name="Скругленный прямоугольник 39"/>
            <p:cNvSpPr/>
            <p:nvPr/>
          </p:nvSpPr>
          <p:spPr>
            <a:xfrm>
              <a:off x="642910" y="3357562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41" name="Скругленный прямоугольник 40"/>
            <p:cNvSpPr/>
            <p:nvPr/>
          </p:nvSpPr>
          <p:spPr>
            <a:xfrm>
              <a:off x="1000100" y="3643314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42" name="Скругленный прямоугольник 41"/>
            <p:cNvSpPr/>
            <p:nvPr/>
          </p:nvSpPr>
          <p:spPr>
            <a:xfrm>
              <a:off x="1500166" y="3357562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43" name="Скругленный прямоугольник 42"/>
            <p:cNvSpPr/>
            <p:nvPr/>
          </p:nvSpPr>
          <p:spPr>
            <a:xfrm>
              <a:off x="1928794" y="3643314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44" name="Скругленный прямоугольник 43"/>
            <p:cNvSpPr/>
            <p:nvPr/>
          </p:nvSpPr>
          <p:spPr>
            <a:xfrm>
              <a:off x="2428860" y="3357562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45" name="Скругленный прямоугольник 44"/>
            <p:cNvSpPr/>
            <p:nvPr/>
          </p:nvSpPr>
          <p:spPr>
            <a:xfrm>
              <a:off x="2857488" y="3643314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46" name="Скругленный прямоугольник 45"/>
            <p:cNvSpPr/>
            <p:nvPr/>
          </p:nvSpPr>
          <p:spPr>
            <a:xfrm>
              <a:off x="3286116" y="3357562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66" name="Скругленный прямоугольник 65"/>
            <p:cNvSpPr/>
            <p:nvPr/>
          </p:nvSpPr>
          <p:spPr>
            <a:xfrm>
              <a:off x="3714744" y="3643314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67" name="Скругленный прямоугольник 66"/>
            <p:cNvSpPr/>
            <p:nvPr/>
          </p:nvSpPr>
          <p:spPr>
            <a:xfrm>
              <a:off x="4143372" y="3357562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68" name="Скругленный прямоугольник 67"/>
            <p:cNvSpPr/>
            <p:nvPr/>
          </p:nvSpPr>
          <p:spPr>
            <a:xfrm>
              <a:off x="4572000" y="3643314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69" name="Скругленный прямоугольник 68"/>
            <p:cNvSpPr/>
            <p:nvPr/>
          </p:nvSpPr>
          <p:spPr>
            <a:xfrm>
              <a:off x="5000628" y="3357562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70" name="Скругленный прямоугольник 69"/>
            <p:cNvSpPr/>
            <p:nvPr/>
          </p:nvSpPr>
          <p:spPr>
            <a:xfrm>
              <a:off x="5429256" y="3643314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71" name="Скругленный прямоугольник 70"/>
            <p:cNvSpPr/>
            <p:nvPr/>
          </p:nvSpPr>
          <p:spPr>
            <a:xfrm>
              <a:off x="5857884" y="3357562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72" name="Скругленный прямоугольник 71"/>
            <p:cNvSpPr/>
            <p:nvPr/>
          </p:nvSpPr>
          <p:spPr>
            <a:xfrm>
              <a:off x="6286512" y="3643314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73" name="Скругленный прямоугольник 72"/>
            <p:cNvSpPr/>
            <p:nvPr/>
          </p:nvSpPr>
          <p:spPr>
            <a:xfrm>
              <a:off x="6715140" y="3357562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74" name="Скругленный прямоугольник 73"/>
            <p:cNvSpPr/>
            <p:nvPr/>
          </p:nvSpPr>
          <p:spPr>
            <a:xfrm>
              <a:off x="7143768" y="3643314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75" name="Скругленный прямоугольник 74"/>
            <p:cNvSpPr/>
            <p:nvPr/>
          </p:nvSpPr>
          <p:spPr>
            <a:xfrm>
              <a:off x="7500958" y="3357562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76" name="Скругленный прямоугольник 75"/>
            <p:cNvSpPr/>
            <p:nvPr/>
          </p:nvSpPr>
          <p:spPr>
            <a:xfrm>
              <a:off x="7858148" y="3071810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</p:grpSp>
      <p:sp>
        <p:nvSpPr>
          <p:cNvPr id="36" name="Заголовок 3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План урока</a:t>
            </a:r>
            <a:endParaRPr lang="ru-RU" b="1" dirty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FFFF"/>
              </a:solidFill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37" name="Содержимое 36"/>
          <p:cNvSpPr>
            <a:spLocks noGrp="1"/>
          </p:cNvSpPr>
          <p:nvPr>
            <p:ph idx="1"/>
          </p:nvPr>
        </p:nvSpPr>
        <p:spPr>
          <a:xfrm>
            <a:off x="928662" y="1814514"/>
            <a:ext cx="7358114" cy="3971940"/>
          </a:xfrm>
          <a:prstGeom prst="round2SameRect">
            <a:avLst>
              <a:gd name="adj1" fmla="val 0"/>
              <a:gd name="adj2" fmla="val 11020"/>
            </a:avLst>
          </a:prstGeom>
          <a:gradFill>
            <a:gsLst>
              <a:gs pos="0">
                <a:schemeClr val="accent1">
                  <a:tint val="50000"/>
                  <a:satMod val="300000"/>
                  <a:alpha val="74000"/>
                </a:schemeClr>
              </a:gs>
              <a:gs pos="35000">
                <a:schemeClr val="accent1">
                  <a:tint val="37000"/>
                  <a:satMod val="300000"/>
                  <a:alpha val="85000"/>
                </a:schemeClr>
              </a:gs>
              <a:gs pos="100000">
                <a:schemeClr val="accent1">
                  <a:tint val="15000"/>
                  <a:satMod val="350000"/>
                  <a:alpha val="90000"/>
                </a:schemeClr>
              </a:gs>
            </a:gsLst>
          </a:gra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400" dirty="0" smtClean="0"/>
              <a:t>1 Понятие о термодинамических процессах</a:t>
            </a:r>
          </a:p>
          <a:p>
            <a:r>
              <a:rPr lang="ru-RU" sz="2400" dirty="0" smtClean="0"/>
              <a:t>2. Внутренняя энергия и работа расширения и сжатия рабочего тела</a:t>
            </a:r>
          </a:p>
          <a:p>
            <a:r>
              <a:rPr lang="ru-RU" sz="2400" dirty="0" smtClean="0"/>
              <a:t>3 Первый закон термодинамики. Энтальпия газа</a:t>
            </a:r>
          </a:p>
          <a:p>
            <a:endParaRPr lang="ru-RU" sz="2400" dirty="0"/>
          </a:p>
        </p:txBody>
      </p:sp>
      <p:grpSp>
        <p:nvGrpSpPr>
          <p:cNvPr id="3" name="Группа 13"/>
          <p:cNvGrpSpPr/>
          <p:nvPr/>
        </p:nvGrpSpPr>
        <p:grpSpPr>
          <a:xfrm>
            <a:off x="-11875" y="5798329"/>
            <a:ext cx="1071538" cy="1071546"/>
            <a:chOff x="0" y="5786454"/>
            <a:chExt cx="1071538" cy="1071546"/>
          </a:xfrm>
        </p:grpSpPr>
        <p:sp>
          <p:nvSpPr>
            <p:cNvPr id="10" name="Фигура, имеющая форму буквы L 9"/>
            <p:cNvSpPr/>
            <p:nvPr/>
          </p:nvSpPr>
          <p:spPr>
            <a:xfrm flipH="1" flipV="1">
              <a:off x="0" y="5786454"/>
              <a:ext cx="819405" cy="571504"/>
            </a:xfrm>
            <a:prstGeom prst="corner">
              <a:avLst>
                <a:gd name="adj1" fmla="val 22786"/>
                <a:gd name="adj2" fmla="val 27159"/>
              </a:avLst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11" name="Фигура, имеющая форму буквы L 10"/>
            <p:cNvSpPr/>
            <p:nvPr/>
          </p:nvSpPr>
          <p:spPr>
            <a:xfrm flipH="1" flipV="1">
              <a:off x="0" y="6229346"/>
              <a:ext cx="1071538" cy="628654"/>
            </a:xfrm>
            <a:prstGeom prst="corner">
              <a:avLst>
                <a:gd name="adj1" fmla="val 28227"/>
                <a:gd name="adj2" fmla="val 29123"/>
              </a:avLst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</p:grpSp>
      <p:grpSp>
        <p:nvGrpSpPr>
          <p:cNvPr id="4" name="Группа 14"/>
          <p:cNvGrpSpPr/>
          <p:nvPr/>
        </p:nvGrpSpPr>
        <p:grpSpPr>
          <a:xfrm flipV="1">
            <a:off x="-11875" y="-11875"/>
            <a:ext cx="1071538" cy="1071546"/>
            <a:chOff x="0" y="5786454"/>
            <a:chExt cx="1071538" cy="1071546"/>
          </a:xfrm>
        </p:grpSpPr>
        <p:sp>
          <p:nvSpPr>
            <p:cNvPr id="16" name="Фигура, имеющая форму буквы L 15"/>
            <p:cNvSpPr/>
            <p:nvPr/>
          </p:nvSpPr>
          <p:spPr>
            <a:xfrm flipH="1" flipV="1">
              <a:off x="0" y="5786454"/>
              <a:ext cx="819405" cy="571504"/>
            </a:xfrm>
            <a:prstGeom prst="corner">
              <a:avLst>
                <a:gd name="adj1" fmla="val 22786"/>
                <a:gd name="adj2" fmla="val 27159"/>
              </a:avLst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17" name="Фигура, имеющая форму буквы L 16"/>
            <p:cNvSpPr/>
            <p:nvPr/>
          </p:nvSpPr>
          <p:spPr>
            <a:xfrm flipH="1" flipV="1">
              <a:off x="0" y="6229346"/>
              <a:ext cx="1071538" cy="628654"/>
            </a:xfrm>
            <a:prstGeom prst="corner">
              <a:avLst>
                <a:gd name="adj1" fmla="val 28227"/>
                <a:gd name="adj2" fmla="val 29123"/>
              </a:avLst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</p:grpSp>
      <p:grpSp>
        <p:nvGrpSpPr>
          <p:cNvPr id="5" name="Группа 17"/>
          <p:cNvGrpSpPr/>
          <p:nvPr/>
        </p:nvGrpSpPr>
        <p:grpSpPr>
          <a:xfrm flipH="1" flipV="1">
            <a:off x="8084337" y="-11875"/>
            <a:ext cx="1071538" cy="1071546"/>
            <a:chOff x="0" y="5786454"/>
            <a:chExt cx="1071538" cy="1071546"/>
          </a:xfrm>
        </p:grpSpPr>
        <p:sp>
          <p:nvSpPr>
            <p:cNvPr id="19" name="Фигура, имеющая форму буквы L 18"/>
            <p:cNvSpPr/>
            <p:nvPr/>
          </p:nvSpPr>
          <p:spPr>
            <a:xfrm flipH="1" flipV="1">
              <a:off x="0" y="5786454"/>
              <a:ext cx="819405" cy="571504"/>
            </a:xfrm>
            <a:prstGeom prst="corner">
              <a:avLst>
                <a:gd name="adj1" fmla="val 22786"/>
                <a:gd name="adj2" fmla="val 27159"/>
              </a:avLst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20" name="Фигура, имеющая форму буквы L 19"/>
            <p:cNvSpPr/>
            <p:nvPr/>
          </p:nvSpPr>
          <p:spPr>
            <a:xfrm flipH="1" flipV="1">
              <a:off x="0" y="6229346"/>
              <a:ext cx="1071538" cy="628654"/>
            </a:xfrm>
            <a:prstGeom prst="corner">
              <a:avLst>
                <a:gd name="adj1" fmla="val 28227"/>
                <a:gd name="adj2" fmla="val 29123"/>
              </a:avLst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</p:grpSp>
      <p:grpSp>
        <p:nvGrpSpPr>
          <p:cNvPr id="6" name="Группа 20"/>
          <p:cNvGrpSpPr/>
          <p:nvPr/>
        </p:nvGrpSpPr>
        <p:grpSpPr>
          <a:xfrm flipH="1">
            <a:off x="8084337" y="5798329"/>
            <a:ext cx="1071538" cy="1071546"/>
            <a:chOff x="0" y="5786454"/>
            <a:chExt cx="1071538" cy="1071546"/>
          </a:xfrm>
        </p:grpSpPr>
        <p:sp>
          <p:nvSpPr>
            <p:cNvPr id="22" name="Фигура, имеющая форму буквы L 21"/>
            <p:cNvSpPr/>
            <p:nvPr/>
          </p:nvSpPr>
          <p:spPr>
            <a:xfrm flipH="1" flipV="1">
              <a:off x="0" y="5786454"/>
              <a:ext cx="819405" cy="571504"/>
            </a:xfrm>
            <a:prstGeom prst="corner">
              <a:avLst>
                <a:gd name="adj1" fmla="val 22786"/>
                <a:gd name="adj2" fmla="val 27159"/>
              </a:avLst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23" name="Фигура, имеющая форму буквы L 22"/>
            <p:cNvSpPr/>
            <p:nvPr/>
          </p:nvSpPr>
          <p:spPr>
            <a:xfrm flipH="1" flipV="1">
              <a:off x="0" y="6229346"/>
              <a:ext cx="1071538" cy="628654"/>
            </a:xfrm>
            <a:prstGeom prst="corner">
              <a:avLst>
                <a:gd name="adj1" fmla="val 28227"/>
                <a:gd name="adj2" fmla="val 29123"/>
              </a:avLst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</p:grpSp>
      <p:grpSp>
        <p:nvGrpSpPr>
          <p:cNvPr id="7" name="Группа 65"/>
          <p:cNvGrpSpPr/>
          <p:nvPr/>
        </p:nvGrpSpPr>
        <p:grpSpPr>
          <a:xfrm>
            <a:off x="1071538" y="1142984"/>
            <a:ext cx="7000924" cy="500066"/>
            <a:chOff x="285720" y="3071810"/>
            <a:chExt cx="8286808" cy="1071570"/>
          </a:xfrm>
          <a:effectLst>
            <a:outerShdw blurRad="114300" dir="2760000" algn="ctr" rotWithShape="0">
              <a:schemeClr val="bg1">
                <a:alpha val="72000"/>
              </a:schemeClr>
            </a:outerShdw>
          </a:effectLst>
        </p:grpSpPr>
        <p:sp>
          <p:nvSpPr>
            <p:cNvPr id="47" name="Скругленный прямоугольник 46"/>
            <p:cNvSpPr/>
            <p:nvPr/>
          </p:nvSpPr>
          <p:spPr>
            <a:xfrm>
              <a:off x="285720" y="3071810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48" name="Скругленный прямоугольник 47"/>
            <p:cNvSpPr/>
            <p:nvPr/>
          </p:nvSpPr>
          <p:spPr>
            <a:xfrm>
              <a:off x="642910" y="3357562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49" name="Скругленный прямоугольник 48"/>
            <p:cNvSpPr/>
            <p:nvPr/>
          </p:nvSpPr>
          <p:spPr>
            <a:xfrm>
              <a:off x="1000100" y="3643314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50" name="Скругленный прямоугольник 49"/>
            <p:cNvSpPr/>
            <p:nvPr/>
          </p:nvSpPr>
          <p:spPr>
            <a:xfrm>
              <a:off x="1500166" y="3357562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51" name="Скругленный прямоугольник 50"/>
            <p:cNvSpPr/>
            <p:nvPr/>
          </p:nvSpPr>
          <p:spPr>
            <a:xfrm>
              <a:off x="1928794" y="3643314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52" name="Скругленный прямоугольник 51"/>
            <p:cNvSpPr/>
            <p:nvPr/>
          </p:nvSpPr>
          <p:spPr>
            <a:xfrm>
              <a:off x="2428860" y="3357562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53" name="Скругленный прямоугольник 52"/>
            <p:cNvSpPr/>
            <p:nvPr/>
          </p:nvSpPr>
          <p:spPr>
            <a:xfrm>
              <a:off x="2857488" y="3643314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54" name="Скругленный прямоугольник 53"/>
            <p:cNvSpPr/>
            <p:nvPr/>
          </p:nvSpPr>
          <p:spPr>
            <a:xfrm>
              <a:off x="3286116" y="3357562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55" name="Скругленный прямоугольник 54"/>
            <p:cNvSpPr/>
            <p:nvPr/>
          </p:nvSpPr>
          <p:spPr>
            <a:xfrm>
              <a:off x="3714744" y="3643314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56" name="Скругленный прямоугольник 55"/>
            <p:cNvSpPr/>
            <p:nvPr/>
          </p:nvSpPr>
          <p:spPr>
            <a:xfrm>
              <a:off x="4143372" y="3357562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57" name="Скругленный прямоугольник 56"/>
            <p:cNvSpPr/>
            <p:nvPr/>
          </p:nvSpPr>
          <p:spPr>
            <a:xfrm>
              <a:off x="4572000" y="3643314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58" name="Скругленный прямоугольник 57"/>
            <p:cNvSpPr/>
            <p:nvPr/>
          </p:nvSpPr>
          <p:spPr>
            <a:xfrm>
              <a:off x="5000628" y="3357562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59" name="Скругленный прямоугольник 58"/>
            <p:cNvSpPr/>
            <p:nvPr/>
          </p:nvSpPr>
          <p:spPr>
            <a:xfrm>
              <a:off x="5429256" y="3643314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60" name="Скругленный прямоугольник 59"/>
            <p:cNvSpPr/>
            <p:nvPr/>
          </p:nvSpPr>
          <p:spPr>
            <a:xfrm>
              <a:off x="5857884" y="3357562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61" name="Скругленный прямоугольник 60"/>
            <p:cNvSpPr/>
            <p:nvPr/>
          </p:nvSpPr>
          <p:spPr>
            <a:xfrm>
              <a:off x="6286512" y="3643314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62" name="Скругленный прямоугольник 61"/>
            <p:cNvSpPr/>
            <p:nvPr/>
          </p:nvSpPr>
          <p:spPr>
            <a:xfrm>
              <a:off x="6715140" y="3357562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63" name="Скругленный прямоугольник 62"/>
            <p:cNvSpPr/>
            <p:nvPr/>
          </p:nvSpPr>
          <p:spPr>
            <a:xfrm>
              <a:off x="7143768" y="3643314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64" name="Скругленный прямоугольник 63"/>
            <p:cNvSpPr/>
            <p:nvPr/>
          </p:nvSpPr>
          <p:spPr>
            <a:xfrm>
              <a:off x="7500958" y="3357562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65" name="Скругленный прямоугольник 64"/>
            <p:cNvSpPr/>
            <p:nvPr/>
          </p:nvSpPr>
          <p:spPr>
            <a:xfrm>
              <a:off x="7858148" y="3071810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</p:grpSp>
      <p:sp>
        <p:nvSpPr>
          <p:cNvPr id="77" name="Стрелка вправо 76">
            <a:hlinkClick r:id="" action="ppaction://hlinkshowjump?jump=nextslide"/>
          </p:cNvPr>
          <p:cNvSpPr/>
          <p:nvPr/>
        </p:nvSpPr>
        <p:spPr>
          <a:xfrm>
            <a:off x="7643834" y="6357958"/>
            <a:ext cx="357190" cy="428604"/>
          </a:xfrm>
          <a:prstGeom prst="rightArrow">
            <a:avLst>
              <a:gd name="adj1" fmla="val 50000"/>
              <a:gd name="adj2" fmla="val 100000"/>
            </a:avLst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78" name="Стрелка вправо 77">
            <a:hlinkClick r:id="" action="ppaction://hlinkshowjump?jump=previousslide"/>
          </p:cNvPr>
          <p:cNvSpPr/>
          <p:nvPr/>
        </p:nvSpPr>
        <p:spPr>
          <a:xfrm rot="10800000">
            <a:off x="7215206" y="6357958"/>
            <a:ext cx="357190" cy="428604"/>
          </a:xfrm>
          <a:prstGeom prst="rightArrow">
            <a:avLst>
              <a:gd name="adj1" fmla="val 50000"/>
              <a:gd name="adj2" fmla="val 100000"/>
            </a:avLst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79" name="Счетверенная стрелка 78">
            <a:hlinkClick r:id="" action="ppaction://hlinkshowjump?jump=endshow"/>
          </p:cNvPr>
          <p:cNvSpPr/>
          <p:nvPr/>
        </p:nvSpPr>
        <p:spPr>
          <a:xfrm rot="18795233">
            <a:off x="1123284" y="6290823"/>
            <a:ext cx="566740" cy="583202"/>
          </a:xfrm>
          <a:prstGeom prst="quadArrow">
            <a:avLst>
              <a:gd name="adj1" fmla="val 45000"/>
              <a:gd name="adj2" fmla="val 12218"/>
              <a:gd name="adj3" fmla="val 0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80" name="Дата 7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621E8B-D408-45C9-806E-B60C14BFEB84}" type="datetime1">
              <a:rPr lang="ru-RU" smtClean="0"/>
              <a:pPr/>
              <a:t>10.11.2018</a:t>
            </a:fld>
            <a:endParaRPr lang="ru-RU" dirty="0"/>
          </a:p>
        </p:txBody>
      </p:sp>
      <p:sp>
        <p:nvSpPr>
          <p:cNvPr id="81" name="Номер слайда 8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D16E2C-00B1-4622-976F-378A48D00971}" type="slidenum">
              <a:rPr lang="ru-RU" smtClean="0"/>
              <a:pPr/>
              <a:t>3</a:t>
            </a:fld>
            <a:endParaRPr lang="ru-RU" dirty="0"/>
          </a:p>
        </p:txBody>
      </p:sp>
    </p:spTree>
  </p:cSld>
  <p:clrMapOvr>
    <a:masterClrMapping/>
  </p:clrMapOvr>
  <p:transition spd="slow">
    <p:wheel spokes="2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8000"/>
                            </p:stCondLst>
                            <p:childTnLst>
                              <p:par>
                                <p:cTn id="2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0"/>
                            </p:stCondLst>
                            <p:childTnLst>
                              <p:par>
                                <p:cTn id="2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2000"/>
                            </p:stCondLst>
                            <p:childTnLst>
                              <p:par>
                                <p:cTn id="2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1" dur="3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5000"/>
                            </p:stCondLst>
                            <p:childTnLst>
                              <p:par>
                                <p:cTn id="33" presetID="21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5" dur="2000"/>
                                        <p:tgtEl>
                                          <p:spTgt spid="37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7000"/>
                            </p:stCondLst>
                            <p:childTnLst>
                              <p:par>
                                <p:cTn id="37" presetID="21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9" dur="2000"/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9000"/>
                            </p:stCondLst>
                            <p:childTnLst>
                              <p:par>
                                <p:cTn id="41" presetID="21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43" dur="2000"/>
                                        <p:tgtEl>
                                          <p:spTgt spid="3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21000"/>
                            </p:stCondLst>
                            <p:childTnLst>
                              <p:par>
                                <p:cTn id="45" presetID="21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47" dur="2000"/>
                                        <p:tgtEl>
                                          <p:spTgt spid="3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/>
      <p:bldP spid="37" grpId="0" uiExpand="1" build="p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75000"/>
              </a:schemeClr>
            </a:gs>
            <a:gs pos="50000">
              <a:schemeClr val="tx2">
                <a:lumMod val="60000"/>
                <a:lumOff val="40000"/>
              </a:schemeClr>
            </a:gs>
            <a:gs pos="100000">
              <a:schemeClr val="bg1"/>
            </a:gs>
          </a:gsLst>
          <a:lin ang="162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65"/>
          <p:cNvGrpSpPr/>
          <p:nvPr/>
        </p:nvGrpSpPr>
        <p:grpSpPr>
          <a:xfrm>
            <a:off x="1119038" y="5572140"/>
            <a:ext cx="7000924" cy="500066"/>
            <a:chOff x="285720" y="3071810"/>
            <a:chExt cx="8286808" cy="1071570"/>
          </a:xfrm>
          <a:effectLst>
            <a:outerShdw blurRad="114300" dir="2760000" algn="ctr" rotWithShape="0">
              <a:schemeClr val="bg1">
                <a:alpha val="72000"/>
              </a:schemeClr>
            </a:outerShdw>
          </a:effectLst>
        </p:grpSpPr>
        <p:sp>
          <p:nvSpPr>
            <p:cNvPr id="39" name="Скругленный прямоугольник 38"/>
            <p:cNvSpPr/>
            <p:nvPr/>
          </p:nvSpPr>
          <p:spPr>
            <a:xfrm>
              <a:off x="285720" y="3071810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40" name="Скругленный прямоугольник 39"/>
            <p:cNvSpPr/>
            <p:nvPr/>
          </p:nvSpPr>
          <p:spPr>
            <a:xfrm>
              <a:off x="642910" y="3357562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41" name="Скругленный прямоугольник 40"/>
            <p:cNvSpPr/>
            <p:nvPr/>
          </p:nvSpPr>
          <p:spPr>
            <a:xfrm>
              <a:off x="1000100" y="3643314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42" name="Скругленный прямоугольник 41"/>
            <p:cNvSpPr/>
            <p:nvPr/>
          </p:nvSpPr>
          <p:spPr>
            <a:xfrm>
              <a:off x="1500166" y="3357562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43" name="Скругленный прямоугольник 42"/>
            <p:cNvSpPr/>
            <p:nvPr/>
          </p:nvSpPr>
          <p:spPr>
            <a:xfrm>
              <a:off x="1928794" y="3643314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44" name="Скругленный прямоугольник 43"/>
            <p:cNvSpPr/>
            <p:nvPr/>
          </p:nvSpPr>
          <p:spPr>
            <a:xfrm>
              <a:off x="2428860" y="3357562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45" name="Скругленный прямоугольник 44"/>
            <p:cNvSpPr/>
            <p:nvPr/>
          </p:nvSpPr>
          <p:spPr>
            <a:xfrm>
              <a:off x="2857488" y="3643314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46" name="Скругленный прямоугольник 45"/>
            <p:cNvSpPr/>
            <p:nvPr/>
          </p:nvSpPr>
          <p:spPr>
            <a:xfrm>
              <a:off x="3286116" y="3357562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66" name="Скругленный прямоугольник 65"/>
            <p:cNvSpPr/>
            <p:nvPr/>
          </p:nvSpPr>
          <p:spPr>
            <a:xfrm>
              <a:off x="3714744" y="3643314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67" name="Скругленный прямоугольник 66"/>
            <p:cNvSpPr/>
            <p:nvPr/>
          </p:nvSpPr>
          <p:spPr>
            <a:xfrm>
              <a:off x="4143372" y="3357562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68" name="Скругленный прямоугольник 67"/>
            <p:cNvSpPr/>
            <p:nvPr/>
          </p:nvSpPr>
          <p:spPr>
            <a:xfrm>
              <a:off x="4572000" y="3643314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69" name="Скругленный прямоугольник 68"/>
            <p:cNvSpPr/>
            <p:nvPr/>
          </p:nvSpPr>
          <p:spPr>
            <a:xfrm>
              <a:off x="5000628" y="3357562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70" name="Скругленный прямоугольник 69"/>
            <p:cNvSpPr/>
            <p:nvPr/>
          </p:nvSpPr>
          <p:spPr>
            <a:xfrm>
              <a:off x="5429256" y="3643314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71" name="Скругленный прямоугольник 70"/>
            <p:cNvSpPr/>
            <p:nvPr/>
          </p:nvSpPr>
          <p:spPr>
            <a:xfrm>
              <a:off x="5857884" y="3357562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72" name="Скругленный прямоугольник 71"/>
            <p:cNvSpPr/>
            <p:nvPr/>
          </p:nvSpPr>
          <p:spPr>
            <a:xfrm>
              <a:off x="6286512" y="3643314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73" name="Скругленный прямоугольник 72"/>
            <p:cNvSpPr/>
            <p:nvPr/>
          </p:nvSpPr>
          <p:spPr>
            <a:xfrm>
              <a:off x="6715140" y="3357562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74" name="Скругленный прямоугольник 73"/>
            <p:cNvSpPr/>
            <p:nvPr/>
          </p:nvSpPr>
          <p:spPr>
            <a:xfrm>
              <a:off x="7143768" y="3643314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75" name="Скругленный прямоугольник 74"/>
            <p:cNvSpPr/>
            <p:nvPr/>
          </p:nvSpPr>
          <p:spPr>
            <a:xfrm>
              <a:off x="7500958" y="3357562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76" name="Скругленный прямоугольник 75"/>
            <p:cNvSpPr/>
            <p:nvPr/>
          </p:nvSpPr>
          <p:spPr>
            <a:xfrm>
              <a:off x="7858148" y="3071810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</p:grpSp>
      <p:sp>
        <p:nvSpPr>
          <p:cNvPr id="36" name="Заголовок 35"/>
          <p:cNvSpPr>
            <a:spLocks noGrp="1"/>
          </p:cNvSpPr>
          <p:nvPr>
            <p:ph type="title"/>
          </p:nvPr>
        </p:nvSpPr>
        <p:spPr>
          <a:xfrm>
            <a:off x="857224" y="285728"/>
            <a:ext cx="7429552" cy="1071570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1 Понятие о термодинамических процессах</a:t>
            </a:r>
            <a:endParaRPr lang="ru-RU" b="1" dirty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FFFF"/>
              </a:solidFill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graphicFrame>
        <p:nvGraphicFramePr>
          <p:cNvPr id="82" name="Содержимое 81"/>
          <p:cNvGraphicFramePr>
            <a:graphicFrameLocks noGrp="1"/>
          </p:cNvGraphicFramePr>
          <p:nvPr>
            <p:ph idx="1"/>
          </p:nvPr>
        </p:nvGraphicFramePr>
        <p:xfrm>
          <a:off x="928662" y="1928802"/>
          <a:ext cx="8001056" cy="3643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pSp>
        <p:nvGrpSpPr>
          <p:cNvPr id="3" name="Группа 13"/>
          <p:cNvGrpSpPr/>
          <p:nvPr/>
        </p:nvGrpSpPr>
        <p:grpSpPr>
          <a:xfrm>
            <a:off x="-11875" y="5798329"/>
            <a:ext cx="1071538" cy="1071546"/>
            <a:chOff x="0" y="5786454"/>
            <a:chExt cx="1071538" cy="1071546"/>
          </a:xfrm>
        </p:grpSpPr>
        <p:sp>
          <p:nvSpPr>
            <p:cNvPr id="10" name="Фигура, имеющая форму буквы L 9"/>
            <p:cNvSpPr/>
            <p:nvPr/>
          </p:nvSpPr>
          <p:spPr>
            <a:xfrm flipH="1" flipV="1">
              <a:off x="0" y="5786454"/>
              <a:ext cx="819405" cy="571504"/>
            </a:xfrm>
            <a:prstGeom prst="corner">
              <a:avLst>
                <a:gd name="adj1" fmla="val 22786"/>
                <a:gd name="adj2" fmla="val 27159"/>
              </a:avLst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11" name="Фигура, имеющая форму буквы L 10"/>
            <p:cNvSpPr/>
            <p:nvPr/>
          </p:nvSpPr>
          <p:spPr>
            <a:xfrm flipH="1" flipV="1">
              <a:off x="0" y="6229346"/>
              <a:ext cx="1071538" cy="628654"/>
            </a:xfrm>
            <a:prstGeom prst="corner">
              <a:avLst>
                <a:gd name="adj1" fmla="val 28227"/>
                <a:gd name="adj2" fmla="val 29123"/>
              </a:avLst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</p:grpSp>
      <p:grpSp>
        <p:nvGrpSpPr>
          <p:cNvPr id="4" name="Группа 14"/>
          <p:cNvGrpSpPr/>
          <p:nvPr/>
        </p:nvGrpSpPr>
        <p:grpSpPr>
          <a:xfrm flipV="1">
            <a:off x="-11875" y="-11875"/>
            <a:ext cx="1071538" cy="1071546"/>
            <a:chOff x="0" y="5786454"/>
            <a:chExt cx="1071538" cy="1071546"/>
          </a:xfrm>
        </p:grpSpPr>
        <p:sp>
          <p:nvSpPr>
            <p:cNvPr id="16" name="Фигура, имеющая форму буквы L 15"/>
            <p:cNvSpPr/>
            <p:nvPr/>
          </p:nvSpPr>
          <p:spPr>
            <a:xfrm flipH="1" flipV="1">
              <a:off x="0" y="5786454"/>
              <a:ext cx="819405" cy="571504"/>
            </a:xfrm>
            <a:prstGeom prst="corner">
              <a:avLst>
                <a:gd name="adj1" fmla="val 22786"/>
                <a:gd name="adj2" fmla="val 27159"/>
              </a:avLst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17" name="Фигура, имеющая форму буквы L 16"/>
            <p:cNvSpPr/>
            <p:nvPr/>
          </p:nvSpPr>
          <p:spPr>
            <a:xfrm flipH="1" flipV="1">
              <a:off x="0" y="6229346"/>
              <a:ext cx="1071538" cy="628654"/>
            </a:xfrm>
            <a:prstGeom prst="corner">
              <a:avLst>
                <a:gd name="adj1" fmla="val 28227"/>
                <a:gd name="adj2" fmla="val 29123"/>
              </a:avLst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</p:grpSp>
      <p:grpSp>
        <p:nvGrpSpPr>
          <p:cNvPr id="5" name="Группа 17"/>
          <p:cNvGrpSpPr/>
          <p:nvPr/>
        </p:nvGrpSpPr>
        <p:grpSpPr>
          <a:xfrm flipH="1" flipV="1">
            <a:off x="8084337" y="-11875"/>
            <a:ext cx="1071538" cy="1071546"/>
            <a:chOff x="0" y="5786454"/>
            <a:chExt cx="1071538" cy="1071546"/>
          </a:xfrm>
        </p:grpSpPr>
        <p:sp>
          <p:nvSpPr>
            <p:cNvPr id="19" name="Фигура, имеющая форму буквы L 18"/>
            <p:cNvSpPr/>
            <p:nvPr/>
          </p:nvSpPr>
          <p:spPr>
            <a:xfrm flipH="1" flipV="1">
              <a:off x="0" y="5786454"/>
              <a:ext cx="819405" cy="571504"/>
            </a:xfrm>
            <a:prstGeom prst="corner">
              <a:avLst>
                <a:gd name="adj1" fmla="val 22786"/>
                <a:gd name="adj2" fmla="val 27159"/>
              </a:avLst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20" name="Фигура, имеющая форму буквы L 19"/>
            <p:cNvSpPr/>
            <p:nvPr/>
          </p:nvSpPr>
          <p:spPr>
            <a:xfrm flipH="1" flipV="1">
              <a:off x="0" y="6229346"/>
              <a:ext cx="1071538" cy="628654"/>
            </a:xfrm>
            <a:prstGeom prst="corner">
              <a:avLst>
                <a:gd name="adj1" fmla="val 28227"/>
                <a:gd name="adj2" fmla="val 29123"/>
              </a:avLst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</p:grpSp>
      <p:grpSp>
        <p:nvGrpSpPr>
          <p:cNvPr id="6" name="Группа 20"/>
          <p:cNvGrpSpPr/>
          <p:nvPr/>
        </p:nvGrpSpPr>
        <p:grpSpPr>
          <a:xfrm flipH="1">
            <a:off x="8084337" y="5798329"/>
            <a:ext cx="1071538" cy="1071546"/>
            <a:chOff x="0" y="5786454"/>
            <a:chExt cx="1071538" cy="1071546"/>
          </a:xfrm>
        </p:grpSpPr>
        <p:sp>
          <p:nvSpPr>
            <p:cNvPr id="22" name="Фигура, имеющая форму буквы L 21"/>
            <p:cNvSpPr/>
            <p:nvPr/>
          </p:nvSpPr>
          <p:spPr>
            <a:xfrm flipH="1" flipV="1">
              <a:off x="0" y="5786454"/>
              <a:ext cx="819405" cy="571504"/>
            </a:xfrm>
            <a:prstGeom prst="corner">
              <a:avLst>
                <a:gd name="adj1" fmla="val 22786"/>
                <a:gd name="adj2" fmla="val 27159"/>
              </a:avLst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23" name="Фигура, имеющая форму буквы L 22"/>
            <p:cNvSpPr/>
            <p:nvPr/>
          </p:nvSpPr>
          <p:spPr>
            <a:xfrm flipH="1" flipV="1">
              <a:off x="0" y="6229346"/>
              <a:ext cx="1071538" cy="628654"/>
            </a:xfrm>
            <a:prstGeom prst="corner">
              <a:avLst>
                <a:gd name="adj1" fmla="val 28227"/>
                <a:gd name="adj2" fmla="val 29123"/>
              </a:avLst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</p:grpSp>
      <p:grpSp>
        <p:nvGrpSpPr>
          <p:cNvPr id="7" name="Группа 65"/>
          <p:cNvGrpSpPr/>
          <p:nvPr/>
        </p:nvGrpSpPr>
        <p:grpSpPr>
          <a:xfrm>
            <a:off x="1071538" y="1357298"/>
            <a:ext cx="7000924" cy="500066"/>
            <a:chOff x="285720" y="3071810"/>
            <a:chExt cx="8286808" cy="1071570"/>
          </a:xfrm>
          <a:effectLst>
            <a:outerShdw blurRad="114300" dir="2760000" algn="ctr" rotWithShape="0">
              <a:schemeClr val="bg1">
                <a:alpha val="72000"/>
              </a:schemeClr>
            </a:outerShdw>
          </a:effectLst>
        </p:grpSpPr>
        <p:sp>
          <p:nvSpPr>
            <p:cNvPr id="47" name="Скругленный прямоугольник 46"/>
            <p:cNvSpPr/>
            <p:nvPr/>
          </p:nvSpPr>
          <p:spPr>
            <a:xfrm>
              <a:off x="285720" y="3071810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48" name="Скругленный прямоугольник 47"/>
            <p:cNvSpPr/>
            <p:nvPr/>
          </p:nvSpPr>
          <p:spPr>
            <a:xfrm>
              <a:off x="642910" y="3357562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49" name="Скругленный прямоугольник 48"/>
            <p:cNvSpPr/>
            <p:nvPr/>
          </p:nvSpPr>
          <p:spPr>
            <a:xfrm>
              <a:off x="1000100" y="3643314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50" name="Скругленный прямоугольник 49"/>
            <p:cNvSpPr/>
            <p:nvPr/>
          </p:nvSpPr>
          <p:spPr>
            <a:xfrm>
              <a:off x="1500166" y="3357562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51" name="Скругленный прямоугольник 50"/>
            <p:cNvSpPr/>
            <p:nvPr/>
          </p:nvSpPr>
          <p:spPr>
            <a:xfrm>
              <a:off x="1928794" y="3643314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52" name="Скругленный прямоугольник 51"/>
            <p:cNvSpPr/>
            <p:nvPr/>
          </p:nvSpPr>
          <p:spPr>
            <a:xfrm>
              <a:off x="2428860" y="3357562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53" name="Скругленный прямоугольник 52"/>
            <p:cNvSpPr/>
            <p:nvPr/>
          </p:nvSpPr>
          <p:spPr>
            <a:xfrm>
              <a:off x="2857488" y="3643314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54" name="Скругленный прямоугольник 53"/>
            <p:cNvSpPr/>
            <p:nvPr/>
          </p:nvSpPr>
          <p:spPr>
            <a:xfrm>
              <a:off x="3286116" y="3357562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55" name="Скругленный прямоугольник 54"/>
            <p:cNvSpPr/>
            <p:nvPr/>
          </p:nvSpPr>
          <p:spPr>
            <a:xfrm>
              <a:off x="3714744" y="3643314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56" name="Скругленный прямоугольник 55"/>
            <p:cNvSpPr/>
            <p:nvPr/>
          </p:nvSpPr>
          <p:spPr>
            <a:xfrm>
              <a:off x="4143372" y="3357562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57" name="Скругленный прямоугольник 56"/>
            <p:cNvSpPr/>
            <p:nvPr/>
          </p:nvSpPr>
          <p:spPr>
            <a:xfrm>
              <a:off x="4572000" y="3643314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58" name="Скругленный прямоугольник 57"/>
            <p:cNvSpPr/>
            <p:nvPr/>
          </p:nvSpPr>
          <p:spPr>
            <a:xfrm>
              <a:off x="5000628" y="3357562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59" name="Скругленный прямоугольник 58"/>
            <p:cNvSpPr/>
            <p:nvPr/>
          </p:nvSpPr>
          <p:spPr>
            <a:xfrm>
              <a:off x="5429256" y="3643314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60" name="Скругленный прямоугольник 59"/>
            <p:cNvSpPr/>
            <p:nvPr/>
          </p:nvSpPr>
          <p:spPr>
            <a:xfrm>
              <a:off x="5857884" y="3357562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61" name="Скругленный прямоугольник 60"/>
            <p:cNvSpPr/>
            <p:nvPr/>
          </p:nvSpPr>
          <p:spPr>
            <a:xfrm>
              <a:off x="6286512" y="3643314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62" name="Скругленный прямоугольник 61"/>
            <p:cNvSpPr/>
            <p:nvPr/>
          </p:nvSpPr>
          <p:spPr>
            <a:xfrm>
              <a:off x="6715140" y="3357562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63" name="Скругленный прямоугольник 62"/>
            <p:cNvSpPr/>
            <p:nvPr/>
          </p:nvSpPr>
          <p:spPr>
            <a:xfrm>
              <a:off x="7143768" y="3643314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64" name="Скругленный прямоугольник 63"/>
            <p:cNvSpPr/>
            <p:nvPr/>
          </p:nvSpPr>
          <p:spPr>
            <a:xfrm>
              <a:off x="7500958" y="3357562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65" name="Скругленный прямоугольник 64"/>
            <p:cNvSpPr/>
            <p:nvPr/>
          </p:nvSpPr>
          <p:spPr>
            <a:xfrm>
              <a:off x="7858148" y="3071810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</p:grpSp>
      <p:sp>
        <p:nvSpPr>
          <p:cNvPr id="77" name="Стрелка вправо 76">
            <a:hlinkClick r:id="" action="ppaction://hlinkshowjump?jump=nextslide"/>
          </p:cNvPr>
          <p:cNvSpPr/>
          <p:nvPr/>
        </p:nvSpPr>
        <p:spPr>
          <a:xfrm>
            <a:off x="7643834" y="6357958"/>
            <a:ext cx="357190" cy="428604"/>
          </a:xfrm>
          <a:prstGeom prst="rightArrow">
            <a:avLst>
              <a:gd name="adj1" fmla="val 50000"/>
              <a:gd name="adj2" fmla="val 100000"/>
            </a:avLst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78" name="Стрелка вправо 77">
            <a:hlinkClick r:id="" action="ppaction://hlinkshowjump?jump=previousslide"/>
          </p:cNvPr>
          <p:cNvSpPr/>
          <p:nvPr/>
        </p:nvSpPr>
        <p:spPr>
          <a:xfrm rot="10800000">
            <a:off x="7215206" y="6357958"/>
            <a:ext cx="357190" cy="428604"/>
          </a:xfrm>
          <a:prstGeom prst="rightArrow">
            <a:avLst>
              <a:gd name="adj1" fmla="val 50000"/>
              <a:gd name="adj2" fmla="val 100000"/>
            </a:avLst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79" name="Счетверенная стрелка 78">
            <a:hlinkClick r:id="" action="ppaction://hlinkshowjump?jump=endshow"/>
          </p:cNvPr>
          <p:cNvSpPr/>
          <p:nvPr/>
        </p:nvSpPr>
        <p:spPr>
          <a:xfrm rot="18795233">
            <a:off x="1123284" y="6290823"/>
            <a:ext cx="566740" cy="583202"/>
          </a:xfrm>
          <a:prstGeom prst="quadArrow">
            <a:avLst>
              <a:gd name="adj1" fmla="val 45000"/>
              <a:gd name="adj2" fmla="val 12218"/>
              <a:gd name="adj3" fmla="val 0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80" name="Дата 7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457076-B2FA-4BC7-9ABE-89B30896B557}" type="datetime1">
              <a:rPr lang="ru-RU" smtClean="0"/>
              <a:pPr/>
              <a:t>10.11.2018</a:t>
            </a:fld>
            <a:endParaRPr lang="ru-RU" dirty="0"/>
          </a:p>
        </p:txBody>
      </p:sp>
      <p:sp>
        <p:nvSpPr>
          <p:cNvPr id="81" name="Номер слайда 8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D16E2C-00B1-4622-976F-378A48D00971}" type="slidenum">
              <a:rPr lang="ru-RU" smtClean="0"/>
              <a:pPr/>
              <a:t>4</a:t>
            </a:fld>
            <a:endParaRPr lang="ru-RU" dirty="0"/>
          </a:p>
        </p:txBody>
      </p:sp>
    </p:spTree>
  </p:cSld>
  <p:clrMapOvr>
    <a:masterClrMapping/>
  </p:clrMapOvr>
  <p:transition spd="slow">
    <p:wheel spokes="2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3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0"/>
                            </p:stCondLst>
                            <p:childTnLst>
                              <p:par>
                                <p:cTn id="1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500"/>
                            </p:stCondLst>
                            <p:childTnLst>
                              <p:par>
                                <p:cTn id="17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3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8500"/>
                            </p:stCondLst>
                            <p:childTnLst>
                              <p:par>
                                <p:cTn id="21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9000"/>
                            </p:stCondLst>
                            <p:childTnLst>
                              <p:par>
                                <p:cTn id="2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9500"/>
                            </p:stCondLst>
                            <p:childTnLst>
                              <p:par>
                                <p:cTn id="2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3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>
                                            <p:graphicEl>
                                              <a:dgm id="{FB21B024-0E39-46FE-8284-017262C8C18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4" dur="3000"/>
                                        <p:tgtEl>
                                          <p:spTgt spid="82">
                                            <p:graphicEl>
                                              <a:dgm id="{FB21B024-0E39-46FE-8284-017262C8C18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12500"/>
                            </p:stCondLst>
                            <p:childTnLst>
                              <p:par>
                                <p:cTn id="36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>
                                            <p:graphicEl>
                                              <a:dgm id="{5420E273-D1C4-491E-B467-74578133AD4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8" dur="3000"/>
                                        <p:tgtEl>
                                          <p:spTgt spid="82">
                                            <p:graphicEl>
                                              <a:dgm id="{5420E273-D1C4-491E-B467-74578133AD4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>
                                            <p:graphicEl>
                                              <a:dgm id="{179B140B-5A2A-4A79-BB94-6C9AEE26346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1" dur="3000"/>
                                        <p:tgtEl>
                                          <p:spTgt spid="82">
                                            <p:graphicEl>
                                              <a:dgm id="{179B140B-5A2A-4A79-BB94-6C9AEE26346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15500"/>
                            </p:stCondLst>
                            <p:childTnLst>
                              <p:par>
                                <p:cTn id="43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>
                                            <p:graphicEl>
                                              <a:dgm id="{3740665C-7586-4920-BB05-0892ACE3FB1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5" dur="3000"/>
                                        <p:tgtEl>
                                          <p:spTgt spid="82">
                                            <p:graphicEl>
                                              <a:dgm id="{3740665C-7586-4920-BB05-0892ACE3FB1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>
                                            <p:graphicEl>
                                              <a:dgm id="{10735CD2-BA3B-4D54-AE3F-AFF244D21CB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8" dur="3000"/>
                                        <p:tgtEl>
                                          <p:spTgt spid="82">
                                            <p:graphicEl>
                                              <a:dgm id="{10735CD2-BA3B-4D54-AE3F-AFF244D21CB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3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>
                                      <p:cBhvr override="childStyle">
                                        <p:cTn id="52" dur="2000" fill="hold"/>
                                        <p:tgtEl>
                                          <p:spTgt spid="82">
                                            <p:graphicEl>
                                              <a:dgm id="{FB21B024-0E39-46FE-8284-017262C8C18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>
                                      <p:cBhvr>
                                        <p:cTn id="53" dur="2000" fill="hold"/>
                                        <p:tgtEl>
                                          <p:spTgt spid="82">
                                            <p:graphicEl>
                                              <a:dgm id="{FB21B024-0E39-46FE-8284-017262C8C18D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>
                                      <p:cBhvr>
                                        <p:cTn id="54" dur="2000" fill="hold"/>
                                        <p:tgtEl>
                                          <p:spTgt spid="82">
                                            <p:graphicEl>
                                              <a:dgm id="{FB21B024-0E39-46FE-8284-017262C8C18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set>
                                      <p:cBhvr>
                                        <p:cTn id="55" dur="2000" fill="hold"/>
                                        <p:tgtEl>
                                          <p:spTgt spid="82">
                                            <p:graphicEl>
                                              <a:dgm id="{FB21B024-0E39-46FE-8284-017262C8C18D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3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>
                                      <p:cBhvr override="childStyle">
                                        <p:cTn id="59" dur="2000" fill="hold"/>
                                        <p:tgtEl>
                                          <p:spTgt spid="82">
                                            <p:graphicEl>
                                              <a:dgm id="{5420E273-D1C4-491E-B467-74578133AD4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>
                                      <p:cBhvr>
                                        <p:cTn id="60" dur="2000" fill="hold"/>
                                        <p:tgtEl>
                                          <p:spTgt spid="82">
                                            <p:graphicEl>
                                              <a:dgm id="{5420E273-D1C4-491E-B467-74578133AD42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>
                                      <p:cBhvr>
                                        <p:cTn id="61" dur="2000" fill="hold"/>
                                        <p:tgtEl>
                                          <p:spTgt spid="82">
                                            <p:graphicEl>
                                              <a:dgm id="{5420E273-D1C4-491E-B467-74578133AD4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set>
                                      <p:cBhvr>
                                        <p:cTn id="62" dur="2000" fill="hold"/>
                                        <p:tgtEl>
                                          <p:spTgt spid="82">
                                            <p:graphicEl>
                                              <a:dgm id="{5420E273-D1C4-491E-B467-74578133AD42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23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>
                                      <p:cBhvr override="childStyle">
                                        <p:cTn id="64" dur="2000" fill="hold"/>
                                        <p:tgtEl>
                                          <p:spTgt spid="82">
                                            <p:graphicEl>
                                              <a:dgm id="{179B140B-5A2A-4A79-BB94-6C9AEE26346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>
                                      <p:cBhvr>
                                        <p:cTn id="65" dur="2000" fill="hold"/>
                                        <p:tgtEl>
                                          <p:spTgt spid="82">
                                            <p:graphicEl>
                                              <a:dgm id="{179B140B-5A2A-4A79-BB94-6C9AEE263466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>
                                      <p:cBhvr>
                                        <p:cTn id="66" dur="2000" fill="hold"/>
                                        <p:tgtEl>
                                          <p:spTgt spid="82">
                                            <p:graphicEl>
                                              <a:dgm id="{179B140B-5A2A-4A79-BB94-6C9AEE26346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set>
                                      <p:cBhvr>
                                        <p:cTn id="67" dur="2000" fill="hold"/>
                                        <p:tgtEl>
                                          <p:spTgt spid="82">
                                            <p:graphicEl>
                                              <a:dgm id="{179B140B-5A2A-4A79-BB94-6C9AEE263466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3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>
                                      <p:cBhvr override="childStyle">
                                        <p:cTn id="71" dur="2000" fill="hold"/>
                                        <p:tgtEl>
                                          <p:spTgt spid="82">
                                            <p:graphicEl>
                                              <a:dgm id="{3740665C-7586-4920-BB05-0892ACE3FB1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>
                                      <p:cBhvr>
                                        <p:cTn id="72" dur="2000" fill="hold"/>
                                        <p:tgtEl>
                                          <p:spTgt spid="82">
                                            <p:graphicEl>
                                              <a:dgm id="{3740665C-7586-4920-BB05-0892ACE3FB1C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>
                                      <p:cBhvr>
                                        <p:cTn id="73" dur="2000" fill="hold"/>
                                        <p:tgtEl>
                                          <p:spTgt spid="82">
                                            <p:graphicEl>
                                              <a:dgm id="{3740665C-7586-4920-BB05-0892ACE3FB1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set>
                                      <p:cBhvr>
                                        <p:cTn id="74" dur="2000" fill="hold"/>
                                        <p:tgtEl>
                                          <p:spTgt spid="82">
                                            <p:graphicEl>
                                              <a:dgm id="{3740665C-7586-4920-BB05-0892ACE3FB1C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23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>
                                      <p:cBhvr override="childStyle">
                                        <p:cTn id="76" dur="2000" fill="hold"/>
                                        <p:tgtEl>
                                          <p:spTgt spid="82">
                                            <p:graphicEl>
                                              <a:dgm id="{10735CD2-BA3B-4D54-AE3F-AFF244D21CB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>
                                      <p:cBhvr>
                                        <p:cTn id="77" dur="2000" fill="hold"/>
                                        <p:tgtEl>
                                          <p:spTgt spid="82">
                                            <p:graphicEl>
                                              <a:dgm id="{10735CD2-BA3B-4D54-AE3F-AFF244D21CBD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>
                                      <p:cBhvr>
                                        <p:cTn id="78" dur="2000" fill="hold"/>
                                        <p:tgtEl>
                                          <p:spTgt spid="82">
                                            <p:graphicEl>
                                              <a:dgm id="{10735CD2-BA3B-4D54-AE3F-AFF244D21CB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set>
                                      <p:cBhvr>
                                        <p:cTn id="79" dur="2000" fill="hold"/>
                                        <p:tgtEl>
                                          <p:spTgt spid="82">
                                            <p:graphicEl>
                                              <a:dgm id="{10735CD2-BA3B-4D54-AE3F-AFF244D21CBD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/>
      <p:bldGraphic spid="82" grpId="0" uiExpand="1">
        <p:bldSub>
          <a:bldDgm bld="one"/>
        </p:bldSub>
      </p:bldGraphic>
      <p:bldGraphic spid="82" grpId="1">
        <p:bldSub>
          <a:bldDgm bld="one"/>
        </p:bldSub>
      </p:bldGraphic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75000"/>
              </a:schemeClr>
            </a:gs>
            <a:gs pos="50000">
              <a:schemeClr val="tx2">
                <a:lumMod val="60000"/>
                <a:lumOff val="40000"/>
              </a:schemeClr>
            </a:gs>
            <a:gs pos="100000">
              <a:schemeClr val="bg1"/>
            </a:gs>
          </a:gsLst>
          <a:lin ang="162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65"/>
          <p:cNvGrpSpPr/>
          <p:nvPr/>
        </p:nvGrpSpPr>
        <p:grpSpPr>
          <a:xfrm>
            <a:off x="1119038" y="5572140"/>
            <a:ext cx="7000924" cy="500066"/>
            <a:chOff x="285720" y="3071810"/>
            <a:chExt cx="8286808" cy="1071570"/>
          </a:xfrm>
          <a:effectLst>
            <a:outerShdw blurRad="114300" dir="2760000" algn="ctr" rotWithShape="0">
              <a:schemeClr val="bg1">
                <a:alpha val="72000"/>
              </a:schemeClr>
            </a:outerShdw>
          </a:effectLst>
        </p:grpSpPr>
        <p:sp>
          <p:nvSpPr>
            <p:cNvPr id="39" name="Скругленный прямоугольник 38"/>
            <p:cNvSpPr/>
            <p:nvPr/>
          </p:nvSpPr>
          <p:spPr>
            <a:xfrm>
              <a:off x="285720" y="3071810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40" name="Скругленный прямоугольник 39"/>
            <p:cNvSpPr/>
            <p:nvPr/>
          </p:nvSpPr>
          <p:spPr>
            <a:xfrm>
              <a:off x="642910" y="3357562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41" name="Скругленный прямоугольник 40"/>
            <p:cNvSpPr/>
            <p:nvPr/>
          </p:nvSpPr>
          <p:spPr>
            <a:xfrm>
              <a:off x="1000100" y="3643314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42" name="Скругленный прямоугольник 41"/>
            <p:cNvSpPr/>
            <p:nvPr/>
          </p:nvSpPr>
          <p:spPr>
            <a:xfrm>
              <a:off x="1500166" y="3357562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43" name="Скругленный прямоугольник 42"/>
            <p:cNvSpPr/>
            <p:nvPr/>
          </p:nvSpPr>
          <p:spPr>
            <a:xfrm>
              <a:off x="1928794" y="3643314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44" name="Скругленный прямоугольник 43"/>
            <p:cNvSpPr/>
            <p:nvPr/>
          </p:nvSpPr>
          <p:spPr>
            <a:xfrm>
              <a:off x="2428860" y="3357562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45" name="Скругленный прямоугольник 44"/>
            <p:cNvSpPr/>
            <p:nvPr/>
          </p:nvSpPr>
          <p:spPr>
            <a:xfrm>
              <a:off x="2857488" y="3643314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46" name="Скругленный прямоугольник 45"/>
            <p:cNvSpPr/>
            <p:nvPr/>
          </p:nvSpPr>
          <p:spPr>
            <a:xfrm>
              <a:off x="3286116" y="3357562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66" name="Скругленный прямоугольник 65"/>
            <p:cNvSpPr/>
            <p:nvPr/>
          </p:nvSpPr>
          <p:spPr>
            <a:xfrm>
              <a:off x="3714744" y="3643314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67" name="Скругленный прямоугольник 66"/>
            <p:cNvSpPr/>
            <p:nvPr/>
          </p:nvSpPr>
          <p:spPr>
            <a:xfrm>
              <a:off x="4143372" y="3357562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68" name="Скругленный прямоугольник 67"/>
            <p:cNvSpPr/>
            <p:nvPr/>
          </p:nvSpPr>
          <p:spPr>
            <a:xfrm>
              <a:off x="4572000" y="3643314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69" name="Скругленный прямоугольник 68"/>
            <p:cNvSpPr/>
            <p:nvPr/>
          </p:nvSpPr>
          <p:spPr>
            <a:xfrm>
              <a:off x="5000628" y="3357562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70" name="Скругленный прямоугольник 69"/>
            <p:cNvSpPr/>
            <p:nvPr/>
          </p:nvSpPr>
          <p:spPr>
            <a:xfrm>
              <a:off x="5429256" y="3643314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71" name="Скругленный прямоугольник 70"/>
            <p:cNvSpPr/>
            <p:nvPr/>
          </p:nvSpPr>
          <p:spPr>
            <a:xfrm>
              <a:off x="5857884" y="3357562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72" name="Скругленный прямоугольник 71"/>
            <p:cNvSpPr/>
            <p:nvPr/>
          </p:nvSpPr>
          <p:spPr>
            <a:xfrm>
              <a:off x="6286512" y="3643314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73" name="Скругленный прямоугольник 72"/>
            <p:cNvSpPr/>
            <p:nvPr/>
          </p:nvSpPr>
          <p:spPr>
            <a:xfrm>
              <a:off x="6715140" y="3357562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74" name="Скругленный прямоугольник 73"/>
            <p:cNvSpPr/>
            <p:nvPr/>
          </p:nvSpPr>
          <p:spPr>
            <a:xfrm>
              <a:off x="7143768" y="3643314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75" name="Скругленный прямоугольник 74"/>
            <p:cNvSpPr/>
            <p:nvPr/>
          </p:nvSpPr>
          <p:spPr>
            <a:xfrm>
              <a:off x="7500958" y="3357562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76" name="Скругленный прямоугольник 75"/>
            <p:cNvSpPr/>
            <p:nvPr/>
          </p:nvSpPr>
          <p:spPr>
            <a:xfrm>
              <a:off x="7858148" y="3071810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</p:grpSp>
      <p:sp>
        <p:nvSpPr>
          <p:cNvPr id="80" name="Дата 7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49FCFC-E7B3-432F-85EC-C563E149A027}" type="datetime1">
              <a:rPr lang="ru-RU" smtClean="0"/>
              <a:pPr/>
              <a:t>10.11.2018</a:t>
            </a:fld>
            <a:endParaRPr lang="ru-RU" dirty="0"/>
          </a:p>
        </p:txBody>
      </p:sp>
      <p:sp>
        <p:nvSpPr>
          <p:cNvPr id="81" name="Номер слайда 8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D16E2C-00B1-4622-976F-378A48D00971}" type="slidenum">
              <a:rPr lang="ru-RU" smtClean="0"/>
              <a:pPr/>
              <a:t>5</a:t>
            </a:fld>
            <a:endParaRPr lang="ru-RU" dirty="0"/>
          </a:p>
        </p:txBody>
      </p:sp>
      <p:graphicFrame>
        <p:nvGraphicFramePr>
          <p:cNvPr id="82" name="Содержимое 81"/>
          <p:cNvGraphicFramePr>
            <a:graphicFrameLocks noGrp="1"/>
          </p:cNvGraphicFramePr>
          <p:nvPr>
            <p:ph idx="4294967295"/>
          </p:nvPr>
        </p:nvGraphicFramePr>
        <p:xfrm>
          <a:off x="1000100" y="1357298"/>
          <a:ext cx="7500990" cy="414340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pSp>
        <p:nvGrpSpPr>
          <p:cNvPr id="3" name="Группа 13"/>
          <p:cNvGrpSpPr/>
          <p:nvPr/>
        </p:nvGrpSpPr>
        <p:grpSpPr>
          <a:xfrm>
            <a:off x="-11875" y="5798329"/>
            <a:ext cx="1071538" cy="1071546"/>
            <a:chOff x="0" y="5786454"/>
            <a:chExt cx="1071538" cy="1071546"/>
          </a:xfrm>
        </p:grpSpPr>
        <p:sp>
          <p:nvSpPr>
            <p:cNvPr id="10" name="Фигура, имеющая форму буквы L 9"/>
            <p:cNvSpPr/>
            <p:nvPr/>
          </p:nvSpPr>
          <p:spPr>
            <a:xfrm flipH="1" flipV="1">
              <a:off x="0" y="5786454"/>
              <a:ext cx="819405" cy="571504"/>
            </a:xfrm>
            <a:prstGeom prst="corner">
              <a:avLst>
                <a:gd name="adj1" fmla="val 22786"/>
                <a:gd name="adj2" fmla="val 27159"/>
              </a:avLst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11" name="Фигура, имеющая форму буквы L 10"/>
            <p:cNvSpPr/>
            <p:nvPr/>
          </p:nvSpPr>
          <p:spPr>
            <a:xfrm flipH="1" flipV="1">
              <a:off x="0" y="6229346"/>
              <a:ext cx="1071538" cy="628654"/>
            </a:xfrm>
            <a:prstGeom prst="corner">
              <a:avLst>
                <a:gd name="adj1" fmla="val 28227"/>
                <a:gd name="adj2" fmla="val 29123"/>
              </a:avLst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</p:grpSp>
      <p:grpSp>
        <p:nvGrpSpPr>
          <p:cNvPr id="4" name="Группа 14"/>
          <p:cNvGrpSpPr/>
          <p:nvPr/>
        </p:nvGrpSpPr>
        <p:grpSpPr>
          <a:xfrm flipV="1">
            <a:off x="-11875" y="-11875"/>
            <a:ext cx="1071538" cy="1071546"/>
            <a:chOff x="0" y="5786454"/>
            <a:chExt cx="1071538" cy="1071546"/>
          </a:xfrm>
        </p:grpSpPr>
        <p:sp>
          <p:nvSpPr>
            <p:cNvPr id="16" name="Фигура, имеющая форму буквы L 15"/>
            <p:cNvSpPr/>
            <p:nvPr/>
          </p:nvSpPr>
          <p:spPr>
            <a:xfrm flipH="1" flipV="1">
              <a:off x="0" y="5786454"/>
              <a:ext cx="819405" cy="571504"/>
            </a:xfrm>
            <a:prstGeom prst="corner">
              <a:avLst>
                <a:gd name="adj1" fmla="val 22786"/>
                <a:gd name="adj2" fmla="val 27159"/>
              </a:avLst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17" name="Фигура, имеющая форму буквы L 16"/>
            <p:cNvSpPr/>
            <p:nvPr/>
          </p:nvSpPr>
          <p:spPr>
            <a:xfrm flipH="1" flipV="1">
              <a:off x="0" y="6229346"/>
              <a:ext cx="1071538" cy="628654"/>
            </a:xfrm>
            <a:prstGeom prst="corner">
              <a:avLst>
                <a:gd name="adj1" fmla="val 28227"/>
                <a:gd name="adj2" fmla="val 29123"/>
              </a:avLst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</p:grpSp>
      <p:grpSp>
        <p:nvGrpSpPr>
          <p:cNvPr id="5" name="Группа 17"/>
          <p:cNvGrpSpPr/>
          <p:nvPr/>
        </p:nvGrpSpPr>
        <p:grpSpPr>
          <a:xfrm flipH="1" flipV="1">
            <a:off x="8084337" y="-11875"/>
            <a:ext cx="1071538" cy="1071546"/>
            <a:chOff x="0" y="5786454"/>
            <a:chExt cx="1071538" cy="1071546"/>
          </a:xfrm>
        </p:grpSpPr>
        <p:sp>
          <p:nvSpPr>
            <p:cNvPr id="19" name="Фигура, имеющая форму буквы L 18"/>
            <p:cNvSpPr/>
            <p:nvPr/>
          </p:nvSpPr>
          <p:spPr>
            <a:xfrm flipH="1" flipV="1">
              <a:off x="0" y="5786454"/>
              <a:ext cx="819405" cy="571504"/>
            </a:xfrm>
            <a:prstGeom prst="corner">
              <a:avLst>
                <a:gd name="adj1" fmla="val 22786"/>
                <a:gd name="adj2" fmla="val 27159"/>
              </a:avLst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20" name="Фигура, имеющая форму буквы L 19"/>
            <p:cNvSpPr/>
            <p:nvPr/>
          </p:nvSpPr>
          <p:spPr>
            <a:xfrm flipH="1" flipV="1">
              <a:off x="0" y="6229346"/>
              <a:ext cx="1071538" cy="628654"/>
            </a:xfrm>
            <a:prstGeom prst="corner">
              <a:avLst>
                <a:gd name="adj1" fmla="val 28227"/>
                <a:gd name="adj2" fmla="val 29123"/>
              </a:avLst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</p:grpSp>
      <p:grpSp>
        <p:nvGrpSpPr>
          <p:cNvPr id="6" name="Группа 20"/>
          <p:cNvGrpSpPr/>
          <p:nvPr/>
        </p:nvGrpSpPr>
        <p:grpSpPr>
          <a:xfrm flipH="1">
            <a:off x="8084337" y="5798329"/>
            <a:ext cx="1071538" cy="1071546"/>
            <a:chOff x="0" y="5786454"/>
            <a:chExt cx="1071538" cy="1071546"/>
          </a:xfrm>
        </p:grpSpPr>
        <p:sp>
          <p:nvSpPr>
            <p:cNvPr id="22" name="Фигура, имеющая форму буквы L 21"/>
            <p:cNvSpPr/>
            <p:nvPr/>
          </p:nvSpPr>
          <p:spPr>
            <a:xfrm flipH="1" flipV="1">
              <a:off x="0" y="5786454"/>
              <a:ext cx="819405" cy="571504"/>
            </a:xfrm>
            <a:prstGeom prst="corner">
              <a:avLst>
                <a:gd name="adj1" fmla="val 22786"/>
                <a:gd name="adj2" fmla="val 27159"/>
              </a:avLst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23" name="Фигура, имеющая форму буквы L 22"/>
            <p:cNvSpPr/>
            <p:nvPr/>
          </p:nvSpPr>
          <p:spPr>
            <a:xfrm flipH="1" flipV="1">
              <a:off x="0" y="6229346"/>
              <a:ext cx="1071538" cy="628654"/>
            </a:xfrm>
            <a:prstGeom prst="corner">
              <a:avLst>
                <a:gd name="adj1" fmla="val 28227"/>
                <a:gd name="adj2" fmla="val 29123"/>
              </a:avLst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</p:grpSp>
      <p:grpSp>
        <p:nvGrpSpPr>
          <p:cNvPr id="7" name="Группа 65"/>
          <p:cNvGrpSpPr/>
          <p:nvPr/>
        </p:nvGrpSpPr>
        <p:grpSpPr>
          <a:xfrm>
            <a:off x="1071538" y="500042"/>
            <a:ext cx="7000924" cy="500066"/>
            <a:chOff x="285720" y="3071810"/>
            <a:chExt cx="8286808" cy="1071570"/>
          </a:xfrm>
          <a:effectLst>
            <a:outerShdw blurRad="114300" dir="2760000" algn="ctr" rotWithShape="0">
              <a:schemeClr val="bg1">
                <a:alpha val="72000"/>
              </a:schemeClr>
            </a:outerShdw>
          </a:effectLst>
        </p:grpSpPr>
        <p:sp>
          <p:nvSpPr>
            <p:cNvPr id="47" name="Скругленный прямоугольник 46"/>
            <p:cNvSpPr/>
            <p:nvPr/>
          </p:nvSpPr>
          <p:spPr>
            <a:xfrm>
              <a:off x="285720" y="3071810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48" name="Скругленный прямоугольник 47"/>
            <p:cNvSpPr/>
            <p:nvPr/>
          </p:nvSpPr>
          <p:spPr>
            <a:xfrm>
              <a:off x="642910" y="3357562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49" name="Скругленный прямоугольник 48"/>
            <p:cNvSpPr/>
            <p:nvPr/>
          </p:nvSpPr>
          <p:spPr>
            <a:xfrm>
              <a:off x="1000100" y="3643314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50" name="Скругленный прямоугольник 49"/>
            <p:cNvSpPr/>
            <p:nvPr/>
          </p:nvSpPr>
          <p:spPr>
            <a:xfrm>
              <a:off x="1500166" y="3357562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51" name="Скругленный прямоугольник 50"/>
            <p:cNvSpPr/>
            <p:nvPr/>
          </p:nvSpPr>
          <p:spPr>
            <a:xfrm>
              <a:off x="1928794" y="3643314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52" name="Скругленный прямоугольник 51"/>
            <p:cNvSpPr/>
            <p:nvPr/>
          </p:nvSpPr>
          <p:spPr>
            <a:xfrm>
              <a:off x="2428860" y="3357562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53" name="Скругленный прямоугольник 52"/>
            <p:cNvSpPr/>
            <p:nvPr/>
          </p:nvSpPr>
          <p:spPr>
            <a:xfrm>
              <a:off x="2857488" y="3643314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54" name="Скругленный прямоугольник 53"/>
            <p:cNvSpPr/>
            <p:nvPr/>
          </p:nvSpPr>
          <p:spPr>
            <a:xfrm>
              <a:off x="3286116" y="3357562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55" name="Скругленный прямоугольник 54"/>
            <p:cNvSpPr/>
            <p:nvPr/>
          </p:nvSpPr>
          <p:spPr>
            <a:xfrm>
              <a:off x="3714744" y="3643314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56" name="Скругленный прямоугольник 55"/>
            <p:cNvSpPr/>
            <p:nvPr/>
          </p:nvSpPr>
          <p:spPr>
            <a:xfrm>
              <a:off x="4143372" y="3357562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57" name="Скругленный прямоугольник 56"/>
            <p:cNvSpPr/>
            <p:nvPr/>
          </p:nvSpPr>
          <p:spPr>
            <a:xfrm>
              <a:off x="4572000" y="3643314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58" name="Скругленный прямоугольник 57"/>
            <p:cNvSpPr/>
            <p:nvPr/>
          </p:nvSpPr>
          <p:spPr>
            <a:xfrm>
              <a:off x="5000628" y="3357562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59" name="Скругленный прямоугольник 58"/>
            <p:cNvSpPr/>
            <p:nvPr/>
          </p:nvSpPr>
          <p:spPr>
            <a:xfrm>
              <a:off x="5429256" y="3643314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60" name="Скругленный прямоугольник 59"/>
            <p:cNvSpPr/>
            <p:nvPr/>
          </p:nvSpPr>
          <p:spPr>
            <a:xfrm>
              <a:off x="5857884" y="3357562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61" name="Скругленный прямоугольник 60"/>
            <p:cNvSpPr/>
            <p:nvPr/>
          </p:nvSpPr>
          <p:spPr>
            <a:xfrm>
              <a:off x="6286512" y="3643314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62" name="Скругленный прямоугольник 61"/>
            <p:cNvSpPr/>
            <p:nvPr/>
          </p:nvSpPr>
          <p:spPr>
            <a:xfrm>
              <a:off x="6715140" y="3357562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63" name="Скругленный прямоугольник 62"/>
            <p:cNvSpPr/>
            <p:nvPr/>
          </p:nvSpPr>
          <p:spPr>
            <a:xfrm>
              <a:off x="7143768" y="3643314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64" name="Скругленный прямоугольник 63"/>
            <p:cNvSpPr/>
            <p:nvPr/>
          </p:nvSpPr>
          <p:spPr>
            <a:xfrm>
              <a:off x="7500958" y="3357562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65" name="Скругленный прямоугольник 64"/>
            <p:cNvSpPr/>
            <p:nvPr/>
          </p:nvSpPr>
          <p:spPr>
            <a:xfrm>
              <a:off x="7858148" y="3071810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</p:grpSp>
      <p:sp>
        <p:nvSpPr>
          <p:cNvPr id="77" name="Стрелка вправо 76">
            <a:hlinkClick r:id="" action="ppaction://hlinkshowjump?jump=nextslide"/>
          </p:cNvPr>
          <p:cNvSpPr/>
          <p:nvPr/>
        </p:nvSpPr>
        <p:spPr>
          <a:xfrm>
            <a:off x="7643834" y="6357958"/>
            <a:ext cx="357190" cy="428604"/>
          </a:xfrm>
          <a:prstGeom prst="rightArrow">
            <a:avLst>
              <a:gd name="adj1" fmla="val 50000"/>
              <a:gd name="adj2" fmla="val 100000"/>
            </a:avLst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78" name="Стрелка вправо 77">
            <a:hlinkClick r:id="" action="ppaction://hlinkshowjump?jump=previousslide"/>
          </p:cNvPr>
          <p:cNvSpPr/>
          <p:nvPr/>
        </p:nvSpPr>
        <p:spPr>
          <a:xfrm rot="10800000">
            <a:off x="7215206" y="6357958"/>
            <a:ext cx="357190" cy="428604"/>
          </a:xfrm>
          <a:prstGeom prst="rightArrow">
            <a:avLst>
              <a:gd name="adj1" fmla="val 50000"/>
              <a:gd name="adj2" fmla="val 100000"/>
            </a:avLst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79" name="Счетверенная стрелка 78">
            <a:hlinkClick r:id="" action="ppaction://hlinkshowjump?jump=endshow"/>
          </p:cNvPr>
          <p:cNvSpPr/>
          <p:nvPr/>
        </p:nvSpPr>
        <p:spPr>
          <a:xfrm rot="18795233">
            <a:off x="1123284" y="6290823"/>
            <a:ext cx="566740" cy="583202"/>
          </a:xfrm>
          <a:prstGeom prst="quadArrow">
            <a:avLst>
              <a:gd name="adj1" fmla="val 45000"/>
              <a:gd name="adj2" fmla="val 12218"/>
              <a:gd name="adj3" fmla="val 0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</p:spTree>
  </p:cSld>
  <p:clrMapOvr>
    <a:masterClrMapping/>
  </p:clrMapOvr>
  <p:transition spd="slow">
    <p:wheel spokes="2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10" presetClass="entr" presetSubtype="0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>
                                            <p:graphicEl>
                                              <a:dgm id="{C2E630FC-58BA-4B26-8A7A-925B0C15066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0"/>
                                        <p:tgtEl>
                                          <p:spTgt spid="82">
                                            <p:graphicEl>
                                              <a:dgm id="{C2E630FC-58BA-4B26-8A7A-925B0C15066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1000"/>
                            </p:stCondLst>
                            <p:childTnLst>
                              <p:par>
                                <p:cTn id="33" presetID="10" presetClass="entr" presetSubtype="0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>
                                            <p:graphicEl>
                                              <a:dgm id="{D1635AB0-E695-4C7C-A456-47C514FDEAE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0"/>
                                        <p:tgtEl>
                                          <p:spTgt spid="82">
                                            <p:graphicEl>
                                              <a:dgm id="{D1635AB0-E695-4C7C-A456-47C514FDEAE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9000"/>
                            </p:stCondLst>
                            <p:childTnLst>
                              <p:par>
                                <p:cTn id="37" presetID="27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38" dur="1500" autoRev="1" fill="hold"/>
                                        <p:tgtEl>
                                          <p:spTgt spid="82">
                                            <p:graphicEl>
                                              <a:dgm id="{C2E630FC-58BA-4B26-8A7A-925B0C15066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>
                                      <p:cBhvr>
                                        <p:cTn id="39" dur="1500" autoRev="1" fill="hold"/>
                                        <p:tgtEl>
                                          <p:spTgt spid="82">
                                            <p:graphicEl>
                                              <a:dgm id="{C2E630FC-58BA-4B26-8A7A-925B0C15066F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40" dur="1500" autoRev="1" fill="hold"/>
                                        <p:tgtEl>
                                          <p:spTgt spid="82">
                                            <p:graphicEl>
                                              <a:dgm id="{C2E630FC-58BA-4B26-8A7A-925B0C15066F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1" dur="1500" autoRev="1" fill="hold"/>
                                        <p:tgtEl>
                                          <p:spTgt spid="82">
                                            <p:graphicEl>
                                              <a:dgm id="{C2E630FC-58BA-4B26-8A7A-925B0C15066F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22000"/>
                            </p:stCondLst>
                            <p:childTnLst>
                              <p:par>
                                <p:cTn id="43" presetID="27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44" dur="1500" autoRev="1" fill="hold"/>
                                        <p:tgtEl>
                                          <p:spTgt spid="82">
                                            <p:graphicEl>
                                              <a:dgm id="{D1635AB0-E695-4C7C-A456-47C514FDEAE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>
                                      <p:cBhvr>
                                        <p:cTn id="45" dur="1500" autoRev="1" fill="hold"/>
                                        <p:tgtEl>
                                          <p:spTgt spid="82">
                                            <p:graphicEl>
                                              <a:dgm id="{D1635AB0-E695-4C7C-A456-47C514FDEAEC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46" dur="1500" autoRev="1" fill="hold"/>
                                        <p:tgtEl>
                                          <p:spTgt spid="82">
                                            <p:graphicEl>
                                              <a:dgm id="{D1635AB0-E695-4C7C-A456-47C514FDEAEC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7" dur="1500" autoRev="1" fill="hold"/>
                                        <p:tgtEl>
                                          <p:spTgt spid="82">
                                            <p:graphicEl>
                                              <a:dgm id="{D1635AB0-E695-4C7C-A456-47C514FDEAEC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82" grpId="0">
        <p:bldSub>
          <a:bldDgm bld="one"/>
        </p:bldSub>
      </p:bldGraphic>
      <p:bldGraphic spid="82" grpId="1">
        <p:bldSub>
          <a:bldDgm bld="one"/>
        </p:bldSub>
      </p:bldGraphic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75000"/>
              </a:schemeClr>
            </a:gs>
            <a:gs pos="50000">
              <a:schemeClr val="tx2">
                <a:lumMod val="60000"/>
                <a:lumOff val="40000"/>
              </a:schemeClr>
            </a:gs>
            <a:gs pos="100000">
              <a:schemeClr val="bg1"/>
            </a:gs>
          </a:gsLst>
          <a:lin ang="162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65"/>
          <p:cNvGrpSpPr/>
          <p:nvPr/>
        </p:nvGrpSpPr>
        <p:grpSpPr>
          <a:xfrm>
            <a:off x="1119038" y="5572140"/>
            <a:ext cx="7000924" cy="500066"/>
            <a:chOff x="285720" y="3071810"/>
            <a:chExt cx="8286808" cy="1071570"/>
          </a:xfrm>
          <a:effectLst>
            <a:outerShdw blurRad="114300" dir="2760000" algn="ctr" rotWithShape="0">
              <a:schemeClr val="bg1">
                <a:alpha val="72000"/>
              </a:schemeClr>
            </a:outerShdw>
          </a:effectLst>
        </p:grpSpPr>
        <p:sp>
          <p:nvSpPr>
            <p:cNvPr id="39" name="Скругленный прямоугольник 38"/>
            <p:cNvSpPr/>
            <p:nvPr/>
          </p:nvSpPr>
          <p:spPr>
            <a:xfrm>
              <a:off x="285720" y="3071810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40" name="Скругленный прямоугольник 39"/>
            <p:cNvSpPr/>
            <p:nvPr/>
          </p:nvSpPr>
          <p:spPr>
            <a:xfrm>
              <a:off x="642910" y="3357562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41" name="Скругленный прямоугольник 40"/>
            <p:cNvSpPr/>
            <p:nvPr/>
          </p:nvSpPr>
          <p:spPr>
            <a:xfrm>
              <a:off x="1000100" y="3643314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42" name="Скругленный прямоугольник 41"/>
            <p:cNvSpPr/>
            <p:nvPr/>
          </p:nvSpPr>
          <p:spPr>
            <a:xfrm>
              <a:off x="1500166" y="3357562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43" name="Скругленный прямоугольник 42"/>
            <p:cNvSpPr/>
            <p:nvPr/>
          </p:nvSpPr>
          <p:spPr>
            <a:xfrm>
              <a:off x="1928794" y="3643314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44" name="Скругленный прямоугольник 43"/>
            <p:cNvSpPr/>
            <p:nvPr/>
          </p:nvSpPr>
          <p:spPr>
            <a:xfrm>
              <a:off x="2428860" y="3357562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45" name="Скругленный прямоугольник 44"/>
            <p:cNvSpPr/>
            <p:nvPr/>
          </p:nvSpPr>
          <p:spPr>
            <a:xfrm>
              <a:off x="2857488" y="3643314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46" name="Скругленный прямоугольник 45"/>
            <p:cNvSpPr/>
            <p:nvPr/>
          </p:nvSpPr>
          <p:spPr>
            <a:xfrm>
              <a:off x="3286116" y="3357562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66" name="Скругленный прямоугольник 65"/>
            <p:cNvSpPr/>
            <p:nvPr/>
          </p:nvSpPr>
          <p:spPr>
            <a:xfrm>
              <a:off x="3714744" y="3643314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67" name="Скругленный прямоугольник 66"/>
            <p:cNvSpPr/>
            <p:nvPr/>
          </p:nvSpPr>
          <p:spPr>
            <a:xfrm>
              <a:off x="4143372" y="3357562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68" name="Скругленный прямоугольник 67"/>
            <p:cNvSpPr/>
            <p:nvPr/>
          </p:nvSpPr>
          <p:spPr>
            <a:xfrm>
              <a:off x="4572000" y="3643314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69" name="Скругленный прямоугольник 68"/>
            <p:cNvSpPr/>
            <p:nvPr/>
          </p:nvSpPr>
          <p:spPr>
            <a:xfrm>
              <a:off x="5000628" y="3357562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70" name="Скругленный прямоугольник 69"/>
            <p:cNvSpPr/>
            <p:nvPr/>
          </p:nvSpPr>
          <p:spPr>
            <a:xfrm>
              <a:off x="5429256" y="3643314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71" name="Скругленный прямоугольник 70"/>
            <p:cNvSpPr/>
            <p:nvPr/>
          </p:nvSpPr>
          <p:spPr>
            <a:xfrm>
              <a:off x="5857884" y="3357562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72" name="Скругленный прямоугольник 71"/>
            <p:cNvSpPr/>
            <p:nvPr/>
          </p:nvSpPr>
          <p:spPr>
            <a:xfrm>
              <a:off x="6286512" y="3643314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73" name="Скругленный прямоугольник 72"/>
            <p:cNvSpPr/>
            <p:nvPr/>
          </p:nvSpPr>
          <p:spPr>
            <a:xfrm>
              <a:off x="6715140" y="3357562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74" name="Скругленный прямоугольник 73"/>
            <p:cNvSpPr/>
            <p:nvPr/>
          </p:nvSpPr>
          <p:spPr>
            <a:xfrm>
              <a:off x="7143768" y="3643314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75" name="Скругленный прямоугольник 74"/>
            <p:cNvSpPr/>
            <p:nvPr/>
          </p:nvSpPr>
          <p:spPr>
            <a:xfrm>
              <a:off x="7500958" y="3357562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76" name="Скругленный прямоугольник 75"/>
            <p:cNvSpPr/>
            <p:nvPr/>
          </p:nvSpPr>
          <p:spPr>
            <a:xfrm>
              <a:off x="7858148" y="3071810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</p:grpSp>
      <p:sp>
        <p:nvSpPr>
          <p:cNvPr id="80" name="Дата 7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1E693-EC49-45B4-A373-A70E2D4BB483}" type="datetime1">
              <a:rPr lang="ru-RU" smtClean="0"/>
              <a:pPr/>
              <a:t>10.11.2018</a:t>
            </a:fld>
            <a:endParaRPr lang="ru-RU" dirty="0"/>
          </a:p>
        </p:txBody>
      </p:sp>
      <p:sp>
        <p:nvSpPr>
          <p:cNvPr id="81" name="Номер слайда 8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D16E2C-00B1-4622-976F-378A48D00971}" type="slidenum">
              <a:rPr lang="ru-RU" smtClean="0"/>
              <a:pPr/>
              <a:t>6</a:t>
            </a:fld>
            <a:endParaRPr lang="ru-RU" dirty="0"/>
          </a:p>
        </p:txBody>
      </p:sp>
      <p:graphicFrame>
        <p:nvGraphicFramePr>
          <p:cNvPr id="82" name="Содержимое 81"/>
          <p:cNvGraphicFramePr>
            <a:graphicFrameLocks noGrp="1"/>
          </p:cNvGraphicFramePr>
          <p:nvPr>
            <p:ph idx="4294967295"/>
          </p:nvPr>
        </p:nvGraphicFramePr>
        <p:xfrm>
          <a:off x="1214414" y="1500174"/>
          <a:ext cx="7358114" cy="435771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pSp>
        <p:nvGrpSpPr>
          <p:cNvPr id="3" name="Группа 13"/>
          <p:cNvGrpSpPr/>
          <p:nvPr/>
        </p:nvGrpSpPr>
        <p:grpSpPr>
          <a:xfrm>
            <a:off x="-11875" y="5798329"/>
            <a:ext cx="1071538" cy="1071546"/>
            <a:chOff x="0" y="5786454"/>
            <a:chExt cx="1071538" cy="1071546"/>
          </a:xfrm>
        </p:grpSpPr>
        <p:sp>
          <p:nvSpPr>
            <p:cNvPr id="10" name="Фигура, имеющая форму буквы L 9"/>
            <p:cNvSpPr/>
            <p:nvPr/>
          </p:nvSpPr>
          <p:spPr>
            <a:xfrm flipH="1" flipV="1">
              <a:off x="0" y="5786454"/>
              <a:ext cx="819405" cy="571504"/>
            </a:xfrm>
            <a:prstGeom prst="corner">
              <a:avLst>
                <a:gd name="adj1" fmla="val 22786"/>
                <a:gd name="adj2" fmla="val 27159"/>
              </a:avLst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11" name="Фигура, имеющая форму буквы L 10"/>
            <p:cNvSpPr/>
            <p:nvPr/>
          </p:nvSpPr>
          <p:spPr>
            <a:xfrm flipH="1" flipV="1">
              <a:off x="0" y="6229346"/>
              <a:ext cx="1071538" cy="628654"/>
            </a:xfrm>
            <a:prstGeom prst="corner">
              <a:avLst>
                <a:gd name="adj1" fmla="val 28227"/>
                <a:gd name="adj2" fmla="val 29123"/>
              </a:avLst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</p:grpSp>
      <p:grpSp>
        <p:nvGrpSpPr>
          <p:cNvPr id="4" name="Группа 14"/>
          <p:cNvGrpSpPr/>
          <p:nvPr/>
        </p:nvGrpSpPr>
        <p:grpSpPr>
          <a:xfrm flipV="1">
            <a:off x="-11875" y="-11875"/>
            <a:ext cx="1071538" cy="1071546"/>
            <a:chOff x="0" y="5786454"/>
            <a:chExt cx="1071538" cy="1071546"/>
          </a:xfrm>
        </p:grpSpPr>
        <p:sp>
          <p:nvSpPr>
            <p:cNvPr id="16" name="Фигура, имеющая форму буквы L 15"/>
            <p:cNvSpPr/>
            <p:nvPr/>
          </p:nvSpPr>
          <p:spPr>
            <a:xfrm flipH="1" flipV="1">
              <a:off x="0" y="5786454"/>
              <a:ext cx="819405" cy="571504"/>
            </a:xfrm>
            <a:prstGeom prst="corner">
              <a:avLst>
                <a:gd name="adj1" fmla="val 22786"/>
                <a:gd name="adj2" fmla="val 27159"/>
              </a:avLst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17" name="Фигура, имеющая форму буквы L 16"/>
            <p:cNvSpPr/>
            <p:nvPr/>
          </p:nvSpPr>
          <p:spPr>
            <a:xfrm flipH="1" flipV="1">
              <a:off x="0" y="6229346"/>
              <a:ext cx="1071538" cy="628654"/>
            </a:xfrm>
            <a:prstGeom prst="corner">
              <a:avLst>
                <a:gd name="adj1" fmla="val 28227"/>
                <a:gd name="adj2" fmla="val 29123"/>
              </a:avLst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</p:grpSp>
      <p:grpSp>
        <p:nvGrpSpPr>
          <p:cNvPr id="5" name="Группа 17"/>
          <p:cNvGrpSpPr/>
          <p:nvPr/>
        </p:nvGrpSpPr>
        <p:grpSpPr>
          <a:xfrm flipH="1" flipV="1">
            <a:off x="8084337" y="-11875"/>
            <a:ext cx="1071538" cy="1071546"/>
            <a:chOff x="0" y="5786454"/>
            <a:chExt cx="1071538" cy="1071546"/>
          </a:xfrm>
        </p:grpSpPr>
        <p:sp>
          <p:nvSpPr>
            <p:cNvPr id="19" name="Фигура, имеющая форму буквы L 18"/>
            <p:cNvSpPr/>
            <p:nvPr/>
          </p:nvSpPr>
          <p:spPr>
            <a:xfrm flipH="1" flipV="1">
              <a:off x="0" y="5786454"/>
              <a:ext cx="819405" cy="571504"/>
            </a:xfrm>
            <a:prstGeom prst="corner">
              <a:avLst>
                <a:gd name="adj1" fmla="val 22786"/>
                <a:gd name="adj2" fmla="val 27159"/>
              </a:avLst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20" name="Фигура, имеющая форму буквы L 19"/>
            <p:cNvSpPr/>
            <p:nvPr/>
          </p:nvSpPr>
          <p:spPr>
            <a:xfrm flipH="1" flipV="1">
              <a:off x="0" y="6229346"/>
              <a:ext cx="1071538" cy="628654"/>
            </a:xfrm>
            <a:prstGeom prst="corner">
              <a:avLst>
                <a:gd name="adj1" fmla="val 28227"/>
                <a:gd name="adj2" fmla="val 29123"/>
              </a:avLst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</p:grpSp>
      <p:grpSp>
        <p:nvGrpSpPr>
          <p:cNvPr id="6" name="Группа 20"/>
          <p:cNvGrpSpPr/>
          <p:nvPr/>
        </p:nvGrpSpPr>
        <p:grpSpPr>
          <a:xfrm flipH="1">
            <a:off x="8084337" y="5798329"/>
            <a:ext cx="1071538" cy="1071546"/>
            <a:chOff x="0" y="5786454"/>
            <a:chExt cx="1071538" cy="1071546"/>
          </a:xfrm>
        </p:grpSpPr>
        <p:sp>
          <p:nvSpPr>
            <p:cNvPr id="22" name="Фигура, имеющая форму буквы L 21"/>
            <p:cNvSpPr/>
            <p:nvPr/>
          </p:nvSpPr>
          <p:spPr>
            <a:xfrm flipH="1" flipV="1">
              <a:off x="0" y="5786454"/>
              <a:ext cx="819405" cy="571504"/>
            </a:xfrm>
            <a:prstGeom prst="corner">
              <a:avLst>
                <a:gd name="adj1" fmla="val 22786"/>
                <a:gd name="adj2" fmla="val 27159"/>
              </a:avLst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23" name="Фигура, имеющая форму буквы L 22"/>
            <p:cNvSpPr/>
            <p:nvPr/>
          </p:nvSpPr>
          <p:spPr>
            <a:xfrm flipH="1" flipV="1">
              <a:off x="0" y="6229346"/>
              <a:ext cx="1071538" cy="628654"/>
            </a:xfrm>
            <a:prstGeom prst="corner">
              <a:avLst>
                <a:gd name="adj1" fmla="val 28227"/>
                <a:gd name="adj2" fmla="val 29123"/>
              </a:avLst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</p:grpSp>
      <p:grpSp>
        <p:nvGrpSpPr>
          <p:cNvPr id="7" name="Группа 65"/>
          <p:cNvGrpSpPr/>
          <p:nvPr/>
        </p:nvGrpSpPr>
        <p:grpSpPr>
          <a:xfrm>
            <a:off x="1142976" y="714356"/>
            <a:ext cx="7000924" cy="500066"/>
            <a:chOff x="285720" y="3071810"/>
            <a:chExt cx="8286808" cy="1071570"/>
          </a:xfrm>
          <a:effectLst>
            <a:outerShdw blurRad="114300" dir="2760000" algn="ctr" rotWithShape="0">
              <a:schemeClr val="bg1">
                <a:alpha val="72000"/>
              </a:schemeClr>
            </a:outerShdw>
          </a:effectLst>
        </p:grpSpPr>
        <p:sp>
          <p:nvSpPr>
            <p:cNvPr id="47" name="Скругленный прямоугольник 46"/>
            <p:cNvSpPr/>
            <p:nvPr/>
          </p:nvSpPr>
          <p:spPr>
            <a:xfrm>
              <a:off x="285720" y="3071810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48" name="Скругленный прямоугольник 47"/>
            <p:cNvSpPr/>
            <p:nvPr/>
          </p:nvSpPr>
          <p:spPr>
            <a:xfrm>
              <a:off x="642910" y="3357562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49" name="Скругленный прямоугольник 48"/>
            <p:cNvSpPr/>
            <p:nvPr/>
          </p:nvSpPr>
          <p:spPr>
            <a:xfrm>
              <a:off x="1000100" y="3643314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50" name="Скругленный прямоугольник 49"/>
            <p:cNvSpPr/>
            <p:nvPr/>
          </p:nvSpPr>
          <p:spPr>
            <a:xfrm>
              <a:off x="1500166" y="3357562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51" name="Скругленный прямоугольник 50"/>
            <p:cNvSpPr/>
            <p:nvPr/>
          </p:nvSpPr>
          <p:spPr>
            <a:xfrm>
              <a:off x="1928794" y="3643314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52" name="Скругленный прямоугольник 51"/>
            <p:cNvSpPr/>
            <p:nvPr/>
          </p:nvSpPr>
          <p:spPr>
            <a:xfrm>
              <a:off x="2428860" y="3357562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53" name="Скругленный прямоугольник 52"/>
            <p:cNvSpPr/>
            <p:nvPr/>
          </p:nvSpPr>
          <p:spPr>
            <a:xfrm>
              <a:off x="2857488" y="3643314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54" name="Скругленный прямоугольник 53"/>
            <p:cNvSpPr/>
            <p:nvPr/>
          </p:nvSpPr>
          <p:spPr>
            <a:xfrm>
              <a:off x="3286116" y="3357562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55" name="Скругленный прямоугольник 54"/>
            <p:cNvSpPr/>
            <p:nvPr/>
          </p:nvSpPr>
          <p:spPr>
            <a:xfrm>
              <a:off x="3714744" y="3643314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56" name="Скругленный прямоугольник 55"/>
            <p:cNvSpPr/>
            <p:nvPr/>
          </p:nvSpPr>
          <p:spPr>
            <a:xfrm>
              <a:off x="4143372" y="3357562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57" name="Скругленный прямоугольник 56"/>
            <p:cNvSpPr/>
            <p:nvPr/>
          </p:nvSpPr>
          <p:spPr>
            <a:xfrm>
              <a:off x="4572000" y="3643314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58" name="Скругленный прямоугольник 57"/>
            <p:cNvSpPr/>
            <p:nvPr/>
          </p:nvSpPr>
          <p:spPr>
            <a:xfrm>
              <a:off x="5000628" y="3357562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59" name="Скругленный прямоугольник 58"/>
            <p:cNvSpPr/>
            <p:nvPr/>
          </p:nvSpPr>
          <p:spPr>
            <a:xfrm>
              <a:off x="5429256" y="3643314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60" name="Скругленный прямоугольник 59"/>
            <p:cNvSpPr/>
            <p:nvPr/>
          </p:nvSpPr>
          <p:spPr>
            <a:xfrm>
              <a:off x="5857884" y="3357562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61" name="Скругленный прямоугольник 60"/>
            <p:cNvSpPr/>
            <p:nvPr/>
          </p:nvSpPr>
          <p:spPr>
            <a:xfrm>
              <a:off x="6286512" y="3643314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62" name="Скругленный прямоугольник 61"/>
            <p:cNvSpPr/>
            <p:nvPr/>
          </p:nvSpPr>
          <p:spPr>
            <a:xfrm>
              <a:off x="6715140" y="3357562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63" name="Скругленный прямоугольник 62"/>
            <p:cNvSpPr/>
            <p:nvPr/>
          </p:nvSpPr>
          <p:spPr>
            <a:xfrm>
              <a:off x="7143768" y="3643314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64" name="Скругленный прямоугольник 63"/>
            <p:cNvSpPr/>
            <p:nvPr/>
          </p:nvSpPr>
          <p:spPr>
            <a:xfrm>
              <a:off x="7500958" y="3357562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65" name="Скругленный прямоугольник 64"/>
            <p:cNvSpPr/>
            <p:nvPr/>
          </p:nvSpPr>
          <p:spPr>
            <a:xfrm>
              <a:off x="7858148" y="3071810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</p:grpSp>
      <p:sp>
        <p:nvSpPr>
          <p:cNvPr id="77" name="Стрелка вправо 76">
            <a:hlinkClick r:id="" action="ppaction://hlinkshowjump?jump=nextslide"/>
          </p:cNvPr>
          <p:cNvSpPr/>
          <p:nvPr/>
        </p:nvSpPr>
        <p:spPr>
          <a:xfrm>
            <a:off x="7643834" y="6357958"/>
            <a:ext cx="357190" cy="428604"/>
          </a:xfrm>
          <a:prstGeom prst="rightArrow">
            <a:avLst>
              <a:gd name="adj1" fmla="val 50000"/>
              <a:gd name="adj2" fmla="val 100000"/>
            </a:avLst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78" name="Стрелка вправо 77">
            <a:hlinkClick r:id="" action="ppaction://hlinkshowjump?jump=previousslide"/>
          </p:cNvPr>
          <p:cNvSpPr/>
          <p:nvPr/>
        </p:nvSpPr>
        <p:spPr>
          <a:xfrm rot="10800000">
            <a:off x="7215206" y="6357958"/>
            <a:ext cx="357190" cy="428604"/>
          </a:xfrm>
          <a:prstGeom prst="rightArrow">
            <a:avLst>
              <a:gd name="adj1" fmla="val 50000"/>
              <a:gd name="adj2" fmla="val 100000"/>
            </a:avLst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79" name="Счетверенная стрелка 78">
            <a:hlinkClick r:id="" action="ppaction://hlinkshowjump?jump=endshow"/>
          </p:cNvPr>
          <p:cNvSpPr/>
          <p:nvPr/>
        </p:nvSpPr>
        <p:spPr>
          <a:xfrm rot="18795233">
            <a:off x="1123284" y="6290823"/>
            <a:ext cx="566740" cy="583202"/>
          </a:xfrm>
          <a:prstGeom prst="quadArrow">
            <a:avLst>
              <a:gd name="adj1" fmla="val 45000"/>
              <a:gd name="adj2" fmla="val 12218"/>
              <a:gd name="adj3" fmla="val 0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</p:spTree>
  </p:cSld>
  <p:clrMapOvr>
    <a:masterClrMapping/>
  </p:clrMapOvr>
  <p:transition spd="slow">
    <p:wheel spokes="2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"/>
                            </p:stCondLst>
                            <p:childTnLst>
                              <p:par>
                                <p:cTn id="25" presetID="10" presetClass="entr" presetSubtype="0" fill="hold" grpId="0" nodeType="afterEffect">
                                  <p:stCondLst>
                                    <p:cond delay="35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>
                                            <p:graphicEl>
                                              <a:dgm id="{9241DF9C-97AA-4545-8D42-BD8066ADDF9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82">
                                            <p:graphicEl>
                                              <a:dgm id="{9241DF9C-97AA-4545-8D42-BD8066ADDF9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6500"/>
                            </p:stCondLst>
                            <p:childTnLst>
                              <p:par>
                                <p:cTn id="29" presetID="10" presetClass="entr" presetSubtype="0" fill="hold" grpId="0" nodeType="afterEffect">
                                  <p:stCondLst>
                                    <p:cond delay="35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>
                                            <p:graphicEl>
                                              <a:dgm id="{8CAE8822-5194-491F-8073-6275AA797C7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82">
                                            <p:graphicEl>
                                              <a:dgm id="{8CAE8822-5194-491F-8073-6275AA797C7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2000"/>
                            </p:stCondLst>
                            <p:childTnLst>
                              <p:par>
                                <p:cTn id="33" presetID="10" presetClass="entr" presetSubtype="0" fill="hold" grpId="0" nodeType="afterEffect">
                                  <p:stCondLst>
                                    <p:cond delay="350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>
                                            <p:graphicEl>
                                              <a:dgm id="{EAB5333F-0448-44A2-B018-A0EE2E69B55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82">
                                            <p:graphicEl>
                                              <a:dgm id="{EAB5333F-0448-44A2-B018-A0EE2E69B55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7500"/>
                            </p:stCondLst>
                            <p:childTnLst>
                              <p:par>
                                <p:cTn id="37" presetID="10" presetClass="entr" presetSubtype="0" fill="hold" grpId="0" nodeType="afterEffect">
                                  <p:stCondLst>
                                    <p:cond delay="35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>
                                            <p:graphicEl>
                                              <a:dgm id="{085B8031-DE7C-4F91-9872-3EA8DE44B9C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2000"/>
                                        <p:tgtEl>
                                          <p:spTgt spid="82">
                                            <p:graphicEl>
                                              <a:dgm id="{085B8031-DE7C-4F91-9872-3EA8DE44B9C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23000"/>
                            </p:stCondLst>
                            <p:childTnLst>
                              <p:par>
                                <p:cTn id="41" presetID="10" presetClass="entr" presetSubtype="0" fill="hold" grpId="0" nodeType="afterEffect">
                                  <p:stCondLst>
                                    <p:cond delay="35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>
                                            <p:graphicEl>
                                              <a:dgm id="{0B1DD397-DAB9-4B52-BD79-7C4BCB8EEDE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2000"/>
                                        <p:tgtEl>
                                          <p:spTgt spid="82">
                                            <p:graphicEl>
                                              <a:dgm id="{0B1DD397-DAB9-4B52-BD79-7C4BCB8EEDE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28500"/>
                            </p:stCondLst>
                            <p:childTnLst>
                              <p:par>
                                <p:cTn id="45" presetID="10" presetClass="entr" presetSubtype="0" fill="hold" grpId="0" nodeType="afterEffect">
                                  <p:stCondLst>
                                    <p:cond delay="350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>
                                            <p:graphicEl>
                                              <a:dgm id="{C179A638-32D5-4A72-BD17-FBBB04C0D94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82">
                                            <p:graphicEl>
                                              <a:dgm id="{C179A638-32D5-4A72-BD17-FBBB04C0D94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34000"/>
                            </p:stCondLst>
                            <p:childTnLst>
                              <p:par>
                                <p:cTn id="49" presetID="10" presetClass="entr" presetSubtype="0" fill="hold" grpId="0" nodeType="afterEffect">
                                  <p:stCondLst>
                                    <p:cond delay="350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>
                                            <p:graphicEl>
                                              <a:dgm id="{54499F21-7E42-48A7-9FF1-3E2F914991C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2000"/>
                                        <p:tgtEl>
                                          <p:spTgt spid="82">
                                            <p:graphicEl>
                                              <a:dgm id="{54499F21-7E42-48A7-9FF1-3E2F914991C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39500"/>
                            </p:stCondLst>
                            <p:childTnLst>
                              <p:par>
                                <p:cTn id="53" presetID="35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54" dur="3000" fill="hold"/>
                                        <p:tgtEl>
                                          <p:spTgt spid="82">
                                            <p:graphicEl>
                                              <a:dgm id="{9241DF9C-97AA-4545-8D42-BD8066ADDF9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42500"/>
                            </p:stCondLst>
                            <p:childTnLst>
                              <p:par>
                                <p:cTn id="56" presetID="35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57" dur="3000" fill="hold"/>
                                        <p:tgtEl>
                                          <p:spTgt spid="82">
                                            <p:graphicEl>
                                              <a:dgm id="{8CAE8822-5194-491F-8073-6275AA797C7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45500"/>
                            </p:stCondLst>
                            <p:childTnLst>
                              <p:par>
                                <p:cTn id="59" presetID="35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0" dur="3000" fill="hold"/>
                                        <p:tgtEl>
                                          <p:spTgt spid="82">
                                            <p:graphicEl>
                                              <a:dgm id="{EAB5333F-0448-44A2-B018-A0EE2E69B55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48500"/>
                            </p:stCondLst>
                            <p:childTnLst>
                              <p:par>
                                <p:cTn id="62" presetID="35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3" dur="3000" fill="hold"/>
                                        <p:tgtEl>
                                          <p:spTgt spid="82">
                                            <p:graphicEl>
                                              <a:dgm id="{085B8031-DE7C-4F91-9872-3EA8DE44B9C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51500"/>
                            </p:stCondLst>
                            <p:childTnLst>
                              <p:par>
                                <p:cTn id="65" presetID="35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6" dur="3000" fill="hold"/>
                                        <p:tgtEl>
                                          <p:spTgt spid="82">
                                            <p:graphicEl>
                                              <a:dgm id="{0B1DD397-DAB9-4B52-BD79-7C4BCB8EEDE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54500"/>
                            </p:stCondLst>
                            <p:childTnLst>
                              <p:par>
                                <p:cTn id="68" presetID="35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9" dur="3000" fill="hold"/>
                                        <p:tgtEl>
                                          <p:spTgt spid="82">
                                            <p:graphicEl>
                                              <a:dgm id="{C179A638-32D5-4A72-BD17-FBBB04C0D94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57500"/>
                            </p:stCondLst>
                            <p:childTnLst>
                              <p:par>
                                <p:cTn id="71" presetID="35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72" dur="3000" fill="hold"/>
                                        <p:tgtEl>
                                          <p:spTgt spid="82">
                                            <p:graphicEl>
                                              <a:dgm id="{54499F21-7E42-48A7-9FF1-3E2F914991C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82" grpId="0">
        <p:bldSub>
          <a:bldDgm bld="one"/>
        </p:bldSub>
      </p:bldGraphic>
      <p:bldGraphic spid="82" grpId="1">
        <p:bldSub>
          <a:bldDgm bld="one"/>
        </p:bldSub>
      </p:bldGraphic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75000"/>
              </a:schemeClr>
            </a:gs>
            <a:gs pos="50000">
              <a:schemeClr val="tx2">
                <a:lumMod val="60000"/>
                <a:lumOff val="40000"/>
              </a:schemeClr>
            </a:gs>
            <a:gs pos="100000">
              <a:schemeClr val="bg1"/>
            </a:gs>
          </a:gsLst>
          <a:lin ang="162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65"/>
          <p:cNvGrpSpPr/>
          <p:nvPr/>
        </p:nvGrpSpPr>
        <p:grpSpPr>
          <a:xfrm>
            <a:off x="1119038" y="5572140"/>
            <a:ext cx="7000924" cy="500066"/>
            <a:chOff x="285720" y="3071810"/>
            <a:chExt cx="8286808" cy="1071570"/>
          </a:xfrm>
          <a:effectLst>
            <a:outerShdw blurRad="114300" dir="2760000" algn="ctr" rotWithShape="0">
              <a:schemeClr val="bg1">
                <a:alpha val="72000"/>
              </a:schemeClr>
            </a:outerShdw>
          </a:effectLst>
        </p:grpSpPr>
        <p:sp>
          <p:nvSpPr>
            <p:cNvPr id="39" name="Скругленный прямоугольник 38"/>
            <p:cNvSpPr/>
            <p:nvPr/>
          </p:nvSpPr>
          <p:spPr>
            <a:xfrm>
              <a:off x="285720" y="3071810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40" name="Скругленный прямоугольник 39"/>
            <p:cNvSpPr/>
            <p:nvPr/>
          </p:nvSpPr>
          <p:spPr>
            <a:xfrm>
              <a:off x="642910" y="3357562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41" name="Скругленный прямоугольник 40"/>
            <p:cNvSpPr/>
            <p:nvPr/>
          </p:nvSpPr>
          <p:spPr>
            <a:xfrm>
              <a:off x="1000100" y="3643314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42" name="Скругленный прямоугольник 41"/>
            <p:cNvSpPr/>
            <p:nvPr/>
          </p:nvSpPr>
          <p:spPr>
            <a:xfrm>
              <a:off x="1500166" y="3357562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43" name="Скругленный прямоугольник 42"/>
            <p:cNvSpPr/>
            <p:nvPr/>
          </p:nvSpPr>
          <p:spPr>
            <a:xfrm>
              <a:off x="1928794" y="3643314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44" name="Скругленный прямоугольник 43"/>
            <p:cNvSpPr/>
            <p:nvPr/>
          </p:nvSpPr>
          <p:spPr>
            <a:xfrm>
              <a:off x="2428860" y="3357562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45" name="Скругленный прямоугольник 44"/>
            <p:cNvSpPr/>
            <p:nvPr/>
          </p:nvSpPr>
          <p:spPr>
            <a:xfrm>
              <a:off x="2857488" y="3643314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46" name="Скругленный прямоугольник 45"/>
            <p:cNvSpPr/>
            <p:nvPr/>
          </p:nvSpPr>
          <p:spPr>
            <a:xfrm>
              <a:off x="3286116" y="3357562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66" name="Скругленный прямоугольник 65"/>
            <p:cNvSpPr/>
            <p:nvPr/>
          </p:nvSpPr>
          <p:spPr>
            <a:xfrm>
              <a:off x="3714744" y="3643314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67" name="Скругленный прямоугольник 66"/>
            <p:cNvSpPr/>
            <p:nvPr/>
          </p:nvSpPr>
          <p:spPr>
            <a:xfrm>
              <a:off x="4143372" y="3357562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68" name="Скругленный прямоугольник 67"/>
            <p:cNvSpPr/>
            <p:nvPr/>
          </p:nvSpPr>
          <p:spPr>
            <a:xfrm>
              <a:off x="4572000" y="3643314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69" name="Скругленный прямоугольник 68"/>
            <p:cNvSpPr/>
            <p:nvPr/>
          </p:nvSpPr>
          <p:spPr>
            <a:xfrm>
              <a:off x="5000628" y="3357562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70" name="Скругленный прямоугольник 69"/>
            <p:cNvSpPr/>
            <p:nvPr/>
          </p:nvSpPr>
          <p:spPr>
            <a:xfrm>
              <a:off x="5429256" y="3643314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71" name="Скругленный прямоугольник 70"/>
            <p:cNvSpPr/>
            <p:nvPr/>
          </p:nvSpPr>
          <p:spPr>
            <a:xfrm>
              <a:off x="5857884" y="3357562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72" name="Скругленный прямоугольник 71"/>
            <p:cNvSpPr/>
            <p:nvPr/>
          </p:nvSpPr>
          <p:spPr>
            <a:xfrm>
              <a:off x="6286512" y="3643314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73" name="Скругленный прямоугольник 72"/>
            <p:cNvSpPr/>
            <p:nvPr/>
          </p:nvSpPr>
          <p:spPr>
            <a:xfrm>
              <a:off x="6715140" y="3357562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74" name="Скругленный прямоугольник 73"/>
            <p:cNvSpPr/>
            <p:nvPr/>
          </p:nvSpPr>
          <p:spPr>
            <a:xfrm>
              <a:off x="7143768" y="3643314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75" name="Скругленный прямоугольник 74"/>
            <p:cNvSpPr/>
            <p:nvPr/>
          </p:nvSpPr>
          <p:spPr>
            <a:xfrm>
              <a:off x="7500958" y="3357562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76" name="Скругленный прямоугольник 75"/>
            <p:cNvSpPr/>
            <p:nvPr/>
          </p:nvSpPr>
          <p:spPr>
            <a:xfrm>
              <a:off x="7858148" y="3071810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</p:grpSp>
      <p:sp>
        <p:nvSpPr>
          <p:cNvPr id="36" name="Заголовок 35"/>
          <p:cNvSpPr>
            <a:spLocks noGrp="1"/>
          </p:cNvSpPr>
          <p:nvPr>
            <p:ph type="title"/>
          </p:nvPr>
        </p:nvSpPr>
        <p:spPr>
          <a:xfrm>
            <a:off x="571472" y="428604"/>
            <a:ext cx="8072494" cy="857256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/>
            </a:r>
            <a:br>
              <a:rPr lang="ru-RU" b="1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</a:br>
            <a:r>
              <a:rPr lang="ru-RU" b="1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2</a:t>
            </a:r>
            <a:r>
              <a:rPr lang="ru-RU" sz="3600" b="1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. Внутренняя энергия и работа расширения и сжатия рабочего тела</a:t>
            </a:r>
            <a:r>
              <a:rPr lang="ru-RU" b="1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/>
            </a:r>
            <a:br>
              <a:rPr lang="ru-RU" b="1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</a:br>
            <a:endParaRPr lang="ru-RU" b="1" dirty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FFFF"/>
              </a:solidFill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37" name="Содержимое 36"/>
          <p:cNvSpPr>
            <a:spLocks noGrp="1"/>
          </p:cNvSpPr>
          <p:nvPr>
            <p:ph idx="1"/>
          </p:nvPr>
        </p:nvSpPr>
        <p:spPr>
          <a:xfrm>
            <a:off x="928662" y="1814514"/>
            <a:ext cx="7358114" cy="4400568"/>
          </a:xfrm>
          <a:prstGeom prst="round2SameRect">
            <a:avLst>
              <a:gd name="adj1" fmla="val 0"/>
              <a:gd name="adj2" fmla="val 11020"/>
            </a:avLst>
          </a:prstGeom>
          <a:gradFill>
            <a:gsLst>
              <a:gs pos="0">
                <a:schemeClr val="accent1">
                  <a:tint val="50000"/>
                  <a:satMod val="300000"/>
                  <a:alpha val="74000"/>
                </a:schemeClr>
              </a:gs>
              <a:gs pos="35000">
                <a:schemeClr val="accent1">
                  <a:tint val="37000"/>
                  <a:satMod val="300000"/>
                  <a:alpha val="85000"/>
                </a:schemeClr>
              </a:gs>
              <a:gs pos="100000">
                <a:schemeClr val="accent1">
                  <a:tint val="15000"/>
                  <a:satMod val="350000"/>
                  <a:alpha val="90000"/>
                </a:schemeClr>
              </a:gs>
            </a:gsLst>
          </a:gra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endParaRPr lang="ru-RU" sz="2400" dirty="0" smtClean="0"/>
          </a:p>
          <a:p>
            <a:r>
              <a:rPr lang="ru-RU" sz="2400" dirty="0" smtClean="0"/>
              <a:t>Равновесный процесс, который может быть осуществлен в обратном направлении через тот же ряд равновесных состояний, что и в прямом, как в рабочем теле, так и во внешней среде, называется </a:t>
            </a:r>
            <a:r>
              <a:rPr lang="ru-RU" sz="2400" dirty="0" smtClean="0">
                <a:solidFill>
                  <a:srgbClr val="FF0000"/>
                </a:solidFill>
              </a:rPr>
              <a:t>обратимым процессом</a:t>
            </a:r>
            <a:r>
              <a:rPr lang="ru-RU" sz="2400" dirty="0" smtClean="0"/>
              <a:t>.</a:t>
            </a:r>
            <a:endParaRPr lang="ru-RU" sz="2400" dirty="0"/>
          </a:p>
        </p:txBody>
      </p:sp>
      <p:grpSp>
        <p:nvGrpSpPr>
          <p:cNvPr id="3" name="Группа 13"/>
          <p:cNvGrpSpPr/>
          <p:nvPr/>
        </p:nvGrpSpPr>
        <p:grpSpPr>
          <a:xfrm>
            <a:off x="-11875" y="5798329"/>
            <a:ext cx="1071538" cy="1071546"/>
            <a:chOff x="0" y="5786454"/>
            <a:chExt cx="1071538" cy="1071546"/>
          </a:xfrm>
        </p:grpSpPr>
        <p:sp>
          <p:nvSpPr>
            <p:cNvPr id="10" name="Фигура, имеющая форму буквы L 9"/>
            <p:cNvSpPr/>
            <p:nvPr/>
          </p:nvSpPr>
          <p:spPr>
            <a:xfrm flipH="1" flipV="1">
              <a:off x="0" y="5786454"/>
              <a:ext cx="819405" cy="571504"/>
            </a:xfrm>
            <a:prstGeom prst="corner">
              <a:avLst>
                <a:gd name="adj1" fmla="val 22786"/>
                <a:gd name="adj2" fmla="val 27159"/>
              </a:avLst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11" name="Фигура, имеющая форму буквы L 10"/>
            <p:cNvSpPr/>
            <p:nvPr/>
          </p:nvSpPr>
          <p:spPr>
            <a:xfrm flipH="1" flipV="1">
              <a:off x="0" y="6229346"/>
              <a:ext cx="1071538" cy="628654"/>
            </a:xfrm>
            <a:prstGeom prst="corner">
              <a:avLst>
                <a:gd name="adj1" fmla="val 28227"/>
                <a:gd name="adj2" fmla="val 29123"/>
              </a:avLst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</p:grpSp>
      <p:grpSp>
        <p:nvGrpSpPr>
          <p:cNvPr id="4" name="Группа 14"/>
          <p:cNvGrpSpPr/>
          <p:nvPr/>
        </p:nvGrpSpPr>
        <p:grpSpPr>
          <a:xfrm flipV="1">
            <a:off x="-11875" y="-11875"/>
            <a:ext cx="1071538" cy="1071546"/>
            <a:chOff x="0" y="5786454"/>
            <a:chExt cx="1071538" cy="1071546"/>
          </a:xfrm>
        </p:grpSpPr>
        <p:sp>
          <p:nvSpPr>
            <p:cNvPr id="16" name="Фигура, имеющая форму буквы L 15"/>
            <p:cNvSpPr/>
            <p:nvPr/>
          </p:nvSpPr>
          <p:spPr>
            <a:xfrm flipH="1" flipV="1">
              <a:off x="0" y="5786454"/>
              <a:ext cx="819405" cy="571504"/>
            </a:xfrm>
            <a:prstGeom prst="corner">
              <a:avLst>
                <a:gd name="adj1" fmla="val 22786"/>
                <a:gd name="adj2" fmla="val 27159"/>
              </a:avLst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17" name="Фигура, имеющая форму буквы L 16"/>
            <p:cNvSpPr/>
            <p:nvPr/>
          </p:nvSpPr>
          <p:spPr>
            <a:xfrm flipH="1" flipV="1">
              <a:off x="0" y="6229346"/>
              <a:ext cx="1071538" cy="628654"/>
            </a:xfrm>
            <a:prstGeom prst="corner">
              <a:avLst>
                <a:gd name="adj1" fmla="val 28227"/>
                <a:gd name="adj2" fmla="val 29123"/>
              </a:avLst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</p:grpSp>
      <p:grpSp>
        <p:nvGrpSpPr>
          <p:cNvPr id="5" name="Группа 17"/>
          <p:cNvGrpSpPr/>
          <p:nvPr/>
        </p:nvGrpSpPr>
        <p:grpSpPr>
          <a:xfrm flipH="1" flipV="1">
            <a:off x="8084337" y="-11875"/>
            <a:ext cx="1071538" cy="1071546"/>
            <a:chOff x="0" y="5786454"/>
            <a:chExt cx="1071538" cy="1071546"/>
          </a:xfrm>
        </p:grpSpPr>
        <p:sp>
          <p:nvSpPr>
            <p:cNvPr id="19" name="Фигура, имеющая форму буквы L 18"/>
            <p:cNvSpPr/>
            <p:nvPr/>
          </p:nvSpPr>
          <p:spPr>
            <a:xfrm flipH="1" flipV="1">
              <a:off x="0" y="5786454"/>
              <a:ext cx="819405" cy="571504"/>
            </a:xfrm>
            <a:prstGeom prst="corner">
              <a:avLst>
                <a:gd name="adj1" fmla="val 22786"/>
                <a:gd name="adj2" fmla="val 27159"/>
              </a:avLst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20" name="Фигура, имеющая форму буквы L 19"/>
            <p:cNvSpPr/>
            <p:nvPr/>
          </p:nvSpPr>
          <p:spPr>
            <a:xfrm flipH="1" flipV="1">
              <a:off x="0" y="6229346"/>
              <a:ext cx="1071538" cy="628654"/>
            </a:xfrm>
            <a:prstGeom prst="corner">
              <a:avLst>
                <a:gd name="adj1" fmla="val 28227"/>
                <a:gd name="adj2" fmla="val 29123"/>
              </a:avLst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</p:grpSp>
      <p:grpSp>
        <p:nvGrpSpPr>
          <p:cNvPr id="6" name="Группа 20"/>
          <p:cNvGrpSpPr/>
          <p:nvPr/>
        </p:nvGrpSpPr>
        <p:grpSpPr>
          <a:xfrm flipH="1">
            <a:off x="8084337" y="5798329"/>
            <a:ext cx="1071538" cy="1071546"/>
            <a:chOff x="0" y="5786454"/>
            <a:chExt cx="1071538" cy="1071546"/>
          </a:xfrm>
        </p:grpSpPr>
        <p:sp>
          <p:nvSpPr>
            <p:cNvPr id="22" name="Фигура, имеющая форму буквы L 21"/>
            <p:cNvSpPr/>
            <p:nvPr/>
          </p:nvSpPr>
          <p:spPr>
            <a:xfrm flipH="1" flipV="1">
              <a:off x="0" y="5786454"/>
              <a:ext cx="819405" cy="571504"/>
            </a:xfrm>
            <a:prstGeom prst="corner">
              <a:avLst>
                <a:gd name="adj1" fmla="val 22786"/>
                <a:gd name="adj2" fmla="val 27159"/>
              </a:avLst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23" name="Фигура, имеющая форму буквы L 22"/>
            <p:cNvSpPr/>
            <p:nvPr/>
          </p:nvSpPr>
          <p:spPr>
            <a:xfrm flipH="1" flipV="1">
              <a:off x="0" y="6229346"/>
              <a:ext cx="1071538" cy="628654"/>
            </a:xfrm>
            <a:prstGeom prst="corner">
              <a:avLst>
                <a:gd name="adj1" fmla="val 28227"/>
                <a:gd name="adj2" fmla="val 29123"/>
              </a:avLst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</p:grpSp>
      <p:grpSp>
        <p:nvGrpSpPr>
          <p:cNvPr id="7" name="Группа 65"/>
          <p:cNvGrpSpPr/>
          <p:nvPr/>
        </p:nvGrpSpPr>
        <p:grpSpPr>
          <a:xfrm>
            <a:off x="1071538" y="1142984"/>
            <a:ext cx="7000924" cy="500066"/>
            <a:chOff x="285720" y="3071810"/>
            <a:chExt cx="8286808" cy="1071570"/>
          </a:xfrm>
          <a:effectLst>
            <a:outerShdw blurRad="114300" dir="2760000" algn="ctr" rotWithShape="0">
              <a:schemeClr val="bg1">
                <a:alpha val="72000"/>
              </a:schemeClr>
            </a:outerShdw>
          </a:effectLst>
        </p:grpSpPr>
        <p:sp>
          <p:nvSpPr>
            <p:cNvPr id="47" name="Скругленный прямоугольник 46"/>
            <p:cNvSpPr/>
            <p:nvPr/>
          </p:nvSpPr>
          <p:spPr>
            <a:xfrm>
              <a:off x="285720" y="3071810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48" name="Скругленный прямоугольник 47"/>
            <p:cNvSpPr/>
            <p:nvPr/>
          </p:nvSpPr>
          <p:spPr>
            <a:xfrm>
              <a:off x="642910" y="3357562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49" name="Скругленный прямоугольник 48"/>
            <p:cNvSpPr/>
            <p:nvPr/>
          </p:nvSpPr>
          <p:spPr>
            <a:xfrm>
              <a:off x="1000100" y="3643314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50" name="Скругленный прямоугольник 49"/>
            <p:cNvSpPr/>
            <p:nvPr/>
          </p:nvSpPr>
          <p:spPr>
            <a:xfrm>
              <a:off x="1500166" y="3357562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51" name="Скругленный прямоугольник 50"/>
            <p:cNvSpPr/>
            <p:nvPr/>
          </p:nvSpPr>
          <p:spPr>
            <a:xfrm>
              <a:off x="1928794" y="3643314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52" name="Скругленный прямоугольник 51"/>
            <p:cNvSpPr/>
            <p:nvPr/>
          </p:nvSpPr>
          <p:spPr>
            <a:xfrm>
              <a:off x="2428860" y="3357562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53" name="Скругленный прямоугольник 52"/>
            <p:cNvSpPr/>
            <p:nvPr/>
          </p:nvSpPr>
          <p:spPr>
            <a:xfrm>
              <a:off x="2857488" y="3643314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54" name="Скругленный прямоугольник 53"/>
            <p:cNvSpPr/>
            <p:nvPr/>
          </p:nvSpPr>
          <p:spPr>
            <a:xfrm>
              <a:off x="3286116" y="3357562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55" name="Скругленный прямоугольник 54"/>
            <p:cNvSpPr/>
            <p:nvPr/>
          </p:nvSpPr>
          <p:spPr>
            <a:xfrm>
              <a:off x="3714744" y="3643314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56" name="Скругленный прямоугольник 55"/>
            <p:cNvSpPr/>
            <p:nvPr/>
          </p:nvSpPr>
          <p:spPr>
            <a:xfrm>
              <a:off x="4143372" y="3357562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57" name="Скругленный прямоугольник 56"/>
            <p:cNvSpPr/>
            <p:nvPr/>
          </p:nvSpPr>
          <p:spPr>
            <a:xfrm>
              <a:off x="4572000" y="3643314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58" name="Скругленный прямоугольник 57"/>
            <p:cNvSpPr/>
            <p:nvPr/>
          </p:nvSpPr>
          <p:spPr>
            <a:xfrm>
              <a:off x="5000628" y="3357562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59" name="Скругленный прямоугольник 58"/>
            <p:cNvSpPr/>
            <p:nvPr/>
          </p:nvSpPr>
          <p:spPr>
            <a:xfrm>
              <a:off x="5429256" y="3643314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60" name="Скругленный прямоугольник 59"/>
            <p:cNvSpPr/>
            <p:nvPr/>
          </p:nvSpPr>
          <p:spPr>
            <a:xfrm>
              <a:off x="5857884" y="3357562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61" name="Скругленный прямоугольник 60"/>
            <p:cNvSpPr/>
            <p:nvPr/>
          </p:nvSpPr>
          <p:spPr>
            <a:xfrm>
              <a:off x="6286512" y="3643314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62" name="Скругленный прямоугольник 61"/>
            <p:cNvSpPr/>
            <p:nvPr/>
          </p:nvSpPr>
          <p:spPr>
            <a:xfrm>
              <a:off x="6715140" y="3357562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63" name="Скругленный прямоугольник 62"/>
            <p:cNvSpPr/>
            <p:nvPr/>
          </p:nvSpPr>
          <p:spPr>
            <a:xfrm>
              <a:off x="7143768" y="3643314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64" name="Скругленный прямоугольник 63"/>
            <p:cNvSpPr/>
            <p:nvPr/>
          </p:nvSpPr>
          <p:spPr>
            <a:xfrm>
              <a:off x="7500958" y="3357562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65" name="Скругленный прямоугольник 64"/>
            <p:cNvSpPr/>
            <p:nvPr/>
          </p:nvSpPr>
          <p:spPr>
            <a:xfrm>
              <a:off x="7858148" y="3071810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</p:grpSp>
      <p:sp>
        <p:nvSpPr>
          <p:cNvPr id="77" name="Стрелка вправо 76">
            <a:hlinkClick r:id="" action="ppaction://hlinkshowjump?jump=nextslide"/>
          </p:cNvPr>
          <p:cNvSpPr/>
          <p:nvPr/>
        </p:nvSpPr>
        <p:spPr>
          <a:xfrm>
            <a:off x="7643834" y="6357958"/>
            <a:ext cx="357190" cy="428604"/>
          </a:xfrm>
          <a:prstGeom prst="rightArrow">
            <a:avLst>
              <a:gd name="adj1" fmla="val 50000"/>
              <a:gd name="adj2" fmla="val 100000"/>
            </a:avLst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78" name="Стрелка вправо 77">
            <a:hlinkClick r:id="" action="ppaction://hlinkshowjump?jump=previousslide"/>
          </p:cNvPr>
          <p:cNvSpPr/>
          <p:nvPr/>
        </p:nvSpPr>
        <p:spPr>
          <a:xfrm rot="10800000">
            <a:off x="7215206" y="6357958"/>
            <a:ext cx="357190" cy="428604"/>
          </a:xfrm>
          <a:prstGeom prst="rightArrow">
            <a:avLst>
              <a:gd name="adj1" fmla="val 50000"/>
              <a:gd name="adj2" fmla="val 100000"/>
            </a:avLst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79" name="Счетверенная стрелка 78">
            <a:hlinkClick r:id="" action="ppaction://hlinkshowjump?jump=endshow"/>
          </p:cNvPr>
          <p:cNvSpPr/>
          <p:nvPr/>
        </p:nvSpPr>
        <p:spPr>
          <a:xfrm rot="18795233">
            <a:off x="1123284" y="6290823"/>
            <a:ext cx="566740" cy="583202"/>
          </a:xfrm>
          <a:prstGeom prst="quadArrow">
            <a:avLst>
              <a:gd name="adj1" fmla="val 45000"/>
              <a:gd name="adj2" fmla="val 12218"/>
              <a:gd name="adj3" fmla="val 0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80" name="Дата 7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BDC6D-0489-4EB9-8AC6-8ABA9AB29223}" type="datetime1">
              <a:rPr lang="ru-RU" smtClean="0"/>
              <a:pPr/>
              <a:t>10.11.2018</a:t>
            </a:fld>
            <a:endParaRPr lang="ru-RU" dirty="0"/>
          </a:p>
        </p:txBody>
      </p:sp>
      <p:sp>
        <p:nvSpPr>
          <p:cNvPr id="81" name="Номер слайда 8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D16E2C-00B1-4622-976F-378A48D00971}" type="slidenum">
              <a:rPr lang="ru-RU" smtClean="0"/>
              <a:pPr/>
              <a:t>7</a:t>
            </a:fld>
            <a:endParaRPr lang="ru-RU" dirty="0"/>
          </a:p>
        </p:txBody>
      </p:sp>
      <p:sp>
        <p:nvSpPr>
          <p:cNvPr id="82" name="Содержимое 36"/>
          <p:cNvSpPr txBox="1">
            <a:spLocks/>
          </p:cNvSpPr>
          <p:nvPr/>
        </p:nvSpPr>
        <p:spPr>
          <a:xfrm>
            <a:off x="928662" y="1857364"/>
            <a:ext cx="7358114" cy="4400568"/>
          </a:xfrm>
          <a:prstGeom prst="round2SameRect">
            <a:avLst>
              <a:gd name="adj1" fmla="val 0"/>
              <a:gd name="adj2" fmla="val 11020"/>
            </a:avLst>
          </a:prstGeom>
          <a:gradFill rotWithShape="1">
            <a:gsLst>
              <a:gs pos="0">
                <a:schemeClr val="accent1">
                  <a:tint val="50000"/>
                  <a:satMod val="300000"/>
                  <a:alpha val="74000"/>
                </a:schemeClr>
              </a:gs>
              <a:gs pos="35000">
                <a:schemeClr val="accent1">
                  <a:tint val="37000"/>
                  <a:satMod val="300000"/>
                  <a:alpha val="85000"/>
                </a:schemeClr>
              </a:gs>
              <a:gs pos="100000">
                <a:schemeClr val="accent1">
                  <a:tint val="15000"/>
                  <a:satMod val="350000"/>
                  <a:alpha val="90000"/>
                </a:schemeClr>
              </a:gs>
            </a:gsLst>
            <a:lin ang="16200000" scaled="1"/>
          </a:gra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ru-RU" sz="2400" b="0" i="0" u="none" strike="noStrike" kern="1200" cap="none" spc="0" normalizeH="0" baseline="0" noProof="0" smtClean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ru-RU" sz="2400" b="0" i="0" u="none" strike="noStrike" kern="1200" cap="none" spc="0" normalizeH="0" baseline="0" noProof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Равновесный процесс, который может быть осуществлен в обратном направлении через тот же ряд равновесных состояний, что и в прямом, как в рабочем теле, так и во внешней среде, называется </a:t>
            </a:r>
            <a:r>
              <a:rPr kumimoji="0" lang="ru-RU" sz="2400" b="0" i="0" u="none" strike="noStrike" kern="120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обратимым процессом</a:t>
            </a:r>
            <a:r>
              <a:rPr kumimoji="0" lang="ru-RU" sz="2400" b="0" i="0" u="none" strike="noStrike" kern="1200" cap="none" spc="0" normalizeH="0" baseline="0" noProof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</a:t>
            </a:r>
            <a:endParaRPr kumimoji="0" lang="ru-RU" sz="2400" b="0" i="0" u="none" strike="noStrike" kern="1200" cap="none" spc="0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 spd="slow">
    <p:wheel spokes="2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000"/>
                            </p:stCondLst>
                            <p:childTnLst>
                              <p:par>
                                <p:cTn id="18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3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3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0"/>
                            </p:stCondLst>
                            <p:childTnLst>
                              <p:par>
                                <p:cTn id="23" presetID="3" presetClass="entr" presetSubtype="5" fill="hold" grpId="0" nodeType="afterEffect">
                                  <p:stCondLst>
                                    <p:cond delay="10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25" dur="3000"/>
                                        <p:tgtEl>
                                          <p:spTgt spid="37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8000"/>
                            </p:stCondLst>
                            <p:childTnLst>
                              <p:par>
                                <p:cTn id="27" presetID="3" presetClass="entr" presetSubtype="5" fill="hold" grpId="0" nodeType="afterEffect">
                                  <p:stCondLst>
                                    <p:cond delay="100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29" dur="3000"/>
                                        <p:tgtEl>
                                          <p:spTgt spid="3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31000"/>
                            </p:stCondLst>
                            <p:childTnLst>
                              <p:par>
                                <p:cTn id="31" presetID="2" presetClass="emph" presetSubtype="0" grpId="1" nodeType="afterEffect">
                                  <p:stCondLst>
                                    <p:cond delay="9000"/>
                                  </p:stCondLst>
                                  <p:childTnLst>
                                    <p:set>
                                      <p:cBhvr override="childStyle">
                                        <p:cTn id="32" dur="indefinite"/>
                                        <p:tgtEl>
                                          <p:spTgt spid="37">
                                            <p:bg/>
                                          </p:spTgt>
                                        </p:tgtEl>
                                        <p:attrNameLst>
                                          <p:attrName>style.fontFamily</p:attrName>
                                        </p:attrNameLst>
                                      </p:cBhvr>
                                      <p:to>
                                        <p:strVal val="Vivaldi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40000"/>
                            </p:stCondLst>
                            <p:childTnLst>
                              <p:par>
                                <p:cTn id="34" presetID="2" presetClass="emph" presetSubtype="0" grpId="1" nodeType="afterEffect">
                                  <p:stCondLst>
                                    <p:cond delay="9000"/>
                                  </p:stCondLst>
                                  <p:childTnLst>
                                    <p:set>
                                      <p:cBhvr override="childStyle">
                                        <p:cTn id="35" dur="indefinite"/>
                                        <p:tgtEl>
                                          <p:spTgt spid="3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style.fontFamily</p:attrName>
                                        </p:attrNameLst>
                                      </p:cBhvr>
                                      <p:to>
                                        <p:strVal val="Vivaldi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49000"/>
                            </p:stCondLst>
                            <p:childTnLst>
                              <p:par>
                                <p:cTn id="37" presetID="2" presetClass="emph" presetSubtype="0" grpId="1" nodeType="afterEffect">
                                  <p:stCondLst>
                                    <p:cond delay="9000"/>
                                  </p:stCondLst>
                                  <p:childTnLst>
                                    <p:set>
                                      <p:cBhvr override="childStyle">
                                        <p:cTn id="38" dur="indefinite"/>
                                        <p:tgtEl>
                                          <p:spTgt spid="82">
                                            <p:bg/>
                                          </p:spTgt>
                                        </p:tgtEl>
                                        <p:attrNameLst>
                                          <p:attrName>style.fontFamily</p:attrName>
                                        </p:attrNameLst>
                                      </p:cBhvr>
                                      <p:to>
                                        <p:strVal val="Vivaldi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8000"/>
                            </p:stCondLst>
                            <p:childTnLst>
                              <p:par>
                                <p:cTn id="40" presetID="2" presetClass="emph" presetSubtype="0" grpId="1" nodeType="afterEffect">
                                  <p:stCondLst>
                                    <p:cond delay="9000"/>
                                  </p:stCondLst>
                                  <p:childTnLst>
                                    <p:set>
                                      <p:cBhvr override="childStyle">
                                        <p:cTn id="41" dur="indefinite"/>
                                        <p:tgtEl>
                                          <p:spTgt spid="8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style.fontFamily</p:attrName>
                                        </p:attrNameLst>
                                      </p:cBhvr>
                                      <p:to>
                                        <p:strVal val="Vivaldi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/>
      <p:bldP spid="37" grpId="0" build="p" animBg="1" advAuto="5500"/>
      <p:bldP spid="37" grpId="1" build="p" animBg="1" advAuto="5500"/>
      <p:bldP spid="82" grpId="1" build="p" animBg="1" advAuto="550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75000"/>
              </a:schemeClr>
            </a:gs>
            <a:gs pos="50000">
              <a:schemeClr val="tx2">
                <a:lumMod val="60000"/>
                <a:lumOff val="40000"/>
              </a:schemeClr>
            </a:gs>
            <a:gs pos="100000">
              <a:schemeClr val="bg1"/>
            </a:gs>
          </a:gsLst>
          <a:lin ang="162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65"/>
          <p:cNvGrpSpPr/>
          <p:nvPr/>
        </p:nvGrpSpPr>
        <p:grpSpPr>
          <a:xfrm>
            <a:off x="1119038" y="5572140"/>
            <a:ext cx="7000924" cy="500066"/>
            <a:chOff x="285720" y="3071810"/>
            <a:chExt cx="8286808" cy="1071570"/>
          </a:xfrm>
          <a:effectLst>
            <a:outerShdw blurRad="114300" dir="2760000" algn="ctr" rotWithShape="0">
              <a:schemeClr val="bg1">
                <a:alpha val="72000"/>
              </a:schemeClr>
            </a:outerShdw>
          </a:effectLst>
        </p:grpSpPr>
        <p:sp>
          <p:nvSpPr>
            <p:cNvPr id="39" name="Скругленный прямоугольник 38"/>
            <p:cNvSpPr/>
            <p:nvPr/>
          </p:nvSpPr>
          <p:spPr>
            <a:xfrm>
              <a:off x="285720" y="3071810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40" name="Скругленный прямоугольник 39"/>
            <p:cNvSpPr/>
            <p:nvPr/>
          </p:nvSpPr>
          <p:spPr>
            <a:xfrm>
              <a:off x="642910" y="3357562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41" name="Скругленный прямоугольник 40"/>
            <p:cNvSpPr/>
            <p:nvPr/>
          </p:nvSpPr>
          <p:spPr>
            <a:xfrm>
              <a:off x="1000100" y="3643314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42" name="Скругленный прямоугольник 41"/>
            <p:cNvSpPr/>
            <p:nvPr/>
          </p:nvSpPr>
          <p:spPr>
            <a:xfrm>
              <a:off x="1500166" y="3357562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43" name="Скругленный прямоугольник 42"/>
            <p:cNvSpPr/>
            <p:nvPr/>
          </p:nvSpPr>
          <p:spPr>
            <a:xfrm>
              <a:off x="1928794" y="3643314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44" name="Скругленный прямоугольник 43"/>
            <p:cNvSpPr/>
            <p:nvPr/>
          </p:nvSpPr>
          <p:spPr>
            <a:xfrm>
              <a:off x="2428860" y="3357562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45" name="Скругленный прямоугольник 44"/>
            <p:cNvSpPr/>
            <p:nvPr/>
          </p:nvSpPr>
          <p:spPr>
            <a:xfrm>
              <a:off x="2857488" y="3643314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46" name="Скругленный прямоугольник 45"/>
            <p:cNvSpPr/>
            <p:nvPr/>
          </p:nvSpPr>
          <p:spPr>
            <a:xfrm>
              <a:off x="3286116" y="3357562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66" name="Скругленный прямоугольник 65"/>
            <p:cNvSpPr/>
            <p:nvPr/>
          </p:nvSpPr>
          <p:spPr>
            <a:xfrm>
              <a:off x="3714744" y="3643314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67" name="Скругленный прямоугольник 66"/>
            <p:cNvSpPr/>
            <p:nvPr/>
          </p:nvSpPr>
          <p:spPr>
            <a:xfrm>
              <a:off x="4143372" y="3357562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68" name="Скругленный прямоугольник 67"/>
            <p:cNvSpPr/>
            <p:nvPr/>
          </p:nvSpPr>
          <p:spPr>
            <a:xfrm>
              <a:off x="4572000" y="3643314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69" name="Скругленный прямоугольник 68"/>
            <p:cNvSpPr/>
            <p:nvPr/>
          </p:nvSpPr>
          <p:spPr>
            <a:xfrm>
              <a:off x="5000628" y="3357562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70" name="Скругленный прямоугольник 69"/>
            <p:cNvSpPr/>
            <p:nvPr/>
          </p:nvSpPr>
          <p:spPr>
            <a:xfrm>
              <a:off x="5429256" y="3643314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71" name="Скругленный прямоугольник 70"/>
            <p:cNvSpPr/>
            <p:nvPr/>
          </p:nvSpPr>
          <p:spPr>
            <a:xfrm>
              <a:off x="5857884" y="3357562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72" name="Скругленный прямоугольник 71"/>
            <p:cNvSpPr/>
            <p:nvPr/>
          </p:nvSpPr>
          <p:spPr>
            <a:xfrm>
              <a:off x="6286512" y="3643314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73" name="Скругленный прямоугольник 72"/>
            <p:cNvSpPr/>
            <p:nvPr/>
          </p:nvSpPr>
          <p:spPr>
            <a:xfrm>
              <a:off x="6715140" y="3357562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74" name="Скругленный прямоугольник 73"/>
            <p:cNvSpPr/>
            <p:nvPr/>
          </p:nvSpPr>
          <p:spPr>
            <a:xfrm>
              <a:off x="7143768" y="3643314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75" name="Скругленный прямоугольник 74"/>
            <p:cNvSpPr/>
            <p:nvPr/>
          </p:nvSpPr>
          <p:spPr>
            <a:xfrm>
              <a:off x="7500958" y="3357562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76" name="Скругленный прямоугольник 75"/>
            <p:cNvSpPr/>
            <p:nvPr/>
          </p:nvSpPr>
          <p:spPr>
            <a:xfrm>
              <a:off x="7858148" y="3071810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</p:grpSp>
      <p:sp>
        <p:nvSpPr>
          <p:cNvPr id="80" name="Дата 7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CB980C-8B6F-4538-A4B6-06B2AE94B66E}" type="datetime1">
              <a:rPr lang="ru-RU" smtClean="0"/>
              <a:pPr/>
              <a:t>10.11.2018</a:t>
            </a:fld>
            <a:endParaRPr lang="ru-RU" dirty="0"/>
          </a:p>
        </p:txBody>
      </p:sp>
      <p:sp>
        <p:nvSpPr>
          <p:cNvPr id="81" name="Номер слайда 8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D16E2C-00B1-4622-976F-378A48D00971}" type="slidenum">
              <a:rPr lang="ru-RU" smtClean="0"/>
              <a:pPr/>
              <a:t>8</a:t>
            </a:fld>
            <a:endParaRPr lang="ru-RU" dirty="0"/>
          </a:p>
        </p:txBody>
      </p:sp>
      <p:graphicFrame>
        <p:nvGraphicFramePr>
          <p:cNvPr id="82" name="Содержимое 81"/>
          <p:cNvGraphicFramePr>
            <a:graphicFrameLocks noGrp="1"/>
          </p:cNvGraphicFramePr>
          <p:nvPr>
            <p:ph idx="4294967295"/>
          </p:nvPr>
        </p:nvGraphicFramePr>
        <p:xfrm>
          <a:off x="857224" y="1285860"/>
          <a:ext cx="8001056" cy="44291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pSp>
        <p:nvGrpSpPr>
          <p:cNvPr id="3" name="Группа 13"/>
          <p:cNvGrpSpPr/>
          <p:nvPr/>
        </p:nvGrpSpPr>
        <p:grpSpPr>
          <a:xfrm>
            <a:off x="-11875" y="5798329"/>
            <a:ext cx="1071538" cy="1071546"/>
            <a:chOff x="0" y="5786454"/>
            <a:chExt cx="1071538" cy="1071546"/>
          </a:xfrm>
        </p:grpSpPr>
        <p:sp>
          <p:nvSpPr>
            <p:cNvPr id="10" name="Фигура, имеющая форму буквы L 9"/>
            <p:cNvSpPr/>
            <p:nvPr/>
          </p:nvSpPr>
          <p:spPr>
            <a:xfrm flipH="1" flipV="1">
              <a:off x="0" y="5786454"/>
              <a:ext cx="819405" cy="571504"/>
            </a:xfrm>
            <a:prstGeom prst="corner">
              <a:avLst>
                <a:gd name="adj1" fmla="val 22786"/>
                <a:gd name="adj2" fmla="val 27159"/>
              </a:avLst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11" name="Фигура, имеющая форму буквы L 10"/>
            <p:cNvSpPr/>
            <p:nvPr/>
          </p:nvSpPr>
          <p:spPr>
            <a:xfrm flipH="1" flipV="1">
              <a:off x="0" y="6229346"/>
              <a:ext cx="1071538" cy="628654"/>
            </a:xfrm>
            <a:prstGeom prst="corner">
              <a:avLst>
                <a:gd name="adj1" fmla="val 28227"/>
                <a:gd name="adj2" fmla="val 29123"/>
              </a:avLst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</p:grpSp>
      <p:grpSp>
        <p:nvGrpSpPr>
          <p:cNvPr id="4" name="Группа 14"/>
          <p:cNvGrpSpPr/>
          <p:nvPr/>
        </p:nvGrpSpPr>
        <p:grpSpPr>
          <a:xfrm flipV="1">
            <a:off x="-11875" y="-11875"/>
            <a:ext cx="1071538" cy="1071546"/>
            <a:chOff x="0" y="5786454"/>
            <a:chExt cx="1071538" cy="1071546"/>
          </a:xfrm>
        </p:grpSpPr>
        <p:sp>
          <p:nvSpPr>
            <p:cNvPr id="16" name="Фигура, имеющая форму буквы L 15"/>
            <p:cNvSpPr/>
            <p:nvPr/>
          </p:nvSpPr>
          <p:spPr>
            <a:xfrm flipH="1" flipV="1">
              <a:off x="0" y="5786454"/>
              <a:ext cx="819405" cy="571504"/>
            </a:xfrm>
            <a:prstGeom prst="corner">
              <a:avLst>
                <a:gd name="adj1" fmla="val 22786"/>
                <a:gd name="adj2" fmla="val 27159"/>
              </a:avLst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17" name="Фигура, имеющая форму буквы L 16"/>
            <p:cNvSpPr/>
            <p:nvPr/>
          </p:nvSpPr>
          <p:spPr>
            <a:xfrm flipH="1" flipV="1">
              <a:off x="0" y="6229346"/>
              <a:ext cx="1071538" cy="628654"/>
            </a:xfrm>
            <a:prstGeom prst="corner">
              <a:avLst>
                <a:gd name="adj1" fmla="val 28227"/>
                <a:gd name="adj2" fmla="val 29123"/>
              </a:avLst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</p:grpSp>
      <p:grpSp>
        <p:nvGrpSpPr>
          <p:cNvPr id="5" name="Группа 17"/>
          <p:cNvGrpSpPr/>
          <p:nvPr/>
        </p:nvGrpSpPr>
        <p:grpSpPr>
          <a:xfrm flipH="1" flipV="1">
            <a:off x="8084337" y="-11875"/>
            <a:ext cx="1071538" cy="1071546"/>
            <a:chOff x="0" y="5786454"/>
            <a:chExt cx="1071538" cy="1071546"/>
          </a:xfrm>
        </p:grpSpPr>
        <p:sp>
          <p:nvSpPr>
            <p:cNvPr id="19" name="Фигура, имеющая форму буквы L 18"/>
            <p:cNvSpPr/>
            <p:nvPr/>
          </p:nvSpPr>
          <p:spPr>
            <a:xfrm flipH="1" flipV="1">
              <a:off x="0" y="5786454"/>
              <a:ext cx="819405" cy="571504"/>
            </a:xfrm>
            <a:prstGeom prst="corner">
              <a:avLst>
                <a:gd name="adj1" fmla="val 22786"/>
                <a:gd name="adj2" fmla="val 27159"/>
              </a:avLst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20" name="Фигура, имеющая форму буквы L 19"/>
            <p:cNvSpPr/>
            <p:nvPr/>
          </p:nvSpPr>
          <p:spPr>
            <a:xfrm flipH="1" flipV="1">
              <a:off x="0" y="6229346"/>
              <a:ext cx="1071538" cy="628654"/>
            </a:xfrm>
            <a:prstGeom prst="corner">
              <a:avLst>
                <a:gd name="adj1" fmla="val 28227"/>
                <a:gd name="adj2" fmla="val 29123"/>
              </a:avLst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</p:grpSp>
      <p:grpSp>
        <p:nvGrpSpPr>
          <p:cNvPr id="6" name="Группа 20"/>
          <p:cNvGrpSpPr/>
          <p:nvPr/>
        </p:nvGrpSpPr>
        <p:grpSpPr>
          <a:xfrm flipH="1">
            <a:off x="8084337" y="5798329"/>
            <a:ext cx="1071538" cy="1071546"/>
            <a:chOff x="0" y="5786454"/>
            <a:chExt cx="1071538" cy="1071546"/>
          </a:xfrm>
        </p:grpSpPr>
        <p:sp>
          <p:nvSpPr>
            <p:cNvPr id="22" name="Фигура, имеющая форму буквы L 21"/>
            <p:cNvSpPr/>
            <p:nvPr/>
          </p:nvSpPr>
          <p:spPr>
            <a:xfrm flipH="1" flipV="1">
              <a:off x="0" y="5786454"/>
              <a:ext cx="819405" cy="571504"/>
            </a:xfrm>
            <a:prstGeom prst="corner">
              <a:avLst>
                <a:gd name="adj1" fmla="val 22786"/>
                <a:gd name="adj2" fmla="val 27159"/>
              </a:avLst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23" name="Фигура, имеющая форму буквы L 22"/>
            <p:cNvSpPr/>
            <p:nvPr/>
          </p:nvSpPr>
          <p:spPr>
            <a:xfrm flipH="1" flipV="1">
              <a:off x="0" y="6229346"/>
              <a:ext cx="1071538" cy="628654"/>
            </a:xfrm>
            <a:prstGeom prst="corner">
              <a:avLst>
                <a:gd name="adj1" fmla="val 28227"/>
                <a:gd name="adj2" fmla="val 29123"/>
              </a:avLst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</p:grpSp>
      <p:grpSp>
        <p:nvGrpSpPr>
          <p:cNvPr id="7" name="Группа 65"/>
          <p:cNvGrpSpPr/>
          <p:nvPr/>
        </p:nvGrpSpPr>
        <p:grpSpPr>
          <a:xfrm>
            <a:off x="1071538" y="714356"/>
            <a:ext cx="7000924" cy="500066"/>
            <a:chOff x="285720" y="3071810"/>
            <a:chExt cx="8286808" cy="1071570"/>
          </a:xfrm>
          <a:effectLst>
            <a:outerShdw blurRad="114300" dir="2760000" algn="ctr" rotWithShape="0">
              <a:schemeClr val="bg1">
                <a:alpha val="72000"/>
              </a:schemeClr>
            </a:outerShdw>
          </a:effectLst>
        </p:grpSpPr>
        <p:sp>
          <p:nvSpPr>
            <p:cNvPr id="47" name="Скругленный прямоугольник 46"/>
            <p:cNvSpPr/>
            <p:nvPr/>
          </p:nvSpPr>
          <p:spPr>
            <a:xfrm>
              <a:off x="285720" y="3071810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48" name="Скругленный прямоугольник 47"/>
            <p:cNvSpPr/>
            <p:nvPr/>
          </p:nvSpPr>
          <p:spPr>
            <a:xfrm>
              <a:off x="642910" y="3357562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49" name="Скругленный прямоугольник 48"/>
            <p:cNvSpPr/>
            <p:nvPr/>
          </p:nvSpPr>
          <p:spPr>
            <a:xfrm>
              <a:off x="1000100" y="3643314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50" name="Скругленный прямоугольник 49"/>
            <p:cNvSpPr/>
            <p:nvPr/>
          </p:nvSpPr>
          <p:spPr>
            <a:xfrm>
              <a:off x="1500166" y="3357562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51" name="Скругленный прямоугольник 50"/>
            <p:cNvSpPr/>
            <p:nvPr/>
          </p:nvSpPr>
          <p:spPr>
            <a:xfrm>
              <a:off x="1928794" y="3643314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52" name="Скругленный прямоугольник 51"/>
            <p:cNvSpPr/>
            <p:nvPr/>
          </p:nvSpPr>
          <p:spPr>
            <a:xfrm>
              <a:off x="2428860" y="3357562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53" name="Скругленный прямоугольник 52"/>
            <p:cNvSpPr/>
            <p:nvPr/>
          </p:nvSpPr>
          <p:spPr>
            <a:xfrm>
              <a:off x="2857488" y="3643314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54" name="Скругленный прямоугольник 53"/>
            <p:cNvSpPr/>
            <p:nvPr/>
          </p:nvSpPr>
          <p:spPr>
            <a:xfrm>
              <a:off x="3286116" y="3357562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55" name="Скругленный прямоугольник 54"/>
            <p:cNvSpPr/>
            <p:nvPr/>
          </p:nvSpPr>
          <p:spPr>
            <a:xfrm>
              <a:off x="3714744" y="3643314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56" name="Скругленный прямоугольник 55"/>
            <p:cNvSpPr/>
            <p:nvPr/>
          </p:nvSpPr>
          <p:spPr>
            <a:xfrm>
              <a:off x="4143372" y="3357562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57" name="Скругленный прямоугольник 56"/>
            <p:cNvSpPr/>
            <p:nvPr/>
          </p:nvSpPr>
          <p:spPr>
            <a:xfrm>
              <a:off x="4572000" y="3643314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58" name="Скругленный прямоугольник 57"/>
            <p:cNvSpPr/>
            <p:nvPr/>
          </p:nvSpPr>
          <p:spPr>
            <a:xfrm>
              <a:off x="5000628" y="3357562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59" name="Скругленный прямоугольник 58"/>
            <p:cNvSpPr/>
            <p:nvPr/>
          </p:nvSpPr>
          <p:spPr>
            <a:xfrm>
              <a:off x="5429256" y="3643314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60" name="Скругленный прямоугольник 59"/>
            <p:cNvSpPr/>
            <p:nvPr/>
          </p:nvSpPr>
          <p:spPr>
            <a:xfrm>
              <a:off x="5857884" y="3357562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61" name="Скругленный прямоугольник 60"/>
            <p:cNvSpPr/>
            <p:nvPr/>
          </p:nvSpPr>
          <p:spPr>
            <a:xfrm>
              <a:off x="6286512" y="3643314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62" name="Скругленный прямоугольник 61"/>
            <p:cNvSpPr/>
            <p:nvPr/>
          </p:nvSpPr>
          <p:spPr>
            <a:xfrm>
              <a:off x="6715140" y="3357562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63" name="Скругленный прямоугольник 62"/>
            <p:cNvSpPr/>
            <p:nvPr/>
          </p:nvSpPr>
          <p:spPr>
            <a:xfrm>
              <a:off x="7143768" y="3643314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64" name="Скругленный прямоугольник 63"/>
            <p:cNvSpPr/>
            <p:nvPr/>
          </p:nvSpPr>
          <p:spPr>
            <a:xfrm>
              <a:off x="7500958" y="3357562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65" name="Скругленный прямоугольник 64"/>
            <p:cNvSpPr/>
            <p:nvPr/>
          </p:nvSpPr>
          <p:spPr>
            <a:xfrm>
              <a:off x="7858148" y="3071810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</p:grpSp>
      <p:sp>
        <p:nvSpPr>
          <p:cNvPr id="77" name="Стрелка вправо 76">
            <a:hlinkClick r:id="" action="ppaction://hlinkshowjump?jump=nextslide"/>
          </p:cNvPr>
          <p:cNvSpPr/>
          <p:nvPr/>
        </p:nvSpPr>
        <p:spPr>
          <a:xfrm>
            <a:off x="7643834" y="6357958"/>
            <a:ext cx="357190" cy="428604"/>
          </a:xfrm>
          <a:prstGeom prst="rightArrow">
            <a:avLst>
              <a:gd name="adj1" fmla="val 50000"/>
              <a:gd name="adj2" fmla="val 100000"/>
            </a:avLst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78" name="Стрелка вправо 77">
            <a:hlinkClick r:id="" action="ppaction://hlinkshowjump?jump=previousslide"/>
          </p:cNvPr>
          <p:cNvSpPr/>
          <p:nvPr/>
        </p:nvSpPr>
        <p:spPr>
          <a:xfrm rot="10800000">
            <a:off x="7215206" y="6357958"/>
            <a:ext cx="357190" cy="428604"/>
          </a:xfrm>
          <a:prstGeom prst="rightArrow">
            <a:avLst>
              <a:gd name="adj1" fmla="val 50000"/>
              <a:gd name="adj2" fmla="val 100000"/>
            </a:avLst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79" name="Счетверенная стрелка 78">
            <a:hlinkClick r:id="" action="ppaction://hlinkshowjump?jump=endshow"/>
          </p:cNvPr>
          <p:cNvSpPr/>
          <p:nvPr/>
        </p:nvSpPr>
        <p:spPr>
          <a:xfrm rot="18795233">
            <a:off x="1123284" y="6290823"/>
            <a:ext cx="566740" cy="583202"/>
          </a:xfrm>
          <a:prstGeom prst="quadArrow">
            <a:avLst>
              <a:gd name="adj1" fmla="val 45000"/>
              <a:gd name="adj2" fmla="val 12218"/>
              <a:gd name="adj3" fmla="val 0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</p:spTree>
  </p:cSld>
  <p:clrMapOvr>
    <a:masterClrMapping/>
  </p:clrMapOvr>
  <p:transition spd="slow">
    <p:wheel spokes="2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>
                                            <p:graphicEl>
                                              <a:dgm id="{F253A8F5-2C54-417D-878E-2CB4FF1C3C4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6" dur="2000"/>
                                        <p:tgtEl>
                                          <p:spTgt spid="82">
                                            <p:graphicEl>
                                              <a:dgm id="{F253A8F5-2C54-417D-878E-2CB4FF1C3C4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500"/>
                            </p:stCondLst>
                            <p:childTnLst>
                              <p:par>
                                <p:cTn id="28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>
                                            <p:graphicEl>
                                              <a:dgm id="{2760748E-6464-497A-ADB7-74B3F82C120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0" dur="2000"/>
                                        <p:tgtEl>
                                          <p:spTgt spid="82">
                                            <p:graphicEl>
                                              <a:dgm id="{2760748E-6464-497A-ADB7-74B3F82C120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4500"/>
                            </p:stCondLst>
                            <p:childTnLst>
                              <p:par>
                                <p:cTn id="32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>
                                            <p:graphicEl>
                                              <a:dgm id="{EF0DCA19-708A-4455-B2BA-0D25E699FB4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4" dur="2000"/>
                                        <p:tgtEl>
                                          <p:spTgt spid="82">
                                            <p:graphicEl>
                                              <a:dgm id="{EF0DCA19-708A-4455-B2BA-0D25E699FB4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6500"/>
                            </p:stCondLst>
                            <p:childTnLst>
                              <p:par>
                                <p:cTn id="36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>
                                            <p:graphicEl>
                                              <a:dgm id="{9AF3C14C-08B3-4EB4-B6C1-9A9861E880F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8" dur="2000"/>
                                        <p:tgtEl>
                                          <p:spTgt spid="82">
                                            <p:graphicEl>
                                              <a:dgm id="{9AF3C14C-08B3-4EB4-B6C1-9A9861E880F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82" grpId="0" uiExpand="1">
        <p:bldSub>
          <a:bldDgm bld="one"/>
        </p:bldSub>
      </p:bldGraphic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75000"/>
              </a:schemeClr>
            </a:gs>
            <a:gs pos="50000">
              <a:schemeClr val="tx2">
                <a:lumMod val="60000"/>
                <a:lumOff val="40000"/>
              </a:schemeClr>
            </a:gs>
            <a:gs pos="100000">
              <a:schemeClr val="bg1"/>
            </a:gs>
          </a:gsLst>
          <a:lin ang="162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65"/>
          <p:cNvGrpSpPr/>
          <p:nvPr/>
        </p:nvGrpSpPr>
        <p:grpSpPr>
          <a:xfrm>
            <a:off x="1119038" y="5572140"/>
            <a:ext cx="7000924" cy="500066"/>
            <a:chOff x="285720" y="3071810"/>
            <a:chExt cx="8286808" cy="1071570"/>
          </a:xfrm>
          <a:effectLst>
            <a:outerShdw blurRad="114300" dir="2760000" algn="ctr" rotWithShape="0">
              <a:schemeClr val="bg1">
                <a:alpha val="72000"/>
              </a:schemeClr>
            </a:outerShdw>
          </a:effectLst>
        </p:grpSpPr>
        <p:sp>
          <p:nvSpPr>
            <p:cNvPr id="39" name="Скругленный прямоугольник 38"/>
            <p:cNvSpPr/>
            <p:nvPr/>
          </p:nvSpPr>
          <p:spPr>
            <a:xfrm>
              <a:off x="285720" y="3071810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40" name="Скругленный прямоугольник 39"/>
            <p:cNvSpPr/>
            <p:nvPr/>
          </p:nvSpPr>
          <p:spPr>
            <a:xfrm>
              <a:off x="642910" y="3357562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41" name="Скругленный прямоугольник 40"/>
            <p:cNvSpPr/>
            <p:nvPr/>
          </p:nvSpPr>
          <p:spPr>
            <a:xfrm>
              <a:off x="1000100" y="3643314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42" name="Скругленный прямоугольник 41"/>
            <p:cNvSpPr/>
            <p:nvPr/>
          </p:nvSpPr>
          <p:spPr>
            <a:xfrm>
              <a:off x="1500166" y="3357562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43" name="Скругленный прямоугольник 42"/>
            <p:cNvSpPr/>
            <p:nvPr/>
          </p:nvSpPr>
          <p:spPr>
            <a:xfrm>
              <a:off x="1928794" y="3643314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44" name="Скругленный прямоугольник 43"/>
            <p:cNvSpPr/>
            <p:nvPr/>
          </p:nvSpPr>
          <p:spPr>
            <a:xfrm>
              <a:off x="2428860" y="3357562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45" name="Скругленный прямоугольник 44"/>
            <p:cNvSpPr/>
            <p:nvPr/>
          </p:nvSpPr>
          <p:spPr>
            <a:xfrm>
              <a:off x="2857488" y="3643314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46" name="Скругленный прямоугольник 45"/>
            <p:cNvSpPr/>
            <p:nvPr/>
          </p:nvSpPr>
          <p:spPr>
            <a:xfrm>
              <a:off x="3286116" y="3357562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66" name="Скругленный прямоугольник 65"/>
            <p:cNvSpPr/>
            <p:nvPr/>
          </p:nvSpPr>
          <p:spPr>
            <a:xfrm>
              <a:off x="3714744" y="3643314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67" name="Скругленный прямоугольник 66"/>
            <p:cNvSpPr/>
            <p:nvPr/>
          </p:nvSpPr>
          <p:spPr>
            <a:xfrm>
              <a:off x="4143372" y="3357562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68" name="Скругленный прямоугольник 67"/>
            <p:cNvSpPr/>
            <p:nvPr/>
          </p:nvSpPr>
          <p:spPr>
            <a:xfrm>
              <a:off x="4572000" y="3643314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69" name="Скругленный прямоугольник 68"/>
            <p:cNvSpPr/>
            <p:nvPr/>
          </p:nvSpPr>
          <p:spPr>
            <a:xfrm>
              <a:off x="5000628" y="3357562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70" name="Скругленный прямоугольник 69"/>
            <p:cNvSpPr/>
            <p:nvPr/>
          </p:nvSpPr>
          <p:spPr>
            <a:xfrm>
              <a:off x="5429256" y="3643314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71" name="Скругленный прямоугольник 70"/>
            <p:cNvSpPr/>
            <p:nvPr/>
          </p:nvSpPr>
          <p:spPr>
            <a:xfrm>
              <a:off x="5857884" y="3357562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72" name="Скругленный прямоугольник 71"/>
            <p:cNvSpPr/>
            <p:nvPr/>
          </p:nvSpPr>
          <p:spPr>
            <a:xfrm>
              <a:off x="6286512" y="3643314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73" name="Скругленный прямоугольник 72"/>
            <p:cNvSpPr/>
            <p:nvPr/>
          </p:nvSpPr>
          <p:spPr>
            <a:xfrm>
              <a:off x="6715140" y="3357562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74" name="Скругленный прямоугольник 73"/>
            <p:cNvSpPr/>
            <p:nvPr/>
          </p:nvSpPr>
          <p:spPr>
            <a:xfrm>
              <a:off x="7143768" y="3643314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75" name="Скругленный прямоугольник 74"/>
            <p:cNvSpPr/>
            <p:nvPr/>
          </p:nvSpPr>
          <p:spPr>
            <a:xfrm>
              <a:off x="7500958" y="3357562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76" name="Скругленный прямоугольник 75"/>
            <p:cNvSpPr/>
            <p:nvPr/>
          </p:nvSpPr>
          <p:spPr>
            <a:xfrm>
              <a:off x="7858148" y="3071810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</p:grpSp>
      <p:sp>
        <p:nvSpPr>
          <p:cNvPr id="80" name="Дата 7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CB980C-8B6F-4538-A4B6-06B2AE94B66E}" type="datetime1">
              <a:rPr lang="ru-RU" smtClean="0"/>
              <a:pPr/>
              <a:t>10.11.2018</a:t>
            </a:fld>
            <a:endParaRPr lang="ru-RU" dirty="0"/>
          </a:p>
        </p:txBody>
      </p:sp>
      <p:sp>
        <p:nvSpPr>
          <p:cNvPr id="81" name="Номер слайда 8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D16E2C-00B1-4622-976F-378A48D00971}" type="slidenum">
              <a:rPr lang="ru-RU" smtClean="0"/>
              <a:pPr/>
              <a:t>9</a:t>
            </a:fld>
            <a:endParaRPr lang="ru-RU" dirty="0"/>
          </a:p>
        </p:txBody>
      </p:sp>
      <p:graphicFrame>
        <p:nvGraphicFramePr>
          <p:cNvPr id="82" name="Содержимое 81"/>
          <p:cNvGraphicFramePr>
            <a:graphicFrameLocks noGrp="1"/>
          </p:cNvGraphicFramePr>
          <p:nvPr>
            <p:ph idx="4294967295"/>
          </p:nvPr>
        </p:nvGraphicFramePr>
        <p:xfrm>
          <a:off x="857224" y="1142984"/>
          <a:ext cx="7429552" cy="457201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pSp>
        <p:nvGrpSpPr>
          <p:cNvPr id="3" name="Группа 13"/>
          <p:cNvGrpSpPr/>
          <p:nvPr/>
        </p:nvGrpSpPr>
        <p:grpSpPr>
          <a:xfrm>
            <a:off x="-11875" y="5798329"/>
            <a:ext cx="1071538" cy="1071546"/>
            <a:chOff x="0" y="5786454"/>
            <a:chExt cx="1071538" cy="1071546"/>
          </a:xfrm>
        </p:grpSpPr>
        <p:sp>
          <p:nvSpPr>
            <p:cNvPr id="10" name="Фигура, имеющая форму буквы L 9"/>
            <p:cNvSpPr/>
            <p:nvPr/>
          </p:nvSpPr>
          <p:spPr>
            <a:xfrm flipH="1" flipV="1">
              <a:off x="0" y="5786454"/>
              <a:ext cx="819405" cy="571504"/>
            </a:xfrm>
            <a:prstGeom prst="corner">
              <a:avLst>
                <a:gd name="adj1" fmla="val 22786"/>
                <a:gd name="adj2" fmla="val 27159"/>
              </a:avLst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11" name="Фигура, имеющая форму буквы L 10"/>
            <p:cNvSpPr/>
            <p:nvPr/>
          </p:nvSpPr>
          <p:spPr>
            <a:xfrm flipH="1" flipV="1">
              <a:off x="0" y="6229346"/>
              <a:ext cx="1071538" cy="628654"/>
            </a:xfrm>
            <a:prstGeom prst="corner">
              <a:avLst>
                <a:gd name="adj1" fmla="val 28227"/>
                <a:gd name="adj2" fmla="val 29123"/>
              </a:avLst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</p:grpSp>
      <p:grpSp>
        <p:nvGrpSpPr>
          <p:cNvPr id="4" name="Группа 14"/>
          <p:cNvGrpSpPr/>
          <p:nvPr/>
        </p:nvGrpSpPr>
        <p:grpSpPr>
          <a:xfrm flipV="1">
            <a:off x="-11875" y="-11875"/>
            <a:ext cx="1071538" cy="1071546"/>
            <a:chOff x="0" y="5786454"/>
            <a:chExt cx="1071538" cy="1071546"/>
          </a:xfrm>
        </p:grpSpPr>
        <p:sp>
          <p:nvSpPr>
            <p:cNvPr id="16" name="Фигура, имеющая форму буквы L 15"/>
            <p:cNvSpPr/>
            <p:nvPr/>
          </p:nvSpPr>
          <p:spPr>
            <a:xfrm flipH="1" flipV="1">
              <a:off x="0" y="5786454"/>
              <a:ext cx="819405" cy="571504"/>
            </a:xfrm>
            <a:prstGeom prst="corner">
              <a:avLst>
                <a:gd name="adj1" fmla="val 22786"/>
                <a:gd name="adj2" fmla="val 27159"/>
              </a:avLst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17" name="Фигура, имеющая форму буквы L 16"/>
            <p:cNvSpPr/>
            <p:nvPr/>
          </p:nvSpPr>
          <p:spPr>
            <a:xfrm flipH="1" flipV="1">
              <a:off x="0" y="6229346"/>
              <a:ext cx="1071538" cy="628654"/>
            </a:xfrm>
            <a:prstGeom prst="corner">
              <a:avLst>
                <a:gd name="adj1" fmla="val 28227"/>
                <a:gd name="adj2" fmla="val 29123"/>
              </a:avLst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</p:grpSp>
      <p:grpSp>
        <p:nvGrpSpPr>
          <p:cNvPr id="5" name="Группа 17"/>
          <p:cNvGrpSpPr/>
          <p:nvPr/>
        </p:nvGrpSpPr>
        <p:grpSpPr>
          <a:xfrm flipH="1" flipV="1">
            <a:off x="8084337" y="-11875"/>
            <a:ext cx="1071538" cy="1071546"/>
            <a:chOff x="0" y="5786454"/>
            <a:chExt cx="1071538" cy="1071546"/>
          </a:xfrm>
        </p:grpSpPr>
        <p:sp>
          <p:nvSpPr>
            <p:cNvPr id="19" name="Фигура, имеющая форму буквы L 18"/>
            <p:cNvSpPr/>
            <p:nvPr/>
          </p:nvSpPr>
          <p:spPr>
            <a:xfrm flipH="1" flipV="1">
              <a:off x="0" y="5786454"/>
              <a:ext cx="819405" cy="571504"/>
            </a:xfrm>
            <a:prstGeom prst="corner">
              <a:avLst>
                <a:gd name="adj1" fmla="val 22786"/>
                <a:gd name="adj2" fmla="val 27159"/>
              </a:avLst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20" name="Фигура, имеющая форму буквы L 19"/>
            <p:cNvSpPr/>
            <p:nvPr/>
          </p:nvSpPr>
          <p:spPr>
            <a:xfrm flipH="1" flipV="1">
              <a:off x="0" y="6229346"/>
              <a:ext cx="1071538" cy="628654"/>
            </a:xfrm>
            <a:prstGeom prst="corner">
              <a:avLst>
                <a:gd name="adj1" fmla="val 28227"/>
                <a:gd name="adj2" fmla="val 29123"/>
              </a:avLst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</p:grpSp>
      <p:grpSp>
        <p:nvGrpSpPr>
          <p:cNvPr id="6" name="Группа 20"/>
          <p:cNvGrpSpPr/>
          <p:nvPr/>
        </p:nvGrpSpPr>
        <p:grpSpPr>
          <a:xfrm flipH="1">
            <a:off x="8084337" y="5798329"/>
            <a:ext cx="1071538" cy="1071546"/>
            <a:chOff x="0" y="5786454"/>
            <a:chExt cx="1071538" cy="1071546"/>
          </a:xfrm>
        </p:grpSpPr>
        <p:sp>
          <p:nvSpPr>
            <p:cNvPr id="22" name="Фигура, имеющая форму буквы L 21"/>
            <p:cNvSpPr/>
            <p:nvPr/>
          </p:nvSpPr>
          <p:spPr>
            <a:xfrm flipH="1" flipV="1">
              <a:off x="0" y="5786454"/>
              <a:ext cx="819405" cy="571504"/>
            </a:xfrm>
            <a:prstGeom prst="corner">
              <a:avLst>
                <a:gd name="adj1" fmla="val 22786"/>
                <a:gd name="adj2" fmla="val 27159"/>
              </a:avLst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23" name="Фигура, имеющая форму буквы L 22"/>
            <p:cNvSpPr/>
            <p:nvPr/>
          </p:nvSpPr>
          <p:spPr>
            <a:xfrm flipH="1" flipV="1">
              <a:off x="0" y="6229346"/>
              <a:ext cx="1071538" cy="628654"/>
            </a:xfrm>
            <a:prstGeom prst="corner">
              <a:avLst>
                <a:gd name="adj1" fmla="val 28227"/>
                <a:gd name="adj2" fmla="val 29123"/>
              </a:avLst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</p:grpSp>
      <p:grpSp>
        <p:nvGrpSpPr>
          <p:cNvPr id="7" name="Группа 65"/>
          <p:cNvGrpSpPr/>
          <p:nvPr/>
        </p:nvGrpSpPr>
        <p:grpSpPr>
          <a:xfrm>
            <a:off x="1071538" y="500042"/>
            <a:ext cx="7000924" cy="500066"/>
            <a:chOff x="285720" y="3071810"/>
            <a:chExt cx="8286808" cy="1071570"/>
          </a:xfrm>
          <a:effectLst>
            <a:outerShdw blurRad="114300" dir="2760000" algn="ctr" rotWithShape="0">
              <a:schemeClr val="bg1">
                <a:alpha val="72000"/>
              </a:schemeClr>
            </a:outerShdw>
          </a:effectLst>
        </p:grpSpPr>
        <p:sp>
          <p:nvSpPr>
            <p:cNvPr id="47" name="Скругленный прямоугольник 46"/>
            <p:cNvSpPr/>
            <p:nvPr/>
          </p:nvSpPr>
          <p:spPr>
            <a:xfrm>
              <a:off x="285720" y="3071810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48" name="Скругленный прямоугольник 47"/>
            <p:cNvSpPr/>
            <p:nvPr/>
          </p:nvSpPr>
          <p:spPr>
            <a:xfrm>
              <a:off x="642910" y="3357562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49" name="Скругленный прямоугольник 48"/>
            <p:cNvSpPr/>
            <p:nvPr/>
          </p:nvSpPr>
          <p:spPr>
            <a:xfrm>
              <a:off x="1000100" y="3643314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50" name="Скругленный прямоугольник 49"/>
            <p:cNvSpPr/>
            <p:nvPr/>
          </p:nvSpPr>
          <p:spPr>
            <a:xfrm>
              <a:off x="1500166" y="3357562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51" name="Скругленный прямоугольник 50"/>
            <p:cNvSpPr/>
            <p:nvPr/>
          </p:nvSpPr>
          <p:spPr>
            <a:xfrm>
              <a:off x="1928794" y="3643314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52" name="Скругленный прямоугольник 51"/>
            <p:cNvSpPr/>
            <p:nvPr/>
          </p:nvSpPr>
          <p:spPr>
            <a:xfrm>
              <a:off x="2428860" y="3357562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53" name="Скругленный прямоугольник 52"/>
            <p:cNvSpPr/>
            <p:nvPr/>
          </p:nvSpPr>
          <p:spPr>
            <a:xfrm>
              <a:off x="2857488" y="3643314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54" name="Скругленный прямоугольник 53"/>
            <p:cNvSpPr/>
            <p:nvPr/>
          </p:nvSpPr>
          <p:spPr>
            <a:xfrm>
              <a:off x="3286116" y="3357562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55" name="Скругленный прямоугольник 54"/>
            <p:cNvSpPr/>
            <p:nvPr/>
          </p:nvSpPr>
          <p:spPr>
            <a:xfrm>
              <a:off x="3714744" y="3643314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56" name="Скругленный прямоугольник 55"/>
            <p:cNvSpPr/>
            <p:nvPr/>
          </p:nvSpPr>
          <p:spPr>
            <a:xfrm>
              <a:off x="4143372" y="3357562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57" name="Скругленный прямоугольник 56"/>
            <p:cNvSpPr/>
            <p:nvPr/>
          </p:nvSpPr>
          <p:spPr>
            <a:xfrm>
              <a:off x="4572000" y="3643314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58" name="Скругленный прямоугольник 57"/>
            <p:cNvSpPr/>
            <p:nvPr/>
          </p:nvSpPr>
          <p:spPr>
            <a:xfrm>
              <a:off x="5000628" y="3357562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59" name="Скругленный прямоугольник 58"/>
            <p:cNvSpPr/>
            <p:nvPr/>
          </p:nvSpPr>
          <p:spPr>
            <a:xfrm>
              <a:off x="5429256" y="3643314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60" name="Скругленный прямоугольник 59"/>
            <p:cNvSpPr/>
            <p:nvPr/>
          </p:nvSpPr>
          <p:spPr>
            <a:xfrm>
              <a:off x="5857884" y="3357562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61" name="Скругленный прямоугольник 60"/>
            <p:cNvSpPr/>
            <p:nvPr/>
          </p:nvSpPr>
          <p:spPr>
            <a:xfrm>
              <a:off x="6286512" y="3643314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62" name="Скругленный прямоугольник 61"/>
            <p:cNvSpPr/>
            <p:nvPr/>
          </p:nvSpPr>
          <p:spPr>
            <a:xfrm>
              <a:off x="6715140" y="3357562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63" name="Скругленный прямоугольник 62"/>
            <p:cNvSpPr/>
            <p:nvPr/>
          </p:nvSpPr>
          <p:spPr>
            <a:xfrm>
              <a:off x="7143768" y="3643314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64" name="Скругленный прямоугольник 63"/>
            <p:cNvSpPr/>
            <p:nvPr/>
          </p:nvSpPr>
          <p:spPr>
            <a:xfrm>
              <a:off x="7500958" y="3357562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65" name="Скругленный прямоугольник 64"/>
            <p:cNvSpPr/>
            <p:nvPr/>
          </p:nvSpPr>
          <p:spPr>
            <a:xfrm>
              <a:off x="7858148" y="3071810"/>
              <a:ext cx="714380" cy="500066"/>
            </a:xfrm>
            <a:prstGeom prst="roundRect">
              <a:avLst/>
            </a:prstGeom>
            <a:noFill/>
            <a:ln>
              <a:solidFill>
                <a:schemeClr val="bg1">
                  <a:alpha val="67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</p:grpSp>
      <p:sp>
        <p:nvSpPr>
          <p:cNvPr id="77" name="Стрелка вправо 76">
            <a:hlinkClick r:id="" action="ppaction://hlinkshowjump?jump=nextslide"/>
          </p:cNvPr>
          <p:cNvSpPr/>
          <p:nvPr/>
        </p:nvSpPr>
        <p:spPr>
          <a:xfrm>
            <a:off x="7643834" y="6357958"/>
            <a:ext cx="357190" cy="428604"/>
          </a:xfrm>
          <a:prstGeom prst="rightArrow">
            <a:avLst>
              <a:gd name="adj1" fmla="val 50000"/>
              <a:gd name="adj2" fmla="val 100000"/>
            </a:avLst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78" name="Стрелка вправо 77">
            <a:hlinkClick r:id="" action="ppaction://hlinkshowjump?jump=previousslide"/>
          </p:cNvPr>
          <p:cNvSpPr/>
          <p:nvPr/>
        </p:nvSpPr>
        <p:spPr>
          <a:xfrm rot="10800000">
            <a:off x="7215206" y="6357958"/>
            <a:ext cx="357190" cy="428604"/>
          </a:xfrm>
          <a:prstGeom prst="rightArrow">
            <a:avLst>
              <a:gd name="adj1" fmla="val 50000"/>
              <a:gd name="adj2" fmla="val 100000"/>
            </a:avLst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79" name="Счетверенная стрелка 78">
            <a:hlinkClick r:id="" action="ppaction://hlinkshowjump?jump=endshow"/>
          </p:cNvPr>
          <p:cNvSpPr/>
          <p:nvPr/>
        </p:nvSpPr>
        <p:spPr>
          <a:xfrm rot="18795233">
            <a:off x="1123284" y="6290823"/>
            <a:ext cx="566740" cy="583202"/>
          </a:xfrm>
          <a:prstGeom prst="quadArrow">
            <a:avLst>
              <a:gd name="adj1" fmla="val 45000"/>
              <a:gd name="adj2" fmla="val 12218"/>
              <a:gd name="adj3" fmla="val 0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</p:spTree>
  </p:cSld>
  <p:clrMapOvr>
    <a:masterClrMapping/>
  </p:clrMapOvr>
  <p:transition spd="slow">
    <p:wheel spokes="2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>
                                            <p:graphicEl>
                                              <a:dgm id="{D104A9A4-4D4A-42C0-96D9-7327C9FE02B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23" dur="3000"/>
                                        <p:tgtEl>
                                          <p:spTgt spid="82">
                                            <p:graphicEl>
                                              <a:dgm id="{D104A9A4-4D4A-42C0-96D9-7327C9FE02B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0"/>
                            </p:stCondLst>
                            <p:childTnLst>
                              <p:par>
                                <p:cTn id="25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>
                                            <p:graphicEl>
                                              <a:dgm id="{A242D867-1B59-48ED-9040-95FE0E9C084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27" dur="3000"/>
                                        <p:tgtEl>
                                          <p:spTgt spid="82">
                                            <p:graphicEl>
                                              <a:dgm id="{A242D867-1B59-48ED-9040-95FE0E9C084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8000"/>
                            </p:stCondLst>
                            <p:childTnLst>
                              <p:par>
                                <p:cTn id="29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>
                                            <p:graphicEl>
                                              <a:dgm id="{BC65DA41-C007-4C93-9692-5156FF4CF8A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31" dur="3000"/>
                                        <p:tgtEl>
                                          <p:spTgt spid="82">
                                            <p:graphicEl>
                                              <a:dgm id="{BC65DA41-C007-4C93-9692-5156FF4CF8A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1000"/>
                            </p:stCondLst>
                            <p:childTnLst>
                              <p:par>
                                <p:cTn id="33" presetID="30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>
                                      <p:cBhvr override="childStyle">
                                        <p:cTn id="34" dur="3000" fill="hold"/>
                                        <p:tgtEl>
                                          <p:spTgt spid="82">
                                            <p:graphicEl>
                                              <a:dgm id="{D104A9A4-4D4A-42C0-96D9-7327C9FE02B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>
                                      <p:cBhvr>
                                        <p:cTn id="35" dur="3000" fill="hold"/>
                                        <p:tgtEl>
                                          <p:spTgt spid="82">
                                            <p:graphicEl>
                                              <a:dgm id="{D104A9A4-4D4A-42C0-96D9-7327C9FE02BE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>
                                      <p:cBhvr>
                                        <p:cTn id="36" dur="3000" fill="hold"/>
                                        <p:tgtEl>
                                          <p:spTgt spid="82">
                                            <p:graphicEl>
                                              <a:dgm id="{D104A9A4-4D4A-42C0-96D9-7327C9FE02B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37" dur="3000" fill="hold"/>
                                        <p:tgtEl>
                                          <p:spTgt spid="82">
                                            <p:graphicEl>
                                              <a:dgm id="{D104A9A4-4D4A-42C0-96D9-7327C9FE02BE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14000"/>
                            </p:stCondLst>
                            <p:childTnLst>
                              <p:par>
                                <p:cTn id="39" presetID="30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>
                                      <p:cBhvr override="childStyle">
                                        <p:cTn id="40" dur="3000" fill="hold"/>
                                        <p:tgtEl>
                                          <p:spTgt spid="82">
                                            <p:graphicEl>
                                              <a:dgm id="{A242D867-1B59-48ED-9040-95FE0E9C084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>
                                      <p:cBhvr>
                                        <p:cTn id="41" dur="3000" fill="hold"/>
                                        <p:tgtEl>
                                          <p:spTgt spid="82">
                                            <p:graphicEl>
                                              <a:dgm id="{A242D867-1B59-48ED-9040-95FE0E9C084D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>
                                      <p:cBhvr>
                                        <p:cTn id="42" dur="3000" fill="hold"/>
                                        <p:tgtEl>
                                          <p:spTgt spid="82">
                                            <p:graphicEl>
                                              <a:dgm id="{A242D867-1B59-48ED-9040-95FE0E9C084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43" dur="3000" fill="hold"/>
                                        <p:tgtEl>
                                          <p:spTgt spid="82">
                                            <p:graphicEl>
                                              <a:dgm id="{A242D867-1B59-48ED-9040-95FE0E9C084D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7000"/>
                            </p:stCondLst>
                            <p:childTnLst>
                              <p:par>
                                <p:cTn id="45" presetID="30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>
                                      <p:cBhvr override="childStyle">
                                        <p:cTn id="46" dur="3000" fill="hold"/>
                                        <p:tgtEl>
                                          <p:spTgt spid="82">
                                            <p:graphicEl>
                                              <a:dgm id="{BC65DA41-C007-4C93-9692-5156FF4CF8A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>
                                      <p:cBhvr>
                                        <p:cTn id="47" dur="3000" fill="hold"/>
                                        <p:tgtEl>
                                          <p:spTgt spid="82">
                                            <p:graphicEl>
                                              <a:dgm id="{BC65DA41-C007-4C93-9692-5156FF4CF8A8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>
                                      <p:cBhvr>
                                        <p:cTn id="48" dur="3000" fill="hold"/>
                                        <p:tgtEl>
                                          <p:spTgt spid="82">
                                            <p:graphicEl>
                                              <a:dgm id="{BC65DA41-C007-4C93-9692-5156FF4CF8A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49" dur="3000" fill="hold"/>
                                        <p:tgtEl>
                                          <p:spTgt spid="82">
                                            <p:graphicEl>
                                              <a:dgm id="{BC65DA41-C007-4C93-9692-5156FF4CF8A8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82" grpId="0">
        <p:bldSub>
          <a:bldDgm bld="lvlOne"/>
        </p:bldSub>
      </p:bldGraphic>
      <p:bldGraphic spid="82" grpId="1">
        <p:bldSub>
          <a:bldDgm bld="lvlOne"/>
        </p:bldSub>
      </p:bldGraphic>
    </p:bldLst>
  </p:timing>
</p:sld>
</file>

<file path=ppt/theme/theme1.xml><?xml version="1.0" encoding="utf-8"?>
<a:theme xmlns:a="http://schemas.openxmlformats.org/drawingml/2006/main" name="Blue light">
  <a:themeElements>
    <a:clrScheme name="Другая 20">
      <a:dk1>
        <a:srgbClr val="010199"/>
      </a:dk1>
      <a:lt1>
        <a:srgbClr val="FFFFFF"/>
      </a:lt1>
      <a:dk2>
        <a:srgbClr val="000000"/>
      </a:dk2>
      <a:lt2>
        <a:srgbClr val="B2B2B2"/>
      </a:lt2>
      <a:accent1>
        <a:srgbClr val="3399FF"/>
      </a:accent1>
      <a:accent2>
        <a:srgbClr val="666699"/>
      </a:accent2>
      <a:accent3>
        <a:srgbClr val="E5E500"/>
      </a:accent3>
      <a:accent4>
        <a:srgbClr val="DADADA"/>
      </a:accent4>
      <a:accent5>
        <a:srgbClr val="ADCAFF"/>
      </a:accent5>
      <a:accent6>
        <a:srgbClr val="5C5C8A"/>
      </a:accent6>
      <a:hlink>
        <a:srgbClr val="FFFFCC"/>
      </a:hlink>
      <a:folHlink>
        <a:srgbClr val="FFCC66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Blue light</Template>
  <TotalTime>899</TotalTime>
  <Words>910</Words>
  <Application>Microsoft Office PowerPoint</Application>
  <PresentationFormat>Экран (4:3)</PresentationFormat>
  <Paragraphs>117</Paragraphs>
  <Slides>21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2" baseType="lpstr">
      <vt:lpstr>Blue light</vt:lpstr>
      <vt:lpstr>Тема  «Первое начало термодинамики»</vt:lpstr>
      <vt:lpstr>Цель урока</vt:lpstr>
      <vt:lpstr>План урока</vt:lpstr>
      <vt:lpstr>1 Понятие о термодинамических процессах</vt:lpstr>
      <vt:lpstr>Слайд 5</vt:lpstr>
      <vt:lpstr>Слайд 6</vt:lpstr>
      <vt:lpstr> 2. Внутренняя энергия и работа расширения и сжатия рабочего тела </vt:lpstr>
      <vt:lpstr>Слайд 8</vt:lpstr>
      <vt:lpstr>Слайд 9</vt:lpstr>
      <vt:lpstr>Слайд 10</vt:lpstr>
      <vt:lpstr>Слайд 11</vt:lpstr>
      <vt:lpstr>Слайд 12</vt:lpstr>
      <vt:lpstr>Для определения механической работы, совершаемой термодинамической системой, рассмотрим газ, находящийся в цилиндре и давящий на поршень. Пусть в какой-то произвольный момент процесса расширения газа его удельный объем изменяется на бесконечно малую величину dw.  Давление газа на бесконечно малом участке перемещения поршня ds можно считать постоянным и равным р.  </vt:lpstr>
      <vt:lpstr>Слайд 14</vt:lpstr>
      <vt:lpstr>Слайд 15</vt:lpstr>
      <vt:lpstr>3. Первый закон термодинамики. Энтальпия газа</vt:lpstr>
      <vt:lpstr>Слайд 17</vt:lpstr>
      <vt:lpstr>Слайд 18</vt:lpstr>
      <vt:lpstr>Контрольные вопросы</vt:lpstr>
      <vt:lpstr>Домашнее задание</vt:lpstr>
      <vt:lpstr>Спасибо за внимание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Ghtptynfwbz</dc:title>
  <dc:creator>user</dc:creator>
  <cp:lastModifiedBy>bragina</cp:lastModifiedBy>
  <cp:revision>87</cp:revision>
  <dcterms:created xsi:type="dcterms:W3CDTF">2010-02-03T05:48:28Z</dcterms:created>
  <dcterms:modified xsi:type="dcterms:W3CDTF">2018-11-10T14:21:00Z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TC300080931049</vt:lpwstr>
  </property>
</Properties>
</file>