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7" r:id="rId3"/>
    <p:sldId id="266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5" y="5254284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90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8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DA9F720-B651-46A8-A265-4EC1A5A3BE69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6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9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5E1171E4-2DD3-460D-88F7-D6D407EF48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9F720-B651-46A8-A265-4EC1A5A3BE69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71E4-2DD3-460D-88F7-D6D407EF48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9F720-B651-46A8-A265-4EC1A5A3BE69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71E4-2DD3-460D-88F7-D6D407EF48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DA9F720-B651-46A8-A265-4EC1A5A3BE69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71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71E4-2DD3-460D-88F7-D6D407EF48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5" y="7036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5" y="309492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DA9F720-B651-46A8-A265-4EC1A5A3BE69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71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5E1171E4-2DD3-460D-88F7-D6D407EF485D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6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2" y="7034"/>
            <a:ext cx="9136967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6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9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9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DA9F720-B651-46A8-A265-4EC1A5A3BE69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E1171E4-2DD3-460D-88F7-D6D407EF48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9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7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7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29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29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DA9F720-B651-46A8-A265-4EC1A5A3BE69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5E1171E4-2DD3-460D-88F7-D6D407EF48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9F720-B651-46A8-A265-4EC1A5A3BE69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71E4-2DD3-460D-88F7-D6D407EF48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DA9F720-B651-46A8-A265-4EC1A5A3BE69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2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E1171E4-2DD3-460D-88F7-D6D407EF48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1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DA9F720-B651-46A8-A265-4EC1A5A3BE69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5E1171E4-2DD3-460D-88F7-D6D407EF48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DA9F720-B651-46A8-A265-4EC1A5A3BE69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5E1171E4-2DD3-460D-88F7-D6D407EF48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5" y="14070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2" y="7034"/>
            <a:ext cx="9136967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6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DA9F720-B651-46A8-A265-4EC1A5A3BE69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2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E1171E4-2DD3-460D-88F7-D6D407EF485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b="1" i="1" spc="-150" dirty="0" smtClean="0"/>
              <a:t>ДИСЦИПЛИНА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4923136"/>
          </a:xfrm>
        </p:spPr>
        <p:txBody>
          <a:bodyPr>
            <a:normAutofit/>
          </a:bodyPr>
          <a:lstStyle/>
          <a:p>
            <a:pPr algn="ctr"/>
            <a:endParaRPr lang="en-US" sz="3200" b="1" dirty="0" smtClean="0">
              <a:latin typeface="Cambria" pitchFamily="18" charset="0"/>
            </a:endParaRPr>
          </a:p>
          <a:p>
            <a:pPr algn="ctr"/>
            <a:endParaRPr lang="en-US" sz="3200" b="1" dirty="0" smtClean="0">
              <a:latin typeface="Cambria" pitchFamily="18" charset="0"/>
            </a:endParaRPr>
          </a:p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Информатика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 и 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ИКТ</a:t>
            </a:r>
            <a:endParaRPr lang="en-US" sz="3200" b="1" dirty="0" smtClean="0">
              <a:solidFill>
                <a:schemeClr val="accent2">
                  <a:lumMod val="75000"/>
                </a:schemeClr>
              </a:solidFill>
              <a:latin typeface="Cambria" pitchFamily="18" charset="0"/>
            </a:endParaRPr>
          </a:p>
          <a:p>
            <a:pPr algn="ctr"/>
            <a:endParaRPr lang="en-US" sz="3200" b="1" dirty="0" smtClean="0">
              <a:latin typeface="Cambria" pitchFamily="18" charset="0"/>
            </a:endParaRPr>
          </a:p>
          <a:p>
            <a:pPr algn="ctr"/>
            <a:endParaRPr lang="en-US" sz="3200" b="1" dirty="0" smtClean="0">
              <a:latin typeface="Cambria" pitchFamily="18" charset="0"/>
            </a:endParaRPr>
          </a:p>
          <a:p>
            <a:pPr algn="ctr"/>
            <a:endParaRPr lang="en-US" sz="3200" b="1" dirty="0" smtClean="0">
              <a:latin typeface="Cambria" pitchFamily="18" charset="0"/>
            </a:endParaRPr>
          </a:p>
          <a:p>
            <a:pPr algn="ctr"/>
            <a:endParaRPr lang="en-US" sz="3200" b="1" dirty="0" smtClean="0">
              <a:latin typeface="Cambria" pitchFamily="18" charset="0"/>
            </a:endParaRPr>
          </a:p>
          <a:p>
            <a:pPr algn="ctr">
              <a:defRPr/>
            </a:pP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Century" pitchFamily="18" charset="0"/>
              </a:rPr>
              <a:t>Преподаватель </a:t>
            </a:r>
          </a:p>
          <a:p>
            <a:pPr algn="ctr">
              <a:defRPr/>
            </a:pP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Century" pitchFamily="18" charset="0"/>
              </a:rPr>
              <a:t>Красноперова Виктория Игоревна</a:t>
            </a:r>
            <a:endParaRPr lang="en-US" sz="3200" b="1" dirty="0" smtClean="0">
              <a:solidFill>
                <a:schemeClr val="accent1">
                  <a:lumMod val="50000"/>
                </a:schemeClr>
              </a:solidFill>
              <a:latin typeface="Century" pitchFamily="18" charset="0"/>
            </a:endParaRPr>
          </a:p>
          <a:p>
            <a:pPr algn="ctr">
              <a:defRPr/>
            </a:pPr>
            <a:endParaRPr lang="ru-RU" sz="3200" dirty="0" smtClean="0">
              <a:solidFill>
                <a:schemeClr val="tx1">
                  <a:lumMod val="85000"/>
                </a:schemeClr>
              </a:solidFill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ransition advClick="0" advTm="600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i="1" dirty="0" smtClean="0"/>
              <a:t>Повышение безопасности совместного использования презентаций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1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Применяйте необходимые средства защиты презентации и инициируйте процесс рецензирования. </a:t>
            </a:r>
          </a:p>
          <a:p>
            <a:pPr lvl="0"/>
            <a:r>
              <a:rPr lang="ru-RU" sz="16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Инициирование процесса рецензирования или утверждения непосредственно из программы Office Power Point 2007.</a:t>
            </a:r>
            <a:r>
              <a:rPr lang="ru-RU" sz="16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помощью программы Office Power Point 2007 и сервера Office SharePoint Server 2007 можно направить презентацию коллегам на рецензирование или создать официальный процесс утверждения и собирать подписи на презентации, что помогает упорядочить и упростить коллективную работу. </a:t>
            </a:r>
          </a:p>
          <a:p>
            <a:pPr lvl="0"/>
            <a:r>
              <a:rPr lang="ru-RU" sz="16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Обнаружение личных сведений в документах.</a:t>
            </a:r>
            <a:r>
              <a:rPr lang="ru-RU" sz="16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Инспектор документов помогает обнаруживать и удалять нежелательные примечания, скрытый текст и личные сведения из презентации, прежде чем предоставлять ее другим пользователям. </a:t>
            </a:r>
          </a:p>
          <a:p>
            <a:pPr lvl="0"/>
            <a:r>
              <a:rPr lang="ru-RU" sz="16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Повышение безопасности совместного использования презентаций Office Power Point 2007.</a:t>
            </a:r>
            <a:r>
              <a:rPr lang="ru-RU" sz="16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 презентации Office Power Point 2007 можно добавить цифровую подпись, чтобы обеспечить проверку целостности презентации. Также можно пометить презентацию как «окончательную», чтобы исключить случайное внесение изменений. С помощью элементов управления содержимым можно создавать и развертывать структурированные шаблоны Office Power Point 2007, которые помогают пользователям вводить правильную информацию и обеспечивают защиту и сохранение информации.</a:t>
            </a:r>
          </a:p>
          <a:p>
            <a:endParaRPr lang="ru-RU" sz="1600" dirty="0"/>
          </a:p>
        </p:txBody>
      </p:sp>
    </p:spTree>
  </p:cSld>
  <p:clrMapOvr>
    <a:masterClrMapping/>
  </p:clrMapOvr>
  <p:transition advClick="0" advTm="7000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чего используется программа </a:t>
            </a:r>
            <a:r>
              <a:rPr lang="en-US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Microsoft </a:t>
            </a:r>
            <a:r>
              <a:rPr lang="ru-RU" sz="24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Office</a:t>
            </a:r>
            <a:r>
              <a:rPr lang="ru-RU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Power</a:t>
            </a:r>
            <a:r>
              <a:rPr lang="ru-RU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Point</a:t>
            </a:r>
            <a:r>
              <a:rPr lang="ru-RU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2007 ?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Что такое динамические презентации?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Что такое динамические схемы?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Какие новые возможности создания слайдов появились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рограмме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Microsoft </a:t>
            </a:r>
            <a:r>
              <a:rPr lang="ru-RU" sz="24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Office</a:t>
            </a:r>
            <a:r>
              <a:rPr lang="ru-RU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Power</a:t>
            </a:r>
            <a:r>
              <a:rPr lang="ru-RU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Point</a:t>
            </a:r>
            <a:r>
              <a:rPr lang="ru-RU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2007 ?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Удобство совместного использования презентаций.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Повышение безопасности совместного использования презентаций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 smtClean="0"/>
          </a:p>
          <a:p>
            <a:endParaRPr lang="ru-RU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052736"/>
            <a:ext cx="9144000" cy="540203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5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Microsoft </a:t>
            </a:r>
            <a:r>
              <a:rPr lang="ru-RU" sz="54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</a:t>
            </a:r>
            <a:r>
              <a:rPr lang="ru-RU" sz="5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Power</a:t>
            </a:r>
            <a:r>
              <a:rPr lang="ru-RU" sz="5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Point</a:t>
            </a:r>
            <a:r>
              <a:rPr lang="ru-RU" sz="5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2007</a:t>
            </a:r>
            <a:endParaRPr lang="ru-RU" sz="5400" dirty="0">
              <a:solidFill>
                <a:schemeClr val="accent1"/>
              </a:solidFill>
            </a:endParaRPr>
          </a:p>
        </p:txBody>
      </p:sp>
      <p:sp>
        <p:nvSpPr>
          <p:cNvPr id="1029" name="laptop"/>
          <p:cNvSpPr>
            <a:spLocks noEditPoints="1" noChangeArrowheads="1"/>
          </p:cNvSpPr>
          <p:nvPr/>
        </p:nvSpPr>
        <p:spPr bwMode="auto">
          <a:xfrm>
            <a:off x="0" y="4365104"/>
            <a:ext cx="2736304" cy="2232248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0" name="Picture 6" descr="C:\Program Files\Microsoft Office\MEDIA\CAGCAT10\j020558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573016"/>
            <a:ext cx="1656184" cy="1630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 программе: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Программа </a:t>
            </a:r>
            <a:r>
              <a:rPr lang="en-US" sz="2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Microsoft </a:t>
            </a:r>
            <a:r>
              <a:rPr lang="ru-RU" sz="2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 Power Point 2007 дает возможность пользователям быстро создавать эффектные динамические презентации, обеспечивает интеграцию процесса документооборота и удобного совместного использования этой информации. Усовершенствованный интерфейс пользователя с новыми графическими средствами и средствами форматирования Office Power Point 2007 позволяет вам полностью контролировать процесс создания профессионально оформленных презентаций.</a:t>
            </a:r>
            <a:endParaRPr lang="ru-RU" sz="2000" dirty="0"/>
          </a:p>
        </p:txBody>
      </p:sp>
      <p:pic>
        <p:nvPicPr>
          <p:cNvPr id="2050" name="Picture 2" descr="C:\Program Files\Microsoft Office\MEDIA\CAGCAT10\j0205466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373216"/>
            <a:ext cx="1492287" cy="1484784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9"/>
            <a:ext cx="7467600" cy="1131910"/>
          </a:xfrm>
        </p:spPr>
        <p:txBody>
          <a:bodyPr>
            <a:normAutofit fontScale="90000"/>
          </a:bodyPr>
          <a:lstStyle/>
          <a:p>
            <a:r>
              <a:rPr lang="ru-RU" sz="3600" b="1" i="1" dirty="0" smtClean="0"/>
              <a:t>Создание динамических презентаций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Усовершенствованный интерфейс пользователя и новые графические возможности позволяют быстро создавать динамические профессионально оформленные презентации.</a:t>
            </a:r>
          </a:p>
          <a:p>
            <a:r>
              <a:rPr lang="ru-RU" sz="2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Повышение качества и ускорение работы с помощью усовершенствованного интерфейса пользователя. Интерфейс пользователя Office Power Point 2007 получил новый облик. Теперь создавать, представлять и обмениваться презентациями стало еще проще и удобнее. Богатый набор функций и возможностей Power Point представлен в удобной не загроможденной рабочей области, которая не отвлекает внимание и позволяет быстрее и проще получать желаемые результаты. </a:t>
            </a:r>
            <a:endParaRPr lang="ru-RU" sz="20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ransition advClick="0" advTm="7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7467600" cy="1143000"/>
          </a:xfrm>
        </p:spPr>
        <p:txBody>
          <a:bodyPr>
            <a:normAutofit/>
          </a:bodyPr>
          <a:lstStyle/>
          <a:p>
            <a:r>
              <a:rPr lang="ru-RU" sz="2800" b="1" i="1" dirty="0" smtClean="0"/>
              <a:t>Создание выразительных динамических схем.</a:t>
            </a:r>
            <a:endParaRPr lang="ru-RU" sz="28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2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Программа Office Power Point 2007 позволяет быстро создавать эффектные и динамические схемы отношений и документооборота, а также иерархические схемы. Можно даже преобразовывать маркированный список в схему, изменять и обновлять имеющиеся схемы. Контекстные средства построения схем в новом интерфейсе пользователя предлагают расширенные возможности форматирования.</a:t>
            </a:r>
            <a:endParaRPr lang="ru-RU" sz="22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 advTm="7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 smtClean="0"/>
              <a:t>Быстрое и удобное создание презентаций с использованием собственных разметок</a:t>
            </a:r>
            <a:r>
              <a:rPr lang="ru-RU" sz="2800" b="1" dirty="0" smtClean="0"/>
              <a:t>.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2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программе Office Power Point 2007 можно определять и сохранять собственные разметки слайдов. Теперь больше не нужно тратить драгоценное время на копирование и вставку разметки на новые слайды или удаление содержимого из слайда с нужной разметкой. Библиотеки слайдов Power Point упрощают использование таких слайдов совместно с другими пользователями, что обеспечивает единообразное, профессиональное оформление презентаций.</a:t>
            </a:r>
            <a:endParaRPr lang="ru-RU" sz="22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 advTm="7000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333  E" pathEditMode="relative" ptsTypes="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 smtClean="0"/>
              <a:t>Придание единообразного вида одним щелчком мыши.</a:t>
            </a:r>
            <a:endParaRPr lang="ru-RU" sz="28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2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Темы Office Power Point 2007 помогают изменять внешний вид всей презентации одним щелчком мыши. При изменении темы презентации можно изменить не только цвет фона, но и цвет схемы, таблицы, диаграммы, а также шрифт и даже стиль элементов маркированного списка. Использование темы придает всей презентации единообразный, профессиональный вид</a:t>
            </a:r>
            <a:r>
              <a:rPr lang="ru-RU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4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 advTm="7000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i="1" dirty="0" smtClean="0"/>
              <a:t>Многообразие возможностей изменения фигур, текстовой информации и графики с помощью новых инструментов и эффектов.</a:t>
            </a:r>
            <a:endParaRPr lang="ru-RU" sz="28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200" dirty="0" smtClean="0">
                <a:solidFill>
                  <a:srgbClr val="00B0F0"/>
                </a:solidFill>
              </a:rPr>
              <a:t>В новой версии программы значительно расширены возможности работы с текстом, таблицами, диаграммами и другими элементами презентации. Улучшенный интерфейс пользователя и контекстные вкладки Office Power Point 2007 обеспечивают удобный доступ к этим инструментам – потребуется всего несколько щелчков мыши, чтобы воспользоваться ими.</a:t>
            </a:r>
            <a:endParaRPr lang="ru-RU" sz="22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 advClick="0" advTm="7000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i="1" dirty="0" smtClean="0"/>
              <a:t>Удобство совместного использования презентаций.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ru-RU" sz="16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Интеграция презентаций, сохраненных с помощью технологии Microsoft Windows Share Point Services, с программой Microsoft Office Outlook 2007</a:t>
            </a:r>
            <a:r>
              <a:rPr lang="ru-RU" sz="16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ru-RU" sz="1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Office Outlook 2007 предоставляет все возможности работы с информацией, сохраненной с помощью технологии Windows SharePoint Services, в любом месте и в любое время. Используя Office Outlook 2007, можно обращаться к презентациям Office Power Point 2007, сохраненным на узле Windows SharePoint Services, и редактировать презентацию, при этом все изменения в презентации, сохраненной в программе Outlook 2007, будут отражены и в серверной версии этой презентации. </a:t>
            </a:r>
          </a:p>
          <a:p>
            <a:pPr lvl="0"/>
            <a:r>
              <a:rPr lang="ru-RU" sz="16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Сеансы рецензирования в режиме реального времени с помощью Microsoft Office Groove 2007.</a:t>
            </a:r>
            <a:r>
              <a:rPr lang="ru-RU" sz="16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помощью программы Office Groove 2007 в рабочей области Groove 2007 можно инициировать рецензирование презентации Office Power Point 2007 в режиме реального времени. Вы сможете просматривать презентацию и работать с ней совместно с коллегами в режиме реального времени и при этом пользоваться средствами оповещения о присутствии и средствами обмена мгновенными сообщениями, встроенными в рабочую область. </a:t>
            </a:r>
            <a:endParaRPr lang="ru-RU" sz="16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 advTm="7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67 0 L 0.21 0.167 L -0.04 0.167 L 0 0 Z" pathEditMode="relative" ptsTypes="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</TotalTime>
  <Words>774</Words>
  <Application>Microsoft Office PowerPoint</Application>
  <PresentationFormat>Экран (4:3)</PresentationFormat>
  <Paragraphs>39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Яркая</vt:lpstr>
      <vt:lpstr>ДИСЦИПЛИНА</vt:lpstr>
      <vt:lpstr>Слайд 2</vt:lpstr>
      <vt:lpstr>О программе:</vt:lpstr>
      <vt:lpstr>Создание динамических презентаций </vt:lpstr>
      <vt:lpstr>Создание выразительных динамических схем.</vt:lpstr>
      <vt:lpstr>Быстрое и удобное создание презентаций с использованием собственных разметок.</vt:lpstr>
      <vt:lpstr>Придание единообразного вида одним щелчком мыши.</vt:lpstr>
      <vt:lpstr>Многообразие возможностей изменения фигур, текстовой информации и графики с помощью новых инструментов и эффектов.</vt:lpstr>
      <vt:lpstr>Удобство совместного использования презентаций. </vt:lpstr>
      <vt:lpstr>Повышение безопасности совместного использования презентаций </vt:lpstr>
      <vt:lpstr>ВОПРОСЫ: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POINT 2007</dc:title>
  <dc:creator>Эмма</dc:creator>
  <cp:lastModifiedBy>user</cp:lastModifiedBy>
  <cp:revision>11</cp:revision>
  <dcterms:created xsi:type="dcterms:W3CDTF">2011-10-30T13:25:16Z</dcterms:created>
  <dcterms:modified xsi:type="dcterms:W3CDTF">2014-01-18T08:28:34Z</dcterms:modified>
</cp:coreProperties>
</file>