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Цель и смысл жизни каждого из нас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Классный руководитель </a:t>
            </a:r>
            <a:r>
              <a:rPr lang="ru-RU" dirty="0" err="1" smtClean="0"/>
              <a:t>Недильская</a:t>
            </a:r>
            <a:r>
              <a:rPr lang="ru-RU" dirty="0" smtClean="0"/>
              <a:t> И.И.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Классный </a:t>
            </a:r>
            <a:r>
              <a:rPr lang="ru-RU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час. Цель-углубить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понимание и значение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понятия-цели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смысл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075240" cy="331236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Цель жизни</a:t>
            </a:r>
            <a:r>
              <a:rPr lang="ru-RU" i="1" dirty="0" smtClean="0"/>
              <a:t> – некий мысленный ориентир, к которому устремляются дела и поступки человека.</a:t>
            </a:r>
            <a:endParaRPr lang="ru-RU" dirty="0" smtClean="0"/>
          </a:p>
          <a:p>
            <a:r>
              <a:rPr lang="ru-RU" dirty="0" smtClean="0"/>
              <a:t>Содержание цели жизни меняется не только в зависимости от </a:t>
            </a:r>
            <a:r>
              <a:rPr lang="ru-RU" i="1" dirty="0" smtClean="0"/>
              <a:t>исторических условий бытия человека</a:t>
            </a:r>
            <a:r>
              <a:rPr lang="ru-RU" dirty="0" smtClean="0"/>
              <a:t>, но и от его возрастных особенностей: в юности цели одни, в зрелости – другие, в старости – третьи.</a:t>
            </a:r>
          </a:p>
          <a:p>
            <a:endParaRPr lang="ru-RU" dirty="0"/>
          </a:p>
        </p:txBody>
      </p:sp>
      <p:pic>
        <p:nvPicPr>
          <p:cNvPr id="1027" name="Picture 3" descr="C:\Users\Twinlamb\Downloads\TSel-zhizni-600x2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861048"/>
            <a:ext cx="5715000" cy="257175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316835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Смысл жизни</a:t>
            </a:r>
            <a:r>
              <a:rPr lang="ru-RU" dirty="0" smtClean="0"/>
              <a:t> – </a:t>
            </a:r>
            <a:r>
              <a:rPr lang="ru-RU" i="1" dirty="0" smtClean="0"/>
              <a:t>осознание человеком направленности своей жизни, сознательное выстраивание им иерархии ценностей, осознание своих возможностей и стремление к их реализации.</a:t>
            </a:r>
            <a:endParaRPr lang="ru-RU" dirty="0" smtClean="0"/>
          </a:p>
          <a:p>
            <a:r>
              <a:rPr lang="ru-RU" dirty="0" smtClean="0"/>
              <a:t>Смысл жизни не дан человеку извне. Человек сам вносит в жизнь разумное начало. Смысл жизни каждому человеку открывается по-разному. Найти смысл жизни для всех времен и народов невозможно, поскольку наряду с общечеловеческими, вечными истинами он включает нечто специфическое – чаяния людей каждой конкретной эпохи.</a:t>
            </a:r>
            <a:endParaRPr lang="ru-RU" dirty="0"/>
          </a:p>
        </p:txBody>
      </p:sp>
      <p:pic>
        <p:nvPicPr>
          <p:cNvPr id="2050" name="Picture 2" descr="C:\Users\Twinlamb\Downloads\Smis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140968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260350"/>
            <a:ext cx="8218488" cy="6213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Смысл жизни – это самостоятельный осознанный выбор каждого отдельного человека тех ценностей, которые ориентируют его не на то, чтобы иметь, а на то, чтобы быть.</a:t>
            </a:r>
          </a:p>
          <a:p>
            <a:r>
              <a:rPr lang="ru-RU" dirty="0" smtClean="0"/>
              <a:t>Другими словами, смысл жизни человека – в самореализации личности, в потребности человека творить, отдавать, делиться с другими, жертвовать собой.</a:t>
            </a:r>
            <a:endParaRPr lang="ru-RU" dirty="0"/>
          </a:p>
        </p:txBody>
      </p:sp>
      <p:pic>
        <p:nvPicPr>
          <p:cNvPr id="3074" name="Picture 2" descr="C:\Users\Twinlamb\Downloads\2660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356992"/>
            <a:ext cx="5342519" cy="3219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453650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Смысл жизни можно рассматривать в трех временных измерениях: прошлое (ретроспекция); настоящее (актуализация); будущее (</a:t>
            </a:r>
            <a:r>
              <a:rPr lang="ru-RU" sz="2000" dirty="0" err="1" smtClean="0"/>
              <a:t>проспекция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Реализация смысла жизни зависит от наличия в обществе многих условий, первостепенными из которых являются наличие демократических свобод, гуманных целей и соответствующих им средств.</a:t>
            </a:r>
          </a:p>
          <a:p>
            <a:r>
              <a:rPr lang="ru-RU" sz="2000" dirty="0" smtClean="0"/>
              <a:t>К определению смысла жизни существуют различные подходы, которые лежат в основе той или иной концепции.</a:t>
            </a:r>
            <a:endParaRPr lang="ru-RU" sz="2000" dirty="0"/>
          </a:p>
        </p:txBody>
      </p:sp>
      <p:pic>
        <p:nvPicPr>
          <p:cNvPr id="4098" name="Picture 2" descr="C:\Users\Twinlamb\Downloads\i_09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268760"/>
            <a:ext cx="3960440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Смысл жизни, в отличие от цели жизни, - это видение (понимание), что то, что ты делал, кому-то всерьез нужно. Хотя бы - нужно тебе. Цель жизни чаще характеризуют людей энергичных, но сама по себе жизненная энергия не гарантирует, что вы окажетесь в жизни там, где вы хотите. Можно энергично двигаться к вершине, а потом обнаружить, что эта вершина не твоя.</a:t>
            </a:r>
            <a:endParaRPr lang="ru-RU" sz="2000" dirty="0"/>
          </a:p>
        </p:txBody>
      </p:sp>
      <p:pic>
        <p:nvPicPr>
          <p:cNvPr id="5122" name="Picture 2" descr="C:\Users\Twinlamb\Downloads\духовный-пу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193" y="2996952"/>
            <a:ext cx="4943872" cy="319806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2636912"/>
            <a:ext cx="30963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Как не ошибиться? Думать заранее. Вы часто смотрите на свою жизнь с ее конца, спрашивая себя: вот будет мне 60 лет, как я буду смотреть на прожитую мною жизнь? Что в этой жизни я подарил себе, что оставил окружающим?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Список источников</a:t>
            </a:r>
          </a:p>
          <a:p>
            <a:pPr marL="342900" lvl="0" indent="-342900">
              <a:buFontTx/>
              <a:buAutoNum type="arabicPeriod"/>
            </a:pP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google.ru/url?sa=t&amp;rct=j&amp;q=&amp;esrc=s&amp;source=web&amp;cd=2&amp;ved=0ahUKEwi_rvCescnPAhWH2ywKHep2BcwQFgglMAE&amp;url=http%3A%2F%2Fwww.tehnofond.ru%2Finfo%2Farticles%2Fsredstva-maloi-mehanizacii&amp;usg=AFQjCNHRsg7l2GxNv1tPLorWN7SMX0n7zA&amp;bvm=bv.135258522,d.bGg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342900" lvl="0" indent="-342900">
              <a:buFontTx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google.ru/url?sa=t&amp;rct=j&amp;q=&amp;esrc=s&amp;source=web&amp;cd=1&amp;cad=rja&amp;uact=8&amp;ved=0ahUKEwi_rvCescnPAhWH2ywKHep2BcwQFggfMAA&amp;url=http%3A%2F%2Fpstu.ru%2Ffiles%2Ffile%2FCTF%2Fsp%2Fvopr_i_otv%2Frazd09.html&amp;usg=AFQjCNEMuQ5eVYqhAA6CDKl2c34ldU92zA&amp;bvm=bv.135258522,d.bGg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buFontTx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http://www.stroyverno.ru/encycl/12_m/01.php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buFontTx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google.ru/url?sa=t&amp;rct=j&amp;q=&amp;esrc=s&amp;source=web&amp;cd=5&amp;cad=rja&amp;uact=8&amp;ved=0ahUKEwj48dbt1MnPAhUChywKHRi5BiIQFgg2MAQ&amp;url=http%3A%2F%2Fstroy-technics.ru%2Farticle%2Fsredstva-maloi-mekhanizatsii-dlya-bnutripostroechnogo-transporta&amp;usg=AFQjCNG2QFFWsBce5WD5tIXHqyqnpuw-7Q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buFontTx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https://www.google.ru/url?sa=t&amp;rct=j&amp;q=&amp;esrc=s&amp;source=web&amp;cd=7&amp;cad=rja&amp;uact=8&amp;ved=0ahUKEwj48dbt1MnPAhUChywKHRi5BiIQFghCMAY&amp;url=http%3A%2F%2Fwww.stroyverno.ru%2Fencycl%2F12_m%2F01.php&amp;usg=AFQjCNEAv3g2HX9momAYYIfxrKFSxA2LDw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47549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303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Цель и смысл жизни каждого из нас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и смысл жизни каждого из нас</dc:title>
  <dc:creator>Дарья</dc:creator>
  <cp:lastModifiedBy>Nedilskaja</cp:lastModifiedBy>
  <cp:revision>9</cp:revision>
  <dcterms:created xsi:type="dcterms:W3CDTF">2018-04-05T19:28:42Z</dcterms:created>
  <dcterms:modified xsi:type="dcterms:W3CDTF">2019-05-13T06:34:41Z</dcterms:modified>
</cp:coreProperties>
</file>