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00746F-D8C1-4184-B8B3-C994E37EAD09}" type="datetimeFigureOut">
              <a:rPr lang="ru-RU" smtClean="0"/>
              <a:pPr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1F57076-1952-4296-9504-976B6DBFB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4502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 КРАСНОДАРСКОГО КРАЯ </a:t>
            </a:r>
            <a:b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</a:t>
            </a:r>
            <a:r>
              <a:rPr lang="ru-RU" sz="1600" b="1" kern="0" spc="15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проффессиональное</a:t>
            </a: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образовательное учреждение Краснодарского края </a:t>
            </a:r>
            <a:b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kern="0" cap="all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Новороссийский колледж строительства и экономики</a:t>
            </a: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(ГАПОУ КК «НКСЭ») </a:t>
            </a:r>
            <a:br>
              <a:rPr lang="ru-RU" sz="1600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Презентация по дисциплине</a:t>
            </a: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дизайна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b="1" u="sng" dirty="0" smtClean="0"/>
              <a:t>Античный стиль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5626968" cy="600472"/>
          </a:xfrm>
        </p:spPr>
        <p:txBody>
          <a:bodyPr/>
          <a:lstStyle/>
          <a:p>
            <a:r>
              <a:rPr lang="ru-RU" b="1" dirty="0" smtClean="0"/>
              <a:t>Преподаватель:</a:t>
            </a:r>
            <a:r>
              <a:rPr lang="ru-RU" dirty="0" smtClean="0"/>
              <a:t> </a:t>
            </a:r>
            <a:r>
              <a:rPr lang="ru-RU" dirty="0" err="1" smtClean="0"/>
              <a:t>Черноярова</a:t>
            </a:r>
            <a:r>
              <a:rPr lang="ru-RU" dirty="0" smtClean="0"/>
              <a:t> М. 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620688"/>
            <a:ext cx="972108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Освещение.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Светильники в форме факелов отлично впишутся в античный дизайн. Уместным будет многоуровневое освещение: крупная люстра в центре потолка в сочетании с подсветкой ниш и отдельных интерьерных деталей.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g20081809151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523484" cy="47341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04664"/>
            <a:ext cx="9396536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Цветовая гамма.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Античный интерьер подразумевает использование пастельных тонов: золотистого, охры, песочного, оливкового, жемчужно-серого. В качестве акцентов выступают синие, зеленые, черные и желтые детали. Важную роль играют комбинации близких оттенков и полутонов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antichnij_stil_v_interjer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7776864" cy="46661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92696"/>
            <a:ext cx="914400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Материалы.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Античный стиль приветствует использование натурального камня, дерева, металла, а также керамики и слоновой кости. В качестве текстильных элементов выступают шелк и хлопок.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antichnij_stil_v_interjere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128792" cy="4915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lassicheskij-inter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51507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35779" cy="49242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0x0resize_interior43771_93_14123989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704856" cy="57786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764704"/>
            <a:ext cx="5472608" cy="561662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Античный интерьер отражает особенности искусства и архитектуры, характерных для Древней Греции и Рима. Ученые установили, что это течение начало зарождаться в VI веке до Н.Э. Античные здания – узнаваемые: их архитектура отличается пропорциональностью и гармоничностью, а чрезмерная пышность недопустима. Таким же будет и интерьер, симметричный и уравновешенный. Обилие свободного  пространства, большая площадь и высокий потолок будут его неотъемлемыми признаками.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roma_2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5568" y="332656"/>
            <a:ext cx="3888432" cy="62768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36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Античный интерьер невозможно представить без атриума: закрытого внутреннего дворика, игравшего роль центра обитаемого пространства. В наши дни атриум заменяет просторная гостиная.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ukrasit-stenu-svoimi-rukami-dobavit-izyuminku-v-interer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895993" cy="4653136"/>
          </a:xfrm>
          <a:prstGeom prst="rect">
            <a:avLst/>
          </a:prstGeom>
        </p:spPr>
      </p:pic>
      <p:pic>
        <p:nvPicPr>
          <p:cNvPr id="8" name="Рисунок 7" descr="antichnos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-324544" y="548680"/>
            <a:ext cx="9468544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 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Стены.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Интерьер в античном стиле подразумевает привлечение внимания к светлым стенам: они декорируются фактурной штукатуркой, фресками, гобеленами. Античные стили дизайна приветствуют наличие ниш и арок, декоративных вставок из мрамора или мозаики.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ukrasit-stenu-svoimi-rukami-dobavit-izyuminku-v-interer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7040" y="620688"/>
            <a:ext cx="936104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Потолок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кессонной конструкции из пересекающихся балок с нишами между ними, украшенный лепниной и росписью – отличительный признак. Если хозяева предпочитают лаконичный дизайн, то подойдут и матовые натяжные потолки: тогда акцент нужно переместить на другие интерьерные элементы.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antique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43665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540552" cy="2465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Пол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отделывается светлой керамической плитки или деревянным паркетом. Приветствуется использование натурального камня, а также украшение поверхности шахматными узорами и мозаикой.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antichnij_stil_v_interjere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662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548680"/>
            <a:ext cx="9721080" cy="2016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Мебель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антикварная или искусственно состаренная – подходящий вариант. Обтекаемая форма, декоративные детали – ее типичные признаки. Шкафы и полки делают максимально незаметными, потому что в древних интерьерах их заменяли сундуки. Античный стиль характеризуется лаконичностью обстановки. Украшением мебели также становится шелковая или хлопковая обивка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ile4222809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5625498" cy="44371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540552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Декоративные элементы.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Скульптуры, гобелены, картины с античными мотивами, высокие вазы украсят античный интерьер. Важны архитектурные элементы: ниши, арки, колонны, барельефы. Широко используются орнаменты: меандр, анималистические и флористические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принты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а спиральные и волнистые линии.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antichnyy-stil-interera-gostin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5994199" cy="44371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</TotalTime>
  <Words>411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МИНИСТЕРСТВО ОБРАЗОВАНИЯ, НАУКИ И МОЛОДЁЖНОЙ ПОЛИТИКИ КРАСНОДАРСКОГО КРАЯ  Государственное автономное проффессиональное образовательное учреждение Краснодарского края  «Новороссийский колледж строительства и экономики» (ГАПОУ КК «НКСЭ»)   Презентация по дисциплине «История дизайна» На тему: Античный стиль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Античный стиль</dc:title>
  <dc:creator>Zverdvd.org</dc:creator>
  <cp:lastModifiedBy>kurnakova</cp:lastModifiedBy>
  <cp:revision>14</cp:revision>
  <dcterms:created xsi:type="dcterms:W3CDTF">2018-01-17T13:40:02Z</dcterms:created>
  <dcterms:modified xsi:type="dcterms:W3CDTF">2019-05-11T09:29:13Z</dcterms:modified>
</cp:coreProperties>
</file>