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700746F-D8C1-4184-B8B3-C994E37EAD09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1F57076-1952-4296-9504-976B6DBFB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746F-D8C1-4184-B8B3-C994E37EAD09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7076-1952-4296-9504-976B6DBFB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746F-D8C1-4184-B8B3-C994E37EAD09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7076-1952-4296-9504-976B6DBFB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746F-D8C1-4184-B8B3-C994E37EAD09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7076-1952-4296-9504-976B6DBFB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746F-D8C1-4184-B8B3-C994E37EAD09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7076-1952-4296-9504-976B6DBFB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746F-D8C1-4184-B8B3-C994E37EAD09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7076-1952-4296-9504-976B6DBFB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700746F-D8C1-4184-B8B3-C994E37EAD09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F57076-1952-4296-9504-976B6DBFB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700746F-D8C1-4184-B8B3-C994E37EAD09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1F57076-1952-4296-9504-976B6DBFB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746F-D8C1-4184-B8B3-C994E37EAD09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7076-1952-4296-9504-976B6DBFB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746F-D8C1-4184-B8B3-C994E37EAD09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7076-1952-4296-9504-976B6DBFB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746F-D8C1-4184-B8B3-C994E37EAD09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7076-1952-4296-9504-976B6DBFB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700746F-D8C1-4184-B8B3-C994E37EAD09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1F57076-1952-4296-9504-976B6DBFB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64502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1600" b="1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ОБРАЗОВАНИЯ, НАУКИ И МОЛОДЁЖНОЙ ПОЛИТИКИ КРАСНОДАРСКОГО КРАЯ </a:t>
            </a:r>
            <a:br>
              <a:rPr lang="ru-RU" sz="1600" b="1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автономное </a:t>
            </a:r>
            <a:r>
              <a:rPr lang="ru-RU" sz="1600" b="1" kern="0" spc="15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проффессиональное</a:t>
            </a:r>
            <a:r>
              <a:rPr lang="ru-RU" sz="1600" b="1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Краснодарского края </a:t>
            </a:r>
            <a:br>
              <a:rPr lang="ru-RU" sz="1600" b="1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kern="0" cap="all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Новороссийский колледж строительства и экономики</a:t>
            </a:r>
            <a:r>
              <a:rPr lang="ru-RU" sz="1600" b="1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600" b="1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(ГАПОУ КК «НКСЭ») </a:t>
            </a:r>
            <a:r>
              <a:rPr lang="ru-RU" sz="1600" b="1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Презентация по дисциплине</a:t>
            </a:r>
            <a:r>
              <a:rPr lang="ru-RU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«История дизайна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тему: </a:t>
            </a:r>
            <a:r>
              <a:rPr lang="ru-RU" b="1" u="sng" dirty="0" smtClean="0"/>
              <a:t>Античный </a:t>
            </a:r>
            <a:r>
              <a:rPr lang="ru-RU" b="1" u="sng" dirty="0" smtClean="0"/>
              <a:t>стиль</a:t>
            </a:r>
            <a:endParaRPr lang="ru-RU" b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85184"/>
            <a:ext cx="5626968" cy="600472"/>
          </a:xfrm>
        </p:spPr>
        <p:txBody>
          <a:bodyPr/>
          <a:lstStyle/>
          <a:p>
            <a:r>
              <a:rPr lang="ru-RU" b="1" dirty="0" smtClean="0"/>
              <a:t>Преподаватель:</a:t>
            </a:r>
            <a:r>
              <a:rPr lang="ru-RU" dirty="0" smtClean="0"/>
              <a:t> </a:t>
            </a:r>
            <a:r>
              <a:rPr lang="ru-RU" dirty="0" err="1" smtClean="0"/>
              <a:t>Черноярова</a:t>
            </a:r>
            <a:r>
              <a:rPr lang="ru-RU" dirty="0" smtClean="0"/>
              <a:t> М. Н.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620688"/>
            <a:ext cx="972108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Освещение.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Светильники в форме факелов отлично впишутся в античный дизайн. Уместным будет многоуровневое освещение: крупная люстра в центре потолка в сочетании с подсветкой ниш и отдельных интерьерных деталей.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" name="Рисунок 3" descr="g200818091517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916832"/>
            <a:ext cx="6523484" cy="47341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404664"/>
            <a:ext cx="9396536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Цветовая гамма.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Античный интерьер подразумевает использование пастельных тонов: золотистого, охры, песочного, оливкового, жемчужно-серого. В качестве акцентов выступают синие, зеленые, черные и желтые детали. Важную роль играют комбинации близких оттенков и полутонов</a:t>
            </a:r>
            <a:r>
              <a:rPr lang="ru-RU" sz="2000" dirty="0" smtClean="0">
                <a:latin typeface="+mj-lt"/>
              </a:rPr>
              <a:t>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" name="Рисунок 3" descr="antichnij_stil_v_interjer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88840"/>
            <a:ext cx="7776864" cy="46661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692696"/>
            <a:ext cx="9144000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Материалы.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Античный стиль приветствует использование натурального камня, дерева, металла, а также керамики и слоновой кости. В качестве текстильных элементов выступают шелк и хлопок.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antichnij_stil_v_interjere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700808"/>
            <a:ext cx="7128792" cy="49154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lassicheskij-inter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251507" cy="51571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8735779" cy="49242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0x0resize_interior43771_93_14123989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7704856" cy="57786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764704"/>
            <a:ext cx="5400600" cy="561662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Античный интерьер отражает особенности искусства и архитектуры, характерных для Древней Греции и Рима. Ученые установили, что это течение начало зарождаться в VI веке до Н.Э. Античные здания – узнаваемые: их архитектура отличается пропорциональностью и гармоничностью, а чрезмерная пышность недопустима. Таким же будет и интерьер, симметричный и уравновешенный. Обилие свободного  пространства, большая площадь и высокий потолок будут его неотъемлемыми признаками.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roma_2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0"/>
            <a:ext cx="42484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7040002" cy="569250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18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Античный интерьер невозможно представить без атриума: закрытого внутреннего дворика, игравшего роль центра обитаемого пространства. В наши дни атриум заменяет просторная гостиная.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7" name="Рисунок 6" descr="ukrasit-stenu-svoimi-rukami-dobavit-izyuminku-v-interer-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988840"/>
            <a:ext cx="5895993" cy="4653136"/>
          </a:xfrm>
          <a:prstGeom prst="rect">
            <a:avLst/>
          </a:prstGeom>
        </p:spPr>
      </p:pic>
      <p:pic>
        <p:nvPicPr>
          <p:cNvPr id="8" name="Рисунок 7" descr="antichnos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628800"/>
            <a:ext cx="8712967" cy="4950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-324544" y="548680"/>
            <a:ext cx="9468544" cy="1728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/>
              <a:t> 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Стены.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Интерьер в античном стиле подразумевает привлечение внимания к светлым стенам: они декорируются фактурной штукатуркой, фресками, гобеленами. Античные стили дизайна приветствуют наличие ниш и арок, декоративных вставок из мрамора или мозаики.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6" name="Рисунок 5" descr="ukrasit-stenu-svoimi-rukami-dobavit-izyuminku-v-interer-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9144000" cy="46531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7040" y="620688"/>
            <a:ext cx="9361040" cy="2088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Потолок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кессонной конструкции из пересекающихся балок с нишами между ними, украшенный лепниной и росписью – отличительный признак. Если хозяева предпочитают лаконичный дизайн, то подойдут и матовые натяжные потолки: тогда акцент нужно переместить на другие интерьерные элементы.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" name="Рисунок 3" descr="antiques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9144000" cy="43665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9540552" cy="2465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Пол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отделывается светлой керамической плитки или деревянным паркетом. Приветствуется использование натурального камня, а также украшение поверхности шахматными узорами и мозаикой.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" name="Рисунок 3" descr="antichnij_stil_v_interjere-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9144000" cy="46625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96552" y="548680"/>
            <a:ext cx="9721080" cy="20162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Мебель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антикварная или искусственно состаренная – подходящий вариант. Обтекаемая форма, декоративные детали – ее типичные признаки. Шкафы и полки делают максимально незаметными, потому что в древних интерьерах их заменяли сундуки. Античный стиль характеризуется лаконичностью обстановки. Украшением мебели также становится шелковая или хлопковая обивка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file42228097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204864"/>
            <a:ext cx="5625498" cy="44371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540552" cy="1872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Декоративные элементы.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Скульптуры, гобелены, картины с античными мотивами, высокие вазы украсят античный интерьер. Важны архитектурные элементы: ниши, арки, колонны, барельефы. Широко используются орнаменты: меандр, анималистические и флористические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принты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а спиральные и волнистые линии.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" name="Рисунок 3" descr="antichnyy-stil-interera-gostino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132856"/>
            <a:ext cx="5994199" cy="443711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116</TotalTime>
  <Words>411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МИНИСТЕРСТВО ОБРАЗОВАНИЯ, НАУКИ И МОЛОДЁЖНОЙ ПОЛИТИКИ КРАСНОДАРСКОГО КРАЯ  Государственное автономное проффессиональное образовательное учреждение Краснодарского края  «Новороссийский колледж строительства и экономики» (ГАПОУ КК «НКСЭ»)   Презентация по дисциплине «История дизайна» На тему: Античный стиль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Античный стиль</dc:title>
  <dc:creator>Zverdvd.org</dc:creator>
  <cp:lastModifiedBy>chernojarova</cp:lastModifiedBy>
  <cp:revision>13</cp:revision>
  <dcterms:created xsi:type="dcterms:W3CDTF">2018-01-17T13:40:02Z</dcterms:created>
  <dcterms:modified xsi:type="dcterms:W3CDTF">2019-05-06T12:46:30Z</dcterms:modified>
</cp:coreProperties>
</file>