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58" r:id="rId11"/>
    <p:sldId id="260" r:id="rId12"/>
    <p:sldId id="261" r:id="rId13"/>
    <p:sldId id="262" r:id="rId14"/>
    <p:sldId id="263" r:id="rId15"/>
    <p:sldId id="26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6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8.xml"/><Relationship Id="rId7" Type="http://schemas.openxmlformats.org/officeDocument/2006/relationships/slide" Target="slide2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0.xml"/><Relationship Id="rId5" Type="http://schemas.openxmlformats.org/officeDocument/2006/relationships/slide" Target="slide16.xml"/><Relationship Id="rId10" Type="http://schemas.openxmlformats.org/officeDocument/2006/relationships/slide" Target="slide32.xml"/><Relationship Id="rId4" Type="http://schemas.openxmlformats.org/officeDocument/2006/relationships/slide" Target="slide10.xml"/><Relationship Id="rId9" Type="http://schemas.openxmlformats.org/officeDocument/2006/relationships/slide" Target="slide3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ФЕДЕРАЛЬНЫЙ ЗАКОН</a:t>
            </a:r>
            <a:br>
              <a:rPr lang="ru-RU" dirty="0"/>
            </a:br>
            <a:r>
              <a:rPr lang="ru-RU" dirty="0" smtClean="0"/>
              <a:t>Федеральный закон  №209 -ФЗ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 РАЗВИТИИ МАЛОГО И СРЕДНЕГО ПРЕДПРИНИМАТЕЛЬСТВА</a:t>
            </a:r>
            <a:br>
              <a:rPr lang="ru-RU" dirty="0"/>
            </a:br>
            <a:r>
              <a:rPr lang="ru-RU" dirty="0"/>
              <a:t>В РОССИЙСКОЙ ФЕДЕРАЦИИ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140968"/>
            <a:ext cx="2542457" cy="357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3705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47248" cy="1008112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для малого бизнеса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году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412776"/>
            <a:ext cx="9144000" cy="54321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2019г. ожидаются серьезные изменения в налогообложении, бухучете и в сфере управления персоналом. Бухгалтерские изменения малых предприятий практически не коснутся. Зато предстоят многочисленные изменения малого бизнеса по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фирм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предпринимателей;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банковских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счетов;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онлайн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кассы;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имущественному налогообложению и т.д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65304"/>
            <a:ext cx="109061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75762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4258620397"/>
              </p:ext>
            </p:extLst>
          </p:nvPr>
        </p:nvGraphicFramePr>
        <p:xfrm>
          <a:off x="0" y="0"/>
          <a:ext cx="9144001" cy="69488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44396"/>
                <a:gridCol w="4499605"/>
              </a:tblGrid>
              <a:tr h="1021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малого бизнеса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20505"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8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Госрегистрация</a:t>
                      </a:r>
                      <a:r>
                        <a:rPr kumimoji="0" lang="ru-RU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фирм и </a:t>
                      </a:r>
                      <a:r>
                        <a:rPr kumimoji="0" lang="ru-RU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предпринимателей</a:t>
                      </a:r>
                      <a:endParaRPr kumimoji="0" lang="ru-RU" sz="28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64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Отменена госпошлина за регистрацию фирм и ИП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Разрешена бесплатная регистрация через интернет: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фирм;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изменений в уставе;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ликвидации финансово состоятельной фирмы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предпринимателей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прекращения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предпринимательства 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3894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90607960"/>
              </p:ext>
            </p:extLst>
          </p:nvPr>
        </p:nvGraphicFramePr>
        <p:xfrm>
          <a:off x="0" y="0"/>
          <a:ext cx="9144000" cy="6835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1522"/>
                <a:gridCol w="4572478"/>
              </a:tblGrid>
              <a:tr h="6464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малого бизнеса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Пояснение</a:t>
                      </a:r>
                    </a:p>
                  </a:txBody>
                  <a:tcPr marL="55612" marR="55612" marT="0" marB="0"/>
                </a:tc>
              </a:tr>
              <a:tr h="982778"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Страхование банковских счетов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2" marR="556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04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Счета малых предприятий включены в систему банковского страхования вкладов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для малого бизнеса в 2019 году - счета и вклады фирм и предпринимателей застрахуют по аналогии со вкладами физлиц – на сумму до 1,4 млн р. Страховка действует в случаях, когда Банк России: 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отзывает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лицензию у коммерческого банка; 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вводит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мораторий на погашение претензий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кредиторов.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612" marR="5561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3389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66866227"/>
              </p:ext>
            </p:extLst>
          </p:nvPr>
        </p:nvGraphicFramePr>
        <p:xfrm>
          <a:off x="1" y="0"/>
          <a:ext cx="9144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9951"/>
                <a:gridCol w="431571"/>
                <a:gridCol w="4572478"/>
              </a:tblGrid>
              <a:tr h="10473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малого бизнеса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7588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 на онлайн кассы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47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Малым фирмам и предпринимателям придется работать через онлайн-ККТ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1 июля 2019г. должны вести расчеты только через онлайн-ККТ: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фирмы и ИП на ЕНВД (кроме розницы и общепита);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ИП на ПСН (кроме розницы и общепита);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 на ПСН без персонала в сфере розницы, общепита и работы через торговые автоматы; фирмы и ИП, оказывающие услуги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населению.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7852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66419090"/>
              </p:ext>
            </p:extLst>
          </p:nvPr>
        </p:nvGraphicFramePr>
        <p:xfrm>
          <a:off x="1" y="0"/>
          <a:ext cx="9144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1522"/>
                <a:gridCol w="4572478"/>
              </a:tblGrid>
              <a:tr h="1305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малого бизнеса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9354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условий труда персонала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8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аттестации рабочих мест полностью утратят силу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2019г. установить условия работы сотрудников можно только путем проведения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спецоценки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По состоянию на начало года результаты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спецоценки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должны быть на руках у всех работодателей, так как особые условия труда персонала ведут к дополнительным обязанностям для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работодателя.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5233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50705491"/>
              </p:ext>
            </p:extLst>
          </p:nvPr>
        </p:nvGraphicFramePr>
        <p:xfrm>
          <a:off x="1" y="0"/>
          <a:ext cx="9144000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1522"/>
                <a:gridCol w="4572478"/>
              </a:tblGrid>
              <a:tr h="1067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малого бизнеса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Пояснение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400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организаций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0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Фирмы не будут платить налог с движимых вещей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Считается движимым и не учитывается при расчете налога объект, который: 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 в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Единый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реестр недвижимости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прикреплен неразрывно к земле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возможен к перемещению на другое место без неисправимых 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повреждений.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21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законы для ИП в 2019 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законы для ИП в 2019 году нужно знать каждому предпринимателю, чтобы не допустить нарушений. Ниже в статье разберем основные из предстоящих изменений, прямо затрагивающих предпринимательскую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165304"/>
            <a:ext cx="1090613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7303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Обязательность применения контрольно-кассовой техники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700808"/>
            <a:ext cx="9144000" cy="504056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новых онлайн-касс, которые должны применяться всеми субъектами предпринимательской деятельности,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произошло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01.07.2017. При этом отдельным категориям предпринимателей законодательством была предоставлена отсрочка: одним до 01.07.2018, другим до 01.07.2019.</a:t>
            </a:r>
          </a:p>
        </p:txBody>
      </p:sp>
    </p:spTree>
    <p:extLst>
      <p:ext uri="{BB962C8B-B14F-4D97-AF65-F5344CB8AC3E}">
        <p14:creationId xmlns="" xmlns:p14="http://schemas.microsoft.com/office/powerpoint/2010/main" val="414392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последним, в частности, относятся следующие ИП</a:t>
            </a:r>
            <a:r>
              <a:rPr lang="ru-RU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работающие на ЕНВД или ПСН, осуществляющие деятельность и соответствующие требованиям, указанным в п. 7.1 ст. 7 закона «О внесении изменений…» от 03.07.2016 № 290-ФЗ (далее — закон № 290-ФЗ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работающие на основе УСН, оказывающие бытовые услуги населению при условии выдачи бланков строгой отчетности (п. 8 ст. 7 закона № 290-ФЗ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осуществляющие перевозки пассажиров общественным транспортом (подп. «в» п. 5 ст. 1 закона «О внесении изменений…» от 03.07.2018 № 192-ФЗ, далее — закон № 192-ФЗ);</a:t>
            </a:r>
          </a:p>
        </p:txBody>
      </p:sp>
    </p:spTree>
    <p:extLst>
      <p:ext uri="{BB962C8B-B14F-4D97-AF65-F5344CB8AC3E}">
        <p14:creationId xmlns="" xmlns:p14="http://schemas.microsoft.com/office/powerpoint/2010/main" val="226945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964488" cy="6858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владельцы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вендинговых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аппаратов, у которых нет работников (п. 11.1 ст. 7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290-ФЗ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осуществляющие расчеты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физ. лицами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безналичным путем, принимающие плату за жилье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ком. услуги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выдающие займы и другие, названные в п. 4 ст. 4 закона № 192-ФЗ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Font typeface="+mj-lt"/>
              <a:buAutoNum type="arabicPeriod" startAt="4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перечисленные предприниматели с середины следующего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года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обязаны будут применять в своей деятельности ККТ. Нарушение этого требования повлечет санкции в соответствии со ст. 14.5 Кодекса РФ об административных правонарушениях.</a:t>
            </a:r>
          </a:p>
        </p:txBody>
      </p:sp>
    </p:spTree>
    <p:extLst>
      <p:ext uri="{BB962C8B-B14F-4D97-AF65-F5344CB8AC3E}">
        <p14:creationId xmlns="" xmlns:p14="http://schemas.microsoft.com/office/powerpoint/2010/main" val="70405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29356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>
                <a:hlinkClick r:id="rId2" action="ppaction://hlinksldjump"/>
              </a:rPr>
              <a:t>Статья 4 Федерального закона № </a:t>
            </a:r>
            <a:r>
              <a:rPr lang="ru-RU" dirty="0" smtClean="0">
                <a:hlinkClick r:id="rId2" action="ppaction://hlinksldjump"/>
              </a:rPr>
              <a:t>209-ФЗ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hlinkClick r:id="rId3" action="ppaction://hlinksldjump"/>
              </a:rPr>
              <a:t>Статья 4.1 Федерального закона № </a:t>
            </a:r>
            <a:r>
              <a:rPr lang="ru-RU" dirty="0" smtClean="0">
                <a:hlinkClick r:id="rId3" action="ppaction://hlinksldjump"/>
              </a:rPr>
              <a:t>209-ФЗ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hlinkClick r:id="rId4" action="ppaction://hlinksldjump"/>
              </a:rPr>
              <a:t>Основные изменения для малого бизнеса в 2019 </a:t>
            </a:r>
            <a:r>
              <a:rPr lang="ru-RU" dirty="0" smtClean="0">
                <a:hlinkClick r:id="rId4" action="ppaction://hlinksldjump"/>
              </a:rPr>
              <a:t>году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hlinkClick r:id="rId5" action="ppaction://hlinksldjump"/>
              </a:rPr>
              <a:t>Новые законы для ИП в 2019 </a:t>
            </a:r>
            <a:r>
              <a:rPr lang="ru-RU" dirty="0" smtClean="0">
                <a:hlinkClick r:id="rId5" action="ppaction://hlinksldjump"/>
              </a:rPr>
              <a:t>году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hlinkClick r:id="rId6" action="ppaction://hlinksldjump"/>
              </a:rPr>
              <a:t>Налоговые изменения в 2019 году: </a:t>
            </a:r>
            <a:r>
              <a:rPr lang="ru-RU" dirty="0" smtClean="0">
                <a:hlinkClick r:id="rId6" action="ppaction://hlinksldjump"/>
              </a:rPr>
              <a:t>НДС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hlinkClick r:id="rId7" action="ppaction://hlinksldjump"/>
              </a:rPr>
              <a:t>Новое в законодательстве: налог на профессиональный </a:t>
            </a:r>
            <a:r>
              <a:rPr lang="ru-RU" dirty="0" smtClean="0">
                <a:hlinkClick r:id="rId7" action="ppaction://hlinksldjump"/>
              </a:rPr>
              <a:t>доход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hlinkClick r:id="rId8" action="ppaction://hlinksldjump"/>
              </a:rPr>
              <a:t>Перечисление страховых </a:t>
            </a:r>
            <a:r>
              <a:rPr lang="ru-RU" dirty="0" smtClean="0">
                <a:hlinkClick r:id="rId8" action="ppaction://hlinksldjump"/>
              </a:rPr>
              <a:t>взносов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hlinkClick r:id="rId9" action="ppaction://hlinksldjump"/>
              </a:rPr>
              <a:t>Какие еще изменения принесет 2019 год для </a:t>
            </a:r>
            <a:r>
              <a:rPr lang="ru-RU" dirty="0" smtClean="0">
                <a:hlinkClick r:id="rId9" action="ppaction://hlinksldjump"/>
              </a:rPr>
              <a:t>ИП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hlinkClick r:id="rId10" action="ppaction://hlinksldjump"/>
              </a:rPr>
              <a:t>Список используемой </a:t>
            </a:r>
            <a:r>
              <a:rPr lang="ru-RU" dirty="0" smtClean="0">
                <a:hlinkClick r:id="rId10" action="ppaction://hlinksldjump"/>
              </a:rPr>
              <a:t>литературы</a:t>
            </a:r>
            <a:r>
              <a:rPr lang="ru-RU" dirty="0">
                <a:hlinkClick r:id="rId10" action="ppaction://hlinksldjump"/>
              </a:rPr>
              <a:t/>
            </a:r>
            <a:br>
              <a:rPr lang="ru-RU" dirty="0">
                <a:hlinkClick r:id="rId10" action="ppaction://hlinksldjump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4549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изменения в 2019 году: НДС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700808"/>
            <a:ext cx="9036496" cy="515719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 из важнейших таких изменений будет введено законом «О внесении изменений…» от 03.08.2018 № 303-ФЗ — повышение ставки НДС. Напомним, размер НДС, который должны были уплачивать отдельные категории предпринимателей в доход государства, не менялся с 2004 года и сегодня составляет 18%. С будущего года процентная ставка повышается на 2 пункта, т. е. НДС будет равен 20%.</a:t>
            </a:r>
          </a:p>
        </p:txBody>
      </p:sp>
      <p:pic>
        <p:nvPicPr>
          <p:cNvPr id="409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93296"/>
            <a:ext cx="1090613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3320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то, что сделки между предпринимателем и другими субъектами могут иметь длительный и переходящий характер (договор, например, может быть заключен в 2018 году, тогда же произведена предоплата, а окончательный расчет и поставка — в 2019 году), ФНС дала разъяснения по некоторым таким моментам. </a:t>
            </a:r>
          </a:p>
        </p:txBody>
      </p:sp>
    </p:spTree>
    <p:extLst>
      <p:ext uri="{BB962C8B-B14F-4D97-AF65-F5344CB8AC3E}">
        <p14:creationId xmlns="" xmlns:p14="http://schemas.microsoft.com/office/powerpoint/2010/main" val="132978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Новое в законодательстве: налог на профессиональный доход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036496" cy="522156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не упомянуть и еще об одном новшестве законодателей с начала 2019 года — введении специального режима, подразумевающего уплату налога на профессиональный доход (НПД) как предпринимателями, так и гражданами, чья самостоятельная работа не нуждается в оформлении ИП (репетиторами, нянями). Для этого был принят закон «О проведении эксперимента…» от 27.11.2018 № 422-ФЗ (далее — закон № 422-ФЗ).</a:t>
            </a:r>
          </a:p>
        </p:txBody>
      </p:sp>
      <p:pic>
        <p:nvPicPr>
          <p:cNvPr id="512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165304"/>
            <a:ext cx="1090613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1830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Новую систему налогообложения пока будут применять только несколько субъектов РФ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Татарстан;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Калужская область;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Московская область;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такой эксперимент завершится удачно, то новый закон для ИП и граждан, таковыми не являющихся, будет распространен на всю территорию РФ. Срок эксперимента — до 2028 года.</a:t>
            </a:r>
          </a:p>
        </p:txBody>
      </p:sp>
    </p:spTree>
    <p:extLst>
      <p:ext uri="{BB962C8B-B14F-4D97-AF65-F5344CB8AC3E}">
        <p14:creationId xmlns="" xmlns:p14="http://schemas.microsoft.com/office/powerpoint/2010/main" val="54779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введения нового налога — учет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населения, вывод его из теневого бизнеса. Для ИП, ставших плательщиками НПД, его ставка будет составлять 6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для граждан, применяющих НПД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могут не использовать ККТ;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требование о сдаче налоговых деклараций;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ставка налога закреплена и не может меняться на протяжении всего эксперимента.</a:t>
            </a:r>
          </a:p>
        </p:txBody>
      </p:sp>
    </p:spTree>
    <p:extLst>
      <p:ext uri="{BB962C8B-B14F-4D97-AF65-F5344CB8AC3E}">
        <p14:creationId xmlns="" xmlns:p14="http://schemas.microsoft.com/office/powerpoint/2010/main" val="4219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эксперимента необходимость регистрации в качестве ИП возложена только на лиц, осуществляющих деятельность, требующую такого статуса. Остальным гражданам специально оформлять ИП не нужно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ИП, который будет работать на новом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спец.режиме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сможет нанимать работников;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определенные категории предпринимателей не смогут использовать НПД (п. 2 ст. 4 закона № 422-ФЗ);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определенным видам доходов предприниматель не сможет применить НПД (п. 2 ст. 6 закона № 422-ФЗ).</a:t>
            </a:r>
          </a:p>
        </p:txBody>
      </p:sp>
    </p:spTree>
    <p:extLst>
      <p:ext uri="{BB962C8B-B14F-4D97-AF65-F5344CB8AC3E}">
        <p14:creationId xmlns="" xmlns:p14="http://schemas.microsoft.com/office/powerpoint/2010/main" val="294119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 страховых взносов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036496" cy="5293568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Страховые взносы — обязательные перечисления, которые должен производить каждый предприниматель за себя, а если у него есть работники, то и за них. Ежегодно размер этих взносов меняется, не стал исключением и 2019 год.</a:t>
            </a:r>
          </a:p>
        </p:txBody>
      </p:sp>
      <p:pic>
        <p:nvPicPr>
          <p:cNvPr id="7170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021288"/>
            <a:ext cx="1090613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444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036496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ИП возложена обязанность осуществлять платежи за себя по страховым взносам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пенсионное страхование;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медицинское страхование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общему правилу такие взносы ИП оплачивает вне зависимости от того, ведет он деятельность или нет, исключения существуют только для четко обозначенных законом ситуаций.</a:t>
            </a:r>
          </a:p>
        </p:txBody>
      </p:sp>
    </p:spTree>
    <p:extLst>
      <p:ext uri="{BB962C8B-B14F-4D97-AF65-F5344CB8AC3E}">
        <p14:creationId xmlns="" xmlns:p14="http://schemas.microsoft.com/office/powerpoint/2010/main" val="398731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Размер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страховых взносов уже сформирован до 2020 года и установлен в ст. 430 Налогового кодекса РФ от 05.08.2000 № 117-ФЗ (далее — НК РФ). Так, в следующем году предпринимателям придется уплатить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пенсионное страхование — 29 354 руб. (+1% от суммы дохода свыше 300 тыс. руб.);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медицинское страхование — 6884 руб.</a:t>
            </a:r>
          </a:p>
        </p:txBody>
      </p:sp>
    </p:spTree>
    <p:extLst>
      <p:ext uri="{BB962C8B-B14F-4D97-AF65-F5344CB8AC3E}">
        <p14:creationId xmlns="" xmlns:p14="http://schemas.microsoft.com/office/powerpoint/2010/main" val="158937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036496" cy="6858000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января 2019 года, если гражданин пожелает встать на учет в налоговом органе как предприниматель, ему можно будет осуществить эту процедуру бесплатно. Как известно, сегодня стоимость регистрации в качестве ИП составляет 800 руб. Данная сумма уплачивается заявителем в качестве госпошлины (подп. 6 п. 1 ст. 333.33 НК РФ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Еще одной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новостью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начало разработки законопроекта, предусматривающего отмену необходимости отдельным предпринимателям сдавать отчетность, учитывая, что все их операции и так стали прозрачными в связи с использованием онлайн-касс.</a:t>
            </a:r>
          </a:p>
        </p:txBody>
      </p:sp>
    </p:spTree>
    <p:extLst>
      <p:ext uri="{BB962C8B-B14F-4D97-AF65-F5344CB8AC3E}">
        <p14:creationId xmlns="" xmlns:p14="http://schemas.microsoft.com/office/powerpoint/2010/main" val="282455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декабря 2018 года вступают в силу изменения в статьи 4 и 4.1 Федерального закона закон от 24 июля 2007 г. №209-ФЗ «О развитии малого и среднего предпринимательства в Российской Федерации», устанавливающие условия отнесения хозяйственных товариществ к субъектам малого и среднего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предпринимательства.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69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еще изменения принесет 2019 год для ИП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9144000" cy="5581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и поправок, вносимых законодательными органами в нормативно-правовые акты, достаточно много, в том числе и тех, что касаются предпринимателей. Ниже в тезисном виде перечислим, какие еще нововведения ждут ИП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изменены бланки налоговой отчетности для ИП на ОСНО и для тех, кто работает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ЕНВД;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Правительству РФ предоставлено полномочие издавать акты, в соответствии с которыми, в свою очередь, ИП и иные хозяйствующие субъекты, осуществляющие торговую деятельность, будут обязаны маркировать отдельные товары при их реализации (см. п. 2 ст. 2 закона «О внесении изменений в статью 4.7…» от 31.12.2017 № 487-ФЗ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237312"/>
            <a:ext cx="1090613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89897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90" y="0"/>
            <a:ext cx="9143310" cy="68580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ст. 9 закона «Об исполнительном производстве» от 02.10.2007 № 229-ФЗ планируется внести изменения, в результате которых взыскатель самостоятельно может направить работодателю, в том числе являющемуся ИП, исполнительный лист на сумму до 100 тыс. руб. Сейчас эта сумма ограничена 25 тыс. руб. Законопроект пока находится на стадии общественного обсуждения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 startAt="3"/>
            </a:pPr>
            <a:endParaRPr lang="ru-RU" dirty="0" smtClean="0"/>
          </a:p>
          <a:p>
            <a:pPr marL="0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Вводимые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коснулись в основном взаимоотношений предпринимателей с налоговыми органами, хотя и в других сферах имеется новое в законодательстве для ИП.</a:t>
            </a:r>
          </a:p>
        </p:txBody>
      </p:sp>
    </p:spTree>
    <p:extLst>
      <p:ext uri="{BB962C8B-B14F-4D97-AF65-F5344CB8AC3E}">
        <p14:creationId xmlns="" xmlns:p14="http://schemas.microsoft.com/office/powerpoint/2010/main" val="399242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используемой литературы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29.07.2018 N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234-ФЗ;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27.12.2018 с изменениями, вступившими в силу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08.01.2019;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Федеральный закон № </a:t>
            </a:r>
            <a:r>
              <a:rPr lang="ru-RU" dirty="0" smtClean="0"/>
              <a:t>290-ФЗ;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Федеральный закон № </a:t>
            </a:r>
            <a:r>
              <a:rPr lang="ru-RU" dirty="0" smtClean="0"/>
              <a:t>303-ФЗ;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Федеральный закон № </a:t>
            </a:r>
            <a:r>
              <a:rPr lang="ru-RU" dirty="0" smtClean="0"/>
              <a:t>422-ФЗ;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Федеральный </a:t>
            </a:r>
            <a:r>
              <a:rPr lang="ru-RU" dirty="0"/>
              <a:t>закон № </a:t>
            </a:r>
            <a:r>
              <a:rPr lang="ru-RU" dirty="0" smtClean="0"/>
              <a:t>117-ФЗ;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Федеральный закон №229- ФЗ;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Федеральный закон №487- ФЗ.</a:t>
            </a:r>
          </a:p>
        </p:txBody>
      </p:sp>
      <p:pic>
        <p:nvPicPr>
          <p:cNvPr id="819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165304"/>
            <a:ext cx="1090613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3000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Федерального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№ 209-ФЗ: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293568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Установлены условия отнесения хозяйственных товариществ к субъектам МСП, аналогичные таким условиям для хозяйственных обществ.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10 декабря 2018 г. в единый реестр субъектов малого и среднего предпринимательства должны быть включены сведения о хозяйственных товариществах, которые созданы в период с 1 декабря 2017 г. по 1 декабря 2018 г. и соответствуют требованиям к структуре складочного капитала, установленным Федеральным законом № 209-ФЗ для целей отнесения к субъектам МСП.</a:t>
            </a:r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6599683" y="6196858"/>
            <a:ext cx="1080120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18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16632"/>
            <a:ext cx="8964488" cy="6741368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Сняты ограничения по суммарной доле участия иностранных юридических лиц в уставном (складочном) капитале малых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общему правилу суммарная доля участия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иностранных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 и (или) юридических лиц, не являющихся субъектами МСП, в уставном капитале хозяйственного общества для целей отнесения такого общества к субъектам МСП не должна превышать 49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848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Федеральным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№ 313-ФЗ указанное ограничение не устанавливается для хозяйственных обществ и хозяйственных товариществ, участниками которых являются иностранные юридические лица, соответствующие установленным Федеральным законом № 209-ФЗ для целей отнесения к субъектам МСП условиям по среднесписочной численности работников и размеру дохода от ведения предпринимательской деятельности за предшествующий календарный год.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35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субъектам МСП теперь отнесены вновь созданные (то есть созданные в период с 1 августа текущего календарного года по 31 июля года, следующего за текущим календарным годом) акционерные общества с единственным акционером. При этом 10 декабря 2018 г. в единый реестр субъектов малого и среднего предпринимательства должны быть включены сведения об акционерных обществах с единственным акционером, которые созданы в период с 1 декабря 2017 г. по 1 декабря 2018 г.</a:t>
            </a:r>
          </a:p>
        </p:txBody>
      </p:sp>
    </p:spTree>
    <p:extLst>
      <p:ext uri="{BB962C8B-B14F-4D97-AF65-F5344CB8AC3E}">
        <p14:creationId xmlns="" xmlns:p14="http://schemas.microsoft.com/office/powerpoint/2010/main" val="33392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920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 Федерального закона № 209-ФЗ: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единого реестра субъектов малого и среднего предпринимательства с 1 декабря 2018 г. могут включать: сведения о среднесписочной численности работников юридического лица за предшествующий календарный год в случае, если такие сведения размещены на официальном сайте ФНС России в информационно-телекоммуникационной сети «Интернет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включение которых в указанный реестр предусмотрено нормативными правовыми актами Правительства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6165304"/>
            <a:ext cx="1090613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0493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ведения единого реестра субъектов малого и среднего предпринимательства установлены требования по представлению в ФНС России следующих сведений: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акционерных обществ, созданных до 1 декабря предшествующего календарного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обществ с ограниченной ответственностью, созданных до 1 декабря предшествующего календарного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лиц, представляющих для включения в указанный реестр иные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482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220</TotalTime>
  <Words>2024</Words>
  <Application>Microsoft Office PowerPoint</Application>
  <PresentationFormat>Экран (4:3)</PresentationFormat>
  <Paragraphs>165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Справедливость</vt:lpstr>
      <vt:lpstr>ФЕДЕРАЛЬНЫЙ ЗАКОН Федеральный закон  №209 -ФЗ О РАЗВИТИИ МАЛОГО И СРЕДНЕГО ПРЕДПРИНИМАТЕЛЬСТВА В РОССИЙСКОЙ ФЕДЕРАЦИИ</vt:lpstr>
      <vt:lpstr>Содержание</vt:lpstr>
      <vt:lpstr>Слайд 3</vt:lpstr>
      <vt:lpstr>Статья 4 Федерального закона № 209-ФЗ:</vt:lpstr>
      <vt:lpstr>Слайд 5</vt:lpstr>
      <vt:lpstr>Слайд 6</vt:lpstr>
      <vt:lpstr>Слайд 7</vt:lpstr>
      <vt:lpstr>Статья 4.1 Федерального закона № 209-ФЗ:</vt:lpstr>
      <vt:lpstr>Слайд 9</vt:lpstr>
      <vt:lpstr>Основные изменения для малого бизнеса в 2019 году </vt:lpstr>
      <vt:lpstr>Слайд 11</vt:lpstr>
      <vt:lpstr>Слайд 12</vt:lpstr>
      <vt:lpstr>Слайд 13</vt:lpstr>
      <vt:lpstr>Слайд 14</vt:lpstr>
      <vt:lpstr>Слайд 15</vt:lpstr>
      <vt:lpstr>Новые законы для ИП в 2019 году</vt:lpstr>
      <vt:lpstr>Обязательность применения контрольно-кассовой техники</vt:lpstr>
      <vt:lpstr>Слайд 18</vt:lpstr>
      <vt:lpstr>Слайд 19</vt:lpstr>
      <vt:lpstr>Налоговые изменения в 2019 году: НДС</vt:lpstr>
      <vt:lpstr>Слайд 21</vt:lpstr>
      <vt:lpstr>Новое в законодательстве: налог на профессиональный доход</vt:lpstr>
      <vt:lpstr>Слайд 23</vt:lpstr>
      <vt:lpstr>Слайд 24</vt:lpstr>
      <vt:lpstr>Слайд 25</vt:lpstr>
      <vt:lpstr>Перечисление страховых взносов</vt:lpstr>
      <vt:lpstr>Слайд 27</vt:lpstr>
      <vt:lpstr>Слайд 28</vt:lpstr>
      <vt:lpstr>Слайд 29</vt:lpstr>
      <vt:lpstr>Какие еще изменения принесет 2019 год для ИП</vt:lpstr>
      <vt:lpstr>Слайд 31</vt:lpstr>
      <vt:lpstr>Список используемой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NP305</dc:creator>
  <cp:lastModifiedBy>Polusmak</cp:lastModifiedBy>
  <cp:revision>28</cp:revision>
  <dcterms:created xsi:type="dcterms:W3CDTF">2019-02-25T20:34:27Z</dcterms:created>
  <dcterms:modified xsi:type="dcterms:W3CDTF">2019-03-10T08:53:14Z</dcterms:modified>
</cp:coreProperties>
</file>