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58" r:id="rId4"/>
    <p:sldId id="261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41"/>
            <a:ext cx="684076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ГАПОУ КК «Новороссийский колледж строительства и экономики»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900051"/>
            <a:ext cx="813690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2800" b="1" dirty="0" smtClean="0"/>
              <a:t>Дисциплина: </a:t>
            </a:r>
            <a:r>
              <a:rPr lang="ru-RU" sz="2800" b="1" dirty="0" smtClean="0"/>
              <a:t>МДК 06.01 «Выполнение работ по должностям «Кассир», «Бухгалтер»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Тема: </a:t>
            </a:r>
            <a:r>
              <a:rPr lang="ru-RU" sz="2800" b="1" dirty="0" smtClean="0"/>
              <a:t>«</a:t>
            </a:r>
            <a:r>
              <a:rPr lang="ru-RU" sz="2800" b="1" dirty="0" smtClean="0"/>
              <a:t>Начисление заработной платы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81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892899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2950"/>
            <a:ext cx="8568952" cy="578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2000"/>
            <a:ext cx="8640960" cy="59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4095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1"/>
            <a:ext cx="8964488" cy="5973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6003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7"/>
            <a:ext cx="8928992" cy="597666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2493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40960" cy="5760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12968" cy="55446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6895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76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Начисление заработной платы</dc:title>
  <dc:creator>Шевелева Юлия Александровна</dc:creator>
  <cp:lastModifiedBy>Londarenko</cp:lastModifiedBy>
  <cp:revision>5</cp:revision>
  <dcterms:created xsi:type="dcterms:W3CDTF">2019-04-06T10:55:45Z</dcterms:created>
  <dcterms:modified xsi:type="dcterms:W3CDTF">2019-10-17T13:56:54Z</dcterms:modified>
</cp:coreProperties>
</file>