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4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0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7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04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745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5123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91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234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49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83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19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33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35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21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88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8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85DA-F444-446A-8837-C86A15F67AA3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7C224A-967C-4A69-8F61-78A8A74F4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22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8E35CF-BD92-4946-A556-984227E54F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Общение-основа человеческого бытия.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F5DFFEB-3C05-49C8-83D4-9F427F233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Работа студентки группы БУ-11У </a:t>
            </a:r>
          </a:p>
          <a:p>
            <a:pPr algn="r"/>
            <a:r>
              <a:rPr lang="ru-RU" dirty="0"/>
              <a:t>Ворона Карины </a:t>
            </a:r>
          </a:p>
        </p:txBody>
      </p:sp>
    </p:spTree>
    <p:extLst>
      <p:ext uri="{BB962C8B-B14F-4D97-AF65-F5344CB8AC3E}">
        <p14:creationId xmlns:p14="http://schemas.microsoft.com/office/powerpoint/2010/main" xmlns="" val="26595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D986C9-C4E3-47BE-9B92-3A0BA85A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B01FA-0A79-4085-9663-2BAC3D89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8429"/>
            <a:ext cx="8596668" cy="3880773"/>
          </a:xfrm>
        </p:spPr>
        <p:txBody>
          <a:bodyPr/>
          <a:lstStyle/>
          <a:p>
            <a:r>
              <a:rPr lang="ru-RU" dirty="0"/>
              <a:t>Основой межличностных отношений является общение – потребность человека как социального, разумного существа, как носителя сознания.</a:t>
            </a:r>
          </a:p>
          <a:p>
            <a:r>
              <a:rPr lang="ru-RU" dirty="0"/>
              <a:t>Статистики некоторых стран подсчитали, что до 80 % времени в жизни большинства людей занимают процессы общения. В общении мы передаем друг другу разнообразную информацию; обмениваемся знаниями, мнениями, убеждениями; заявляем о своих целях и интересах; усваиваем практические навыки и умения, а также нравственные принципы, правила этикета и традиции.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A45361-E4DA-49EB-8F9F-34CE9E77EB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7602" y="3763642"/>
            <a:ext cx="5425440" cy="30111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FF231B-287B-4C50-85B0-77184D11A6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5857" y="4181130"/>
            <a:ext cx="4950143" cy="228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3CB0DC-92C3-4396-B079-33347E836D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2293" y="3596640"/>
            <a:ext cx="5797973" cy="32613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7627C0-76D1-4AE0-BB3B-F9DBE345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понятия «общение»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DC8180-A979-42B9-9116-B3264B913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ru-RU" b="1" dirty="0" err="1"/>
              <a:t>Обще́ние</a:t>
            </a:r>
            <a:r>
              <a:rPr lang="ru-RU" dirty="0"/>
              <a:t> — сложный многоплановый процесс установления и развития контактов между людьми (межличностное общение) и группами (межгрупповое общение), порождаемый потребностями к их совместной деятельности и включающий в себя как минимум три различных процесса: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коммуникацию (обмен информацией)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интеракцию (обмен действиями)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социальную перцепцию (восприятие и понимание партнера).</a:t>
            </a:r>
          </a:p>
        </p:txBody>
      </p:sp>
    </p:spTree>
    <p:extLst>
      <p:ext uri="{BB962C8B-B14F-4D97-AF65-F5344CB8AC3E}">
        <p14:creationId xmlns:p14="http://schemas.microsoft.com/office/powerpoint/2010/main" xmlns="" val="38295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13C17E-A2C6-451C-958F-4D17818B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94" y="21336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В психологии выделяют важные аспекты общения: содержание, цель и средства.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8D630B-669A-4F92-8A6C-B0B5A762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48" y="1330961"/>
            <a:ext cx="8738908" cy="560832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Содержание общения  </a:t>
            </a:r>
            <a:r>
              <a:rPr lang="ru-RU" dirty="0"/>
              <a:t>– это информация, которая во время общения передается от одного живого существа к другому. У человека содержание общения гораздо шире, чем у животных. Люди обмениваются друг с другом информацией, представляющей знания о мире, делятся своим опытом, умениями и навыками. Человеческое общение </a:t>
            </a:r>
            <a:r>
              <a:rPr lang="ru-RU" dirty="0" err="1"/>
              <a:t>многопредметно</a:t>
            </a:r>
            <a:r>
              <a:rPr lang="ru-RU" dirty="0"/>
              <a:t> и разнообразно по содержанию.</a:t>
            </a:r>
          </a:p>
          <a:p>
            <a:r>
              <a:rPr lang="ru-RU" b="1" i="1" dirty="0"/>
              <a:t>Цель общения  </a:t>
            </a:r>
            <a:r>
              <a:rPr lang="ru-RU" dirty="0"/>
              <a:t>– это то, ради чего у живого существа возникает данный вид активности. У животных это может быть, например, предупреждение об опасности. У человека целей общения гораздо больше. И если у животных цели общения обычно связаны с удовлетворением биологических потребностей, то у человека они представляют собой средство удовлетворения многих разнообразных потребностей: социальных, культурных, познавательных, творческих, эстетических, потребностей интеллектуального роста и нравственного развития и др.</a:t>
            </a:r>
          </a:p>
          <a:p>
            <a:r>
              <a:rPr lang="ru-RU" b="1" i="1" dirty="0"/>
              <a:t>Средства общения  </a:t>
            </a:r>
            <a:r>
              <a:rPr lang="ru-RU" dirty="0"/>
              <a:t>– это способы кодирования, передачи, переработки и расшифровки информации, передаваемой в процессе общения. Информация может быть передана с помощью прямого телесного контакта, например тактильного контакта руками; ее можно передавать и воспринимать на расстоянии через органы чувств, например наблюдая за движениями другого человека или слушая производимые им звуковые сигналы. Кроме этих всех данных от природы способов передачи информации, у человека есть и другие, изобретенные им самим, – это язык, письменность (тексты, чертежи, схемы и т. д.), а также всевозможные технические средства записи, передачи и хранения информации.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7F6C74-4C6A-4DE1-A9B1-9B234348D4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8056" y="2651761"/>
            <a:ext cx="2980450" cy="19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62A256-5C68-4EF6-AF93-CE82F93F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94" y="254000"/>
            <a:ext cx="8596668" cy="1320800"/>
          </a:xfrm>
        </p:spPr>
        <p:txBody>
          <a:bodyPr/>
          <a:lstStyle/>
          <a:p>
            <a:r>
              <a:rPr lang="ru-RU" dirty="0"/>
              <a:t>Общение людей бывает вербальным и невербальным.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349272-8331-4343-A105-169FF856D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94" y="1574800"/>
            <a:ext cx="8596668" cy="3880773"/>
          </a:xfrm>
        </p:spPr>
        <p:txBody>
          <a:bodyPr/>
          <a:lstStyle/>
          <a:p>
            <a:r>
              <a:rPr lang="ru-RU" dirty="0"/>
              <a:t>Невербальное  – это общение без использования языковых средств, т. е. с помощью мимики и жестов; его результат – это тактильные, зрительные, слуховые и обонятельные образы, получаемые от другого индивида.</a:t>
            </a:r>
          </a:p>
          <a:p>
            <a:r>
              <a:rPr lang="ru-RU" dirty="0"/>
              <a:t>Вербальное  общение происходит с помощью какого-либо языка.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20AC98-F4BB-4F11-9777-3F878B4192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585" y="3932269"/>
            <a:ext cx="5052695" cy="27018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863B71-4F5A-495C-8D98-25997F5479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3171" y="3902138"/>
            <a:ext cx="4073949" cy="26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3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A36534-F22D-4F36-9C70-E74BD593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15623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Функциями общения, </a:t>
            </a:r>
            <a:r>
              <a:rPr lang="ru-RU"/>
              <a:t>по </a:t>
            </a:r>
            <a:r>
              <a:rPr lang="ru-RU" smtClean="0"/>
              <a:t>классификации</a:t>
            </a:r>
            <a:br>
              <a:rPr lang="ru-RU" smtClean="0"/>
            </a:br>
            <a:r>
              <a:rPr lang="ru-RU" smtClean="0"/>
              <a:t> </a:t>
            </a:r>
            <a:r>
              <a:rPr lang="ru-RU" dirty="0"/>
              <a:t>Л. Карпенко, являются следующие: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85B58E-2F59-4332-A755-675401A8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0" y="1477036"/>
            <a:ext cx="9040322" cy="4812003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контактная</a:t>
            </a:r>
            <a:r>
              <a:rPr lang="ru-RU" dirty="0"/>
              <a:t>  – установление контакта между партнерами по общению, готовности к приему и передаче информации;</a:t>
            </a:r>
          </a:p>
          <a:p>
            <a:r>
              <a:rPr lang="ru-RU" b="1" i="1" dirty="0"/>
              <a:t>информационная</a:t>
            </a:r>
            <a:r>
              <a:rPr lang="ru-RU" dirty="0"/>
              <a:t>  – получение новой информации;</a:t>
            </a:r>
          </a:p>
          <a:p>
            <a:r>
              <a:rPr lang="ru-RU" b="1" i="1" dirty="0"/>
              <a:t>побудительная</a:t>
            </a:r>
            <a:r>
              <a:rPr lang="ru-RU" dirty="0"/>
              <a:t>  – стимуляция активности партнера по общению, направляющая его на выполнение тех или иных действий;</a:t>
            </a:r>
          </a:p>
          <a:p>
            <a:r>
              <a:rPr lang="ru-RU" b="1" i="1" dirty="0"/>
              <a:t>координационная</a:t>
            </a:r>
            <a:r>
              <a:rPr lang="ru-RU" dirty="0"/>
              <a:t>  – взаимное ориентирование и согласование действий по организации совместной деятельности;</a:t>
            </a:r>
          </a:p>
          <a:p>
            <a:r>
              <a:rPr lang="ru-RU" b="1" i="1" dirty="0"/>
              <a:t>достижение взаимопонимания  </a:t>
            </a:r>
            <a:r>
              <a:rPr lang="ru-RU" dirty="0"/>
              <a:t>– адекватное восприятие смысла сообщения, понимание партнерами друг друга;</a:t>
            </a:r>
          </a:p>
          <a:p>
            <a:r>
              <a:rPr lang="ru-RU" b="1" i="1" dirty="0"/>
              <a:t>обмен эмоциями  </a:t>
            </a:r>
            <a:r>
              <a:rPr lang="ru-RU" dirty="0"/>
              <a:t>– возбуждение в партнере нужных эмоциональных переживаний;</a:t>
            </a:r>
          </a:p>
          <a:p>
            <a:r>
              <a:rPr lang="ru-RU" b="1" i="1" dirty="0"/>
              <a:t>установление отношений  </a:t>
            </a:r>
            <a:r>
              <a:rPr lang="ru-RU" dirty="0"/>
              <a:t>– осознание своего места в системе ролевых, статусных, деловых и прочих связей общества;</a:t>
            </a:r>
          </a:p>
          <a:p>
            <a:r>
              <a:rPr lang="ru-RU" b="1" i="1" dirty="0"/>
              <a:t>оказание влияния  </a:t>
            </a:r>
            <a:r>
              <a:rPr lang="ru-RU" dirty="0"/>
              <a:t>– изменение состояния партнера по общению – его поведения, замыслов, мнений, решений и прочего.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056FC9-F56B-4A96-831A-398E689190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8402" y="4232883"/>
            <a:ext cx="3164257" cy="252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7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AA93F0-1721-4E85-B622-8E58CBB3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 правил хорошего общения: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076E69-0EC3-4D17-BDDF-2003EC4BE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b="1" i="1" dirty="0"/>
              <a:t>Будьте искренни и эмпатичны. Искренне выражайте ваши эмоции и чувства.</a:t>
            </a:r>
          </a:p>
          <a:p>
            <a:pPr>
              <a:buFont typeface="+mj-lt"/>
              <a:buAutoNum type="arabicPeriod"/>
            </a:pPr>
            <a:r>
              <a:rPr lang="ru-RU" b="1" i="1" dirty="0"/>
              <a:t>Будьте вежливы и дружелюбны.</a:t>
            </a:r>
          </a:p>
          <a:p>
            <a:pPr>
              <a:buFont typeface="+mj-lt"/>
              <a:buAutoNum type="arabicPeriod"/>
            </a:pPr>
            <a:r>
              <a:rPr lang="ru-RU" b="1" i="1" dirty="0"/>
              <a:t>Будьте понятны. Ваша речь должна быть правильной, а предложения простыми. </a:t>
            </a:r>
          </a:p>
          <a:p>
            <a:pPr>
              <a:buFont typeface="+mj-lt"/>
              <a:buAutoNum type="arabicPeriod"/>
            </a:pPr>
            <a:r>
              <a:rPr lang="ru-RU" b="1" i="1" dirty="0"/>
              <a:t>Не используй слова паразиты!</a:t>
            </a:r>
          </a:p>
          <a:p>
            <a:pPr>
              <a:buFont typeface="+mj-lt"/>
              <a:buAutoNum type="arabicPeriod"/>
            </a:pPr>
            <a:r>
              <a:rPr lang="ru-RU" b="1" i="1" dirty="0"/>
              <a:t>Будьте внимательны!</a:t>
            </a:r>
          </a:p>
        </p:txBody>
      </p:sp>
    </p:spTree>
    <p:extLst>
      <p:ext uri="{BB962C8B-B14F-4D97-AF65-F5344CB8AC3E}">
        <p14:creationId xmlns:p14="http://schemas.microsoft.com/office/powerpoint/2010/main" xmlns="" val="10146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24B20-EEEC-434F-8740-812C9213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9812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617</Words>
  <Application>Microsoft Office PowerPoint</Application>
  <PresentationFormat>Произвольный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Общение-основа человеческого бытия.</vt:lpstr>
      <vt:lpstr>Общение </vt:lpstr>
      <vt:lpstr>Определение понятия «общение»</vt:lpstr>
      <vt:lpstr>В психологии выделяют важные аспекты общения: содержание, цель и средства. </vt:lpstr>
      <vt:lpstr>Общение людей бывает вербальным и невербальным.</vt:lpstr>
      <vt:lpstr>Функциями общения, по классификации  Л. Карпенко, являются следующие:</vt:lpstr>
      <vt:lpstr>5 правил хорошего общения: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Общение-основа человеческого бытия.</dc:title>
  <dc:creator>Karina Vorona</dc:creator>
  <cp:lastModifiedBy>volokhova</cp:lastModifiedBy>
  <cp:revision>6</cp:revision>
  <dcterms:created xsi:type="dcterms:W3CDTF">2020-03-05T11:04:29Z</dcterms:created>
  <dcterms:modified xsi:type="dcterms:W3CDTF">2020-03-06T05:34:48Z</dcterms:modified>
</cp:coreProperties>
</file>