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71600"/>
            <a:ext cx="8205536" cy="3281536"/>
          </a:xfrm>
        </p:spPr>
        <p:txBody>
          <a:bodyPr/>
          <a:lstStyle/>
          <a:p>
            <a:r>
              <a:rPr lang="ru-RU" dirty="0" smtClean="0"/>
              <a:t>Стратегический менеджмент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основа управления предприятием.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Чрезвычайно быстрые изменения деловой среды российских предприятий, связанные с развитием конкуренции, информационных технологий, глобализацией бизнеса и многими другими факторами, обусловливают возрастание важности стратегического менеджмента.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861049"/>
            <a:ext cx="4189621" cy="2575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787208" cy="55598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менеджмент, как концепция управления фирмой, позволяет взглянуть на организацию как на единое целое, объяснить с общесистемных позиций, почему некоторые фирмы развиваются и процветают, а иные переживают стагнацию или им грозит банкротство. С ростом уровня нестабильности условий предпринимательской деятельности возрастает потребность фирм в ориентации на стратегическое управление.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05064"/>
            <a:ext cx="2527717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5410944" cy="5487888"/>
          </a:xfrm>
        </p:spPr>
        <p:txBody>
          <a:bodyPr>
            <a:normAutofit/>
          </a:bodyPr>
          <a:lstStyle/>
          <a:p>
            <a:pPr marL="273050" indent="-3175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является интегрирующим курсом, который объединяет различные разделы и дисциплины теории фирмы: менеджмент, маркетинг, экономику фирмы, финансовый менеджмент, информационные технологии. Как научная дисциплина стратегический менеджмент постоянно развивается, до сих пор нет однозначного взгляда на многие его составляющие.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412776"/>
            <a:ext cx="319754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marL="273050" indent="-3175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Стратегия – это средство достижения конечного результата. В тоже время она объединяет все части организации в единое целое и охватывает все основные аспекты организации. </a:t>
            </a:r>
          </a:p>
          <a:p>
            <a:endParaRPr lang="ru-RU" dirty="0"/>
          </a:p>
        </p:txBody>
      </p:sp>
      <p:pic>
        <p:nvPicPr>
          <p:cNvPr id="4098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81623"/>
            <a:ext cx="4392488" cy="4123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Стратегия – это долгосрочный комплексный план, обеспечивающий осуществление миссии и достижение хозяйственных целей организации. Стратегия определяет цели и основные пути их достижения так, что организация получает единое направление действий.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564904"/>
            <a:ext cx="5400600" cy="4106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Стратегия – это результат анализа сильных и слабых сторон организации, а также определения возможностей и препятствий ее развития. Она определяет границы возможных действий организации и принимаемых управленческих решений.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Главная задача стратегии состоит в том, чтобы перевести организацию из ее настоящего состояния в желаемое руководством будущее состояние.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852936"/>
            <a:ext cx="5164162" cy="3442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92696"/>
            <a:ext cx="5958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Предметом стратегического планирования и управления являются: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Проблемы, прямо связанные с генеральными целями организации.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Проблемы и решения, связанные с каким-либо элементом организации.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Проблемы, связанные с неконтролируемыми внешними факторами.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7171" name="Picture 3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08920"/>
            <a:ext cx="4444727" cy="3962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4392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предполагает реализацию следующих функций: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Анализ внешней и внутренней среды фирмы;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Определение миссии фирмы и ее целей;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Разделение общей цели на подцели;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Определение средств достижение этих целей;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Выбор стратегии;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Реализацию стратегии, направленной на достижение целей;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Оценка и контроль выполнения стратегии.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132856"/>
            <a:ext cx="3675410" cy="3819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356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Стратегический менеджмент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менеджмент</dc:title>
  <dc:creator>biblio biblio</dc:creator>
  <cp:lastModifiedBy>avanesyan</cp:lastModifiedBy>
  <cp:revision>3</cp:revision>
  <dcterms:created xsi:type="dcterms:W3CDTF">2014-10-20T08:12:18Z</dcterms:created>
  <dcterms:modified xsi:type="dcterms:W3CDTF">2021-01-14T12:32:41Z</dcterms:modified>
</cp:coreProperties>
</file>