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C94148-F3B3-4C23-A04C-B9AE14EBFB89}"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ru-RU"/>
        </a:p>
      </dgm:t>
    </dgm:pt>
    <dgm:pt modelId="{00F6C7CE-406F-489C-AE02-3AD0B6DBD506}">
      <dgm:prSet phldrT="[Текст]"/>
      <dgm:spPr/>
      <dgm:t>
        <a:bodyPr/>
        <a:lstStyle/>
        <a:p>
          <a:r>
            <a:rPr lang="ru-RU" dirty="0" smtClean="0"/>
            <a:t>Основные понятия</a:t>
          </a:r>
          <a:endParaRPr lang="ru-RU" dirty="0"/>
        </a:p>
      </dgm:t>
    </dgm:pt>
    <dgm:pt modelId="{92162F5E-BE69-4D11-86FB-B0542BFC5FDA}" type="parTrans" cxnId="{359BBC17-EBA5-4D31-A720-6B702248819D}">
      <dgm:prSet/>
      <dgm:spPr/>
      <dgm:t>
        <a:bodyPr/>
        <a:lstStyle/>
        <a:p>
          <a:endParaRPr lang="ru-RU"/>
        </a:p>
      </dgm:t>
    </dgm:pt>
    <dgm:pt modelId="{016475D3-3DE7-4F07-B004-B2C2AD3ABDC5}" type="sibTrans" cxnId="{359BBC17-EBA5-4D31-A720-6B702248819D}">
      <dgm:prSet/>
      <dgm:spPr/>
      <dgm:t>
        <a:bodyPr/>
        <a:lstStyle/>
        <a:p>
          <a:endParaRPr lang="ru-RU"/>
        </a:p>
      </dgm:t>
    </dgm:pt>
    <dgm:pt modelId="{DEABAAB0-5DCB-4D00-90BC-0FDCBA32391B}">
      <dgm:prSet phldrT="[Текст]"/>
      <dgm:spPr/>
      <dgm:t>
        <a:bodyPr/>
        <a:lstStyle/>
        <a:p>
          <a:r>
            <a:rPr lang="ru-RU" dirty="0" smtClean="0"/>
            <a:t>Принцип работы </a:t>
          </a:r>
          <a:endParaRPr lang="ru-RU" dirty="0"/>
        </a:p>
      </dgm:t>
    </dgm:pt>
    <dgm:pt modelId="{49E30A3B-9CEE-46D0-9912-E1F99DE6D5D9}" type="parTrans" cxnId="{13FDB930-FA6F-4B63-910C-1C71F29B85CA}">
      <dgm:prSet/>
      <dgm:spPr/>
      <dgm:t>
        <a:bodyPr/>
        <a:lstStyle/>
        <a:p>
          <a:endParaRPr lang="ru-RU"/>
        </a:p>
      </dgm:t>
    </dgm:pt>
    <dgm:pt modelId="{2E10F0D2-11C2-452B-8B4A-E275F5666835}" type="sibTrans" cxnId="{13FDB930-FA6F-4B63-910C-1C71F29B85CA}">
      <dgm:prSet/>
      <dgm:spPr/>
      <dgm:t>
        <a:bodyPr/>
        <a:lstStyle/>
        <a:p>
          <a:endParaRPr lang="ru-RU"/>
        </a:p>
      </dgm:t>
    </dgm:pt>
    <dgm:pt modelId="{78654C41-28E1-4C2D-A4FA-A9E56B88FD89}">
      <dgm:prSet phldrT="[Текст]"/>
      <dgm:spPr/>
      <dgm:t>
        <a:bodyPr/>
        <a:lstStyle/>
        <a:p>
          <a:r>
            <a:rPr lang="ru-RU" dirty="0" smtClean="0"/>
            <a:t>Устройство принтера</a:t>
          </a:r>
          <a:endParaRPr lang="ru-RU" dirty="0"/>
        </a:p>
      </dgm:t>
    </dgm:pt>
    <dgm:pt modelId="{882F4545-951B-4B66-BF8D-96915BEAE48F}" type="parTrans" cxnId="{8D1CB811-D822-45AC-B0D2-DC892772D31A}">
      <dgm:prSet/>
      <dgm:spPr/>
      <dgm:t>
        <a:bodyPr/>
        <a:lstStyle/>
        <a:p>
          <a:endParaRPr lang="ru-RU"/>
        </a:p>
      </dgm:t>
    </dgm:pt>
    <dgm:pt modelId="{8347777D-C805-4600-B23C-052803CDBB3C}" type="sibTrans" cxnId="{8D1CB811-D822-45AC-B0D2-DC892772D31A}">
      <dgm:prSet/>
      <dgm:spPr/>
      <dgm:t>
        <a:bodyPr/>
        <a:lstStyle/>
        <a:p>
          <a:endParaRPr lang="ru-RU"/>
        </a:p>
      </dgm:t>
    </dgm:pt>
    <dgm:pt modelId="{8F372FB8-22F4-43C6-A6E2-8BAF3F8EE1CA}" type="pres">
      <dgm:prSet presAssocID="{93C94148-F3B3-4C23-A04C-B9AE14EBFB89}" presName="linear" presStyleCnt="0">
        <dgm:presLayoutVars>
          <dgm:dir/>
          <dgm:animLvl val="lvl"/>
          <dgm:resizeHandles val="exact"/>
        </dgm:presLayoutVars>
      </dgm:prSet>
      <dgm:spPr/>
      <dgm:t>
        <a:bodyPr/>
        <a:lstStyle/>
        <a:p>
          <a:endParaRPr lang="ru-RU"/>
        </a:p>
      </dgm:t>
    </dgm:pt>
    <dgm:pt modelId="{AAB24459-7B0C-4E45-BB88-E857A662AFF2}" type="pres">
      <dgm:prSet presAssocID="{00F6C7CE-406F-489C-AE02-3AD0B6DBD506}" presName="parentLin" presStyleCnt="0"/>
      <dgm:spPr/>
    </dgm:pt>
    <dgm:pt modelId="{32F09441-CF24-4FC9-8990-58E3F208F5EA}" type="pres">
      <dgm:prSet presAssocID="{00F6C7CE-406F-489C-AE02-3AD0B6DBD506}" presName="parentLeftMargin" presStyleLbl="node1" presStyleIdx="0" presStyleCnt="3"/>
      <dgm:spPr/>
      <dgm:t>
        <a:bodyPr/>
        <a:lstStyle/>
        <a:p>
          <a:endParaRPr lang="ru-RU"/>
        </a:p>
      </dgm:t>
    </dgm:pt>
    <dgm:pt modelId="{860EE53E-CDA8-4444-943B-A05622855E32}" type="pres">
      <dgm:prSet presAssocID="{00F6C7CE-406F-489C-AE02-3AD0B6DBD506}" presName="parentText" presStyleLbl="node1" presStyleIdx="0" presStyleCnt="3">
        <dgm:presLayoutVars>
          <dgm:chMax val="0"/>
          <dgm:bulletEnabled val="1"/>
        </dgm:presLayoutVars>
      </dgm:prSet>
      <dgm:spPr/>
      <dgm:t>
        <a:bodyPr/>
        <a:lstStyle/>
        <a:p>
          <a:endParaRPr lang="ru-RU"/>
        </a:p>
      </dgm:t>
    </dgm:pt>
    <dgm:pt modelId="{996D273E-AECB-41E9-B6B2-063A20C9C065}" type="pres">
      <dgm:prSet presAssocID="{00F6C7CE-406F-489C-AE02-3AD0B6DBD506}" presName="negativeSpace" presStyleCnt="0"/>
      <dgm:spPr/>
    </dgm:pt>
    <dgm:pt modelId="{3F02F857-C15B-4787-8532-3E8F2B4D69AA}" type="pres">
      <dgm:prSet presAssocID="{00F6C7CE-406F-489C-AE02-3AD0B6DBD506}" presName="childText" presStyleLbl="conFgAcc1" presStyleIdx="0" presStyleCnt="3">
        <dgm:presLayoutVars>
          <dgm:bulletEnabled val="1"/>
        </dgm:presLayoutVars>
      </dgm:prSet>
      <dgm:spPr/>
    </dgm:pt>
    <dgm:pt modelId="{C939614F-50AC-49D1-B7FE-06F36027F904}" type="pres">
      <dgm:prSet presAssocID="{016475D3-3DE7-4F07-B004-B2C2AD3ABDC5}" presName="spaceBetweenRectangles" presStyleCnt="0"/>
      <dgm:spPr/>
    </dgm:pt>
    <dgm:pt modelId="{468027B1-D136-4723-B384-A1624E77ED04}" type="pres">
      <dgm:prSet presAssocID="{DEABAAB0-5DCB-4D00-90BC-0FDCBA32391B}" presName="parentLin" presStyleCnt="0"/>
      <dgm:spPr/>
    </dgm:pt>
    <dgm:pt modelId="{F9396714-2D61-4FAB-8988-C82E6E9CE471}" type="pres">
      <dgm:prSet presAssocID="{DEABAAB0-5DCB-4D00-90BC-0FDCBA32391B}" presName="parentLeftMargin" presStyleLbl="node1" presStyleIdx="0" presStyleCnt="3"/>
      <dgm:spPr/>
      <dgm:t>
        <a:bodyPr/>
        <a:lstStyle/>
        <a:p>
          <a:endParaRPr lang="ru-RU"/>
        </a:p>
      </dgm:t>
    </dgm:pt>
    <dgm:pt modelId="{F490ED29-379B-4415-8BF2-92B32C06912E}" type="pres">
      <dgm:prSet presAssocID="{DEABAAB0-5DCB-4D00-90BC-0FDCBA32391B}" presName="parentText" presStyleLbl="node1" presStyleIdx="1" presStyleCnt="3">
        <dgm:presLayoutVars>
          <dgm:chMax val="0"/>
          <dgm:bulletEnabled val="1"/>
        </dgm:presLayoutVars>
      </dgm:prSet>
      <dgm:spPr/>
      <dgm:t>
        <a:bodyPr/>
        <a:lstStyle/>
        <a:p>
          <a:endParaRPr lang="ru-RU"/>
        </a:p>
      </dgm:t>
    </dgm:pt>
    <dgm:pt modelId="{19DD443E-8B3F-43A4-A02B-8BA6AE553EBF}" type="pres">
      <dgm:prSet presAssocID="{DEABAAB0-5DCB-4D00-90BC-0FDCBA32391B}" presName="negativeSpace" presStyleCnt="0"/>
      <dgm:spPr/>
    </dgm:pt>
    <dgm:pt modelId="{8B81C55E-7C91-4C7B-99F6-8401A3CB05EF}" type="pres">
      <dgm:prSet presAssocID="{DEABAAB0-5DCB-4D00-90BC-0FDCBA32391B}" presName="childText" presStyleLbl="conFgAcc1" presStyleIdx="1" presStyleCnt="3">
        <dgm:presLayoutVars>
          <dgm:bulletEnabled val="1"/>
        </dgm:presLayoutVars>
      </dgm:prSet>
      <dgm:spPr/>
    </dgm:pt>
    <dgm:pt modelId="{052D4033-F22D-4559-9B78-404C3F162F3B}" type="pres">
      <dgm:prSet presAssocID="{2E10F0D2-11C2-452B-8B4A-E275F5666835}" presName="spaceBetweenRectangles" presStyleCnt="0"/>
      <dgm:spPr/>
    </dgm:pt>
    <dgm:pt modelId="{A9B854FB-047D-43F7-9608-B225FAC35A9E}" type="pres">
      <dgm:prSet presAssocID="{78654C41-28E1-4C2D-A4FA-A9E56B88FD89}" presName="parentLin" presStyleCnt="0"/>
      <dgm:spPr/>
    </dgm:pt>
    <dgm:pt modelId="{AF5987E2-E865-4FBF-A108-8A117E01A2DD}" type="pres">
      <dgm:prSet presAssocID="{78654C41-28E1-4C2D-A4FA-A9E56B88FD89}" presName="parentLeftMargin" presStyleLbl="node1" presStyleIdx="1" presStyleCnt="3"/>
      <dgm:spPr/>
      <dgm:t>
        <a:bodyPr/>
        <a:lstStyle/>
        <a:p>
          <a:endParaRPr lang="ru-RU"/>
        </a:p>
      </dgm:t>
    </dgm:pt>
    <dgm:pt modelId="{EE22D171-9C3F-485A-AC07-D5D4CB3B00DF}" type="pres">
      <dgm:prSet presAssocID="{78654C41-28E1-4C2D-A4FA-A9E56B88FD89}" presName="parentText" presStyleLbl="node1" presStyleIdx="2" presStyleCnt="3">
        <dgm:presLayoutVars>
          <dgm:chMax val="0"/>
          <dgm:bulletEnabled val="1"/>
        </dgm:presLayoutVars>
      </dgm:prSet>
      <dgm:spPr/>
      <dgm:t>
        <a:bodyPr/>
        <a:lstStyle/>
        <a:p>
          <a:endParaRPr lang="ru-RU"/>
        </a:p>
      </dgm:t>
    </dgm:pt>
    <dgm:pt modelId="{870B1472-C30A-4584-9C11-ABF199D3B632}" type="pres">
      <dgm:prSet presAssocID="{78654C41-28E1-4C2D-A4FA-A9E56B88FD89}" presName="negativeSpace" presStyleCnt="0"/>
      <dgm:spPr/>
    </dgm:pt>
    <dgm:pt modelId="{A3599D27-8D5A-414A-AB8F-5F5F8CD7FCB9}" type="pres">
      <dgm:prSet presAssocID="{78654C41-28E1-4C2D-A4FA-A9E56B88FD89}" presName="childText" presStyleLbl="conFgAcc1" presStyleIdx="2" presStyleCnt="3">
        <dgm:presLayoutVars>
          <dgm:bulletEnabled val="1"/>
        </dgm:presLayoutVars>
      </dgm:prSet>
      <dgm:spPr/>
    </dgm:pt>
  </dgm:ptLst>
  <dgm:cxnLst>
    <dgm:cxn modelId="{359BBC17-EBA5-4D31-A720-6B702248819D}" srcId="{93C94148-F3B3-4C23-A04C-B9AE14EBFB89}" destId="{00F6C7CE-406F-489C-AE02-3AD0B6DBD506}" srcOrd="0" destOrd="0" parTransId="{92162F5E-BE69-4D11-86FB-B0542BFC5FDA}" sibTransId="{016475D3-3DE7-4F07-B004-B2C2AD3ABDC5}"/>
    <dgm:cxn modelId="{39498D1A-0AD9-4BC7-91B6-D2E90FC884E3}" type="presOf" srcId="{DEABAAB0-5DCB-4D00-90BC-0FDCBA32391B}" destId="{F9396714-2D61-4FAB-8988-C82E6E9CE471}" srcOrd="0" destOrd="0" presId="urn:microsoft.com/office/officeart/2005/8/layout/list1"/>
    <dgm:cxn modelId="{8DE0650E-F319-4427-9F6E-9BDFF2548584}" type="presOf" srcId="{78654C41-28E1-4C2D-A4FA-A9E56B88FD89}" destId="{EE22D171-9C3F-485A-AC07-D5D4CB3B00DF}" srcOrd="1" destOrd="0" presId="urn:microsoft.com/office/officeart/2005/8/layout/list1"/>
    <dgm:cxn modelId="{2E4B81A4-3753-4B86-9796-81430E3EFEEC}" type="presOf" srcId="{93C94148-F3B3-4C23-A04C-B9AE14EBFB89}" destId="{8F372FB8-22F4-43C6-A6E2-8BAF3F8EE1CA}" srcOrd="0" destOrd="0" presId="urn:microsoft.com/office/officeart/2005/8/layout/list1"/>
    <dgm:cxn modelId="{8D1CB811-D822-45AC-B0D2-DC892772D31A}" srcId="{93C94148-F3B3-4C23-A04C-B9AE14EBFB89}" destId="{78654C41-28E1-4C2D-A4FA-A9E56B88FD89}" srcOrd="2" destOrd="0" parTransId="{882F4545-951B-4B66-BF8D-96915BEAE48F}" sibTransId="{8347777D-C805-4600-B23C-052803CDBB3C}"/>
    <dgm:cxn modelId="{33802073-7761-4E4C-9CB2-4DEDFB516E99}" type="presOf" srcId="{00F6C7CE-406F-489C-AE02-3AD0B6DBD506}" destId="{860EE53E-CDA8-4444-943B-A05622855E32}" srcOrd="1" destOrd="0" presId="urn:microsoft.com/office/officeart/2005/8/layout/list1"/>
    <dgm:cxn modelId="{345F9CE8-CC89-4AEF-8F89-1F2A6075C9F4}" type="presOf" srcId="{00F6C7CE-406F-489C-AE02-3AD0B6DBD506}" destId="{32F09441-CF24-4FC9-8990-58E3F208F5EA}" srcOrd="0" destOrd="0" presId="urn:microsoft.com/office/officeart/2005/8/layout/list1"/>
    <dgm:cxn modelId="{CEEC23D5-6A5F-497D-ABF6-FCBB0AC69C47}" type="presOf" srcId="{78654C41-28E1-4C2D-A4FA-A9E56B88FD89}" destId="{AF5987E2-E865-4FBF-A108-8A117E01A2DD}" srcOrd="0" destOrd="0" presId="urn:microsoft.com/office/officeart/2005/8/layout/list1"/>
    <dgm:cxn modelId="{D47A9393-58A2-4904-9ED8-2487722E40B8}" type="presOf" srcId="{DEABAAB0-5DCB-4D00-90BC-0FDCBA32391B}" destId="{F490ED29-379B-4415-8BF2-92B32C06912E}" srcOrd="1" destOrd="0" presId="urn:microsoft.com/office/officeart/2005/8/layout/list1"/>
    <dgm:cxn modelId="{13FDB930-FA6F-4B63-910C-1C71F29B85CA}" srcId="{93C94148-F3B3-4C23-A04C-B9AE14EBFB89}" destId="{DEABAAB0-5DCB-4D00-90BC-0FDCBA32391B}" srcOrd="1" destOrd="0" parTransId="{49E30A3B-9CEE-46D0-9912-E1F99DE6D5D9}" sibTransId="{2E10F0D2-11C2-452B-8B4A-E275F5666835}"/>
    <dgm:cxn modelId="{4466344C-65B1-4B96-8769-806C4B091C1D}" type="presParOf" srcId="{8F372FB8-22F4-43C6-A6E2-8BAF3F8EE1CA}" destId="{AAB24459-7B0C-4E45-BB88-E857A662AFF2}" srcOrd="0" destOrd="0" presId="urn:microsoft.com/office/officeart/2005/8/layout/list1"/>
    <dgm:cxn modelId="{A691E19D-1114-4BAF-8ADB-9E10E29D7CE8}" type="presParOf" srcId="{AAB24459-7B0C-4E45-BB88-E857A662AFF2}" destId="{32F09441-CF24-4FC9-8990-58E3F208F5EA}" srcOrd="0" destOrd="0" presId="urn:microsoft.com/office/officeart/2005/8/layout/list1"/>
    <dgm:cxn modelId="{6720D1E6-E498-4C26-802D-BA63ED4C10F1}" type="presParOf" srcId="{AAB24459-7B0C-4E45-BB88-E857A662AFF2}" destId="{860EE53E-CDA8-4444-943B-A05622855E32}" srcOrd="1" destOrd="0" presId="urn:microsoft.com/office/officeart/2005/8/layout/list1"/>
    <dgm:cxn modelId="{BEC112E8-777A-4E0A-9A7C-04436C53FF09}" type="presParOf" srcId="{8F372FB8-22F4-43C6-A6E2-8BAF3F8EE1CA}" destId="{996D273E-AECB-41E9-B6B2-063A20C9C065}" srcOrd="1" destOrd="0" presId="urn:microsoft.com/office/officeart/2005/8/layout/list1"/>
    <dgm:cxn modelId="{1B1EBB19-539C-4867-9DE9-86D2D184194D}" type="presParOf" srcId="{8F372FB8-22F4-43C6-A6E2-8BAF3F8EE1CA}" destId="{3F02F857-C15B-4787-8532-3E8F2B4D69AA}" srcOrd="2" destOrd="0" presId="urn:microsoft.com/office/officeart/2005/8/layout/list1"/>
    <dgm:cxn modelId="{5349B9AE-CB63-40A0-9F91-A27C12D746AB}" type="presParOf" srcId="{8F372FB8-22F4-43C6-A6E2-8BAF3F8EE1CA}" destId="{C939614F-50AC-49D1-B7FE-06F36027F904}" srcOrd="3" destOrd="0" presId="urn:microsoft.com/office/officeart/2005/8/layout/list1"/>
    <dgm:cxn modelId="{9B686075-F57C-4948-939A-B7E6931947F2}" type="presParOf" srcId="{8F372FB8-22F4-43C6-A6E2-8BAF3F8EE1CA}" destId="{468027B1-D136-4723-B384-A1624E77ED04}" srcOrd="4" destOrd="0" presId="urn:microsoft.com/office/officeart/2005/8/layout/list1"/>
    <dgm:cxn modelId="{0375B6A5-6CC6-405C-9818-AFE9991A6F5F}" type="presParOf" srcId="{468027B1-D136-4723-B384-A1624E77ED04}" destId="{F9396714-2D61-4FAB-8988-C82E6E9CE471}" srcOrd="0" destOrd="0" presId="urn:microsoft.com/office/officeart/2005/8/layout/list1"/>
    <dgm:cxn modelId="{C0576604-73DF-4F8E-A120-B2098E386CE1}" type="presParOf" srcId="{468027B1-D136-4723-B384-A1624E77ED04}" destId="{F490ED29-379B-4415-8BF2-92B32C06912E}" srcOrd="1" destOrd="0" presId="urn:microsoft.com/office/officeart/2005/8/layout/list1"/>
    <dgm:cxn modelId="{655853E2-CA15-4C77-95F8-09B05F6FEF12}" type="presParOf" srcId="{8F372FB8-22F4-43C6-A6E2-8BAF3F8EE1CA}" destId="{19DD443E-8B3F-43A4-A02B-8BA6AE553EBF}" srcOrd="5" destOrd="0" presId="urn:microsoft.com/office/officeart/2005/8/layout/list1"/>
    <dgm:cxn modelId="{4492399C-2E5E-4E20-8FCB-398F505FF2EA}" type="presParOf" srcId="{8F372FB8-22F4-43C6-A6E2-8BAF3F8EE1CA}" destId="{8B81C55E-7C91-4C7B-99F6-8401A3CB05EF}" srcOrd="6" destOrd="0" presId="urn:microsoft.com/office/officeart/2005/8/layout/list1"/>
    <dgm:cxn modelId="{387E18CB-CA97-4367-BAA6-3139EC150005}" type="presParOf" srcId="{8F372FB8-22F4-43C6-A6E2-8BAF3F8EE1CA}" destId="{052D4033-F22D-4559-9B78-404C3F162F3B}" srcOrd="7" destOrd="0" presId="urn:microsoft.com/office/officeart/2005/8/layout/list1"/>
    <dgm:cxn modelId="{53FC5AA5-23E8-4953-A00F-23F60B3944FB}" type="presParOf" srcId="{8F372FB8-22F4-43C6-A6E2-8BAF3F8EE1CA}" destId="{A9B854FB-047D-43F7-9608-B225FAC35A9E}" srcOrd="8" destOrd="0" presId="urn:microsoft.com/office/officeart/2005/8/layout/list1"/>
    <dgm:cxn modelId="{BCB19F86-EA77-4EE7-9175-F716CD25CA84}" type="presParOf" srcId="{A9B854FB-047D-43F7-9608-B225FAC35A9E}" destId="{AF5987E2-E865-4FBF-A108-8A117E01A2DD}" srcOrd="0" destOrd="0" presId="urn:microsoft.com/office/officeart/2005/8/layout/list1"/>
    <dgm:cxn modelId="{0C236787-50B1-4C52-83FF-CDA9E073CC26}" type="presParOf" srcId="{A9B854FB-047D-43F7-9608-B225FAC35A9E}" destId="{EE22D171-9C3F-485A-AC07-D5D4CB3B00DF}" srcOrd="1" destOrd="0" presId="urn:microsoft.com/office/officeart/2005/8/layout/list1"/>
    <dgm:cxn modelId="{1F494319-E754-4110-BD40-586B9736E6F3}" type="presParOf" srcId="{8F372FB8-22F4-43C6-A6E2-8BAF3F8EE1CA}" destId="{870B1472-C30A-4584-9C11-ABF199D3B632}" srcOrd="9" destOrd="0" presId="urn:microsoft.com/office/officeart/2005/8/layout/list1"/>
    <dgm:cxn modelId="{9AC67FCC-C6D0-4D40-9A35-6F73B10E11D6}" type="presParOf" srcId="{8F372FB8-22F4-43C6-A6E2-8BAF3F8EE1CA}" destId="{A3599D27-8D5A-414A-AB8F-5F5F8CD7FCB9}"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C94148-F3B3-4C23-A04C-B9AE14EBFB89}"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ru-RU"/>
        </a:p>
      </dgm:t>
    </dgm:pt>
    <dgm:pt modelId="{00F6C7CE-406F-489C-AE02-3AD0B6DBD506}">
      <dgm:prSet phldrT="[Текст]"/>
      <dgm:spPr/>
      <dgm:t>
        <a:bodyPr/>
        <a:lstStyle/>
        <a:p>
          <a:r>
            <a:rPr lang="ru-RU" dirty="0" smtClean="0"/>
            <a:t>Устройство картриджа</a:t>
          </a:r>
          <a:endParaRPr lang="ru-RU" dirty="0"/>
        </a:p>
      </dgm:t>
    </dgm:pt>
    <dgm:pt modelId="{92162F5E-BE69-4D11-86FB-B0542BFC5FDA}" type="parTrans" cxnId="{359BBC17-EBA5-4D31-A720-6B702248819D}">
      <dgm:prSet/>
      <dgm:spPr/>
      <dgm:t>
        <a:bodyPr/>
        <a:lstStyle/>
        <a:p>
          <a:endParaRPr lang="ru-RU"/>
        </a:p>
      </dgm:t>
    </dgm:pt>
    <dgm:pt modelId="{016475D3-3DE7-4F07-B004-B2C2AD3ABDC5}" type="sibTrans" cxnId="{359BBC17-EBA5-4D31-A720-6B702248819D}">
      <dgm:prSet/>
      <dgm:spPr/>
      <dgm:t>
        <a:bodyPr/>
        <a:lstStyle/>
        <a:p>
          <a:endParaRPr lang="ru-RU"/>
        </a:p>
      </dgm:t>
    </dgm:pt>
    <dgm:pt modelId="{DEABAAB0-5DCB-4D00-90BC-0FDCBA32391B}">
      <dgm:prSet phldrT="[Текст]"/>
      <dgm:spPr/>
      <dgm:t>
        <a:bodyPr/>
        <a:lstStyle/>
        <a:p>
          <a:r>
            <a:rPr lang="ru-RU" dirty="0" smtClean="0"/>
            <a:t>Типичные неисправности</a:t>
          </a:r>
          <a:endParaRPr lang="ru-RU" dirty="0"/>
        </a:p>
      </dgm:t>
    </dgm:pt>
    <dgm:pt modelId="{49E30A3B-9CEE-46D0-9912-E1F99DE6D5D9}" type="parTrans" cxnId="{13FDB930-FA6F-4B63-910C-1C71F29B85CA}">
      <dgm:prSet/>
      <dgm:spPr/>
      <dgm:t>
        <a:bodyPr/>
        <a:lstStyle/>
        <a:p>
          <a:endParaRPr lang="ru-RU"/>
        </a:p>
      </dgm:t>
    </dgm:pt>
    <dgm:pt modelId="{2E10F0D2-11C2-452B-8B4A-E275F5666835}" type="sibTrans" cxnId="{13FDB930-FA6F-4B63-910C-1C71F29B85CA}">
      <dgm:prSet/>
      <dgm:spPr/>
      <dgm:t>
        <a:bodyPr/>
        <a:lstStyle/>
        <a:p>
          <a:endParaRPr lang="ru-RU"/>
        </a:p>
      </dgm:t>
    </dgm:pt>
    <dgm:pt modelId="{78654C41-28E1-4C2D-A4FA-A9E56B88FD89}">
      <dgm:prSet phldrT="[Текст]"/>
      <dgm:spPr/>
      <dgm:t>
        <a:bodyPr/>
        <a:lstStyle/>
        <a:p>
          <a:r>
            <a:rPr lang="ru-RU" dirty="0" smtClean="0"/>
            <a:t>Обслуживание принтера</a:t>
          </a:r>
          <a:endParaRPr lang="ru-RU" dirty="0"/>
        </a:p>
      </dgm:t>
    </dgm:pt>
    <dgm:pt modelId="{882F4545-951B-4B66-BF8D-96915BEAE48F}" type="parTrans" cxnId="{8D1CB811-D822-45AC-B0D2-DC892772D31A}">
      <dgm:prSet/>
      <dgm:spPr/>
      <dgm:t>
        <a:bodyPr/>
        <a:lstStyle/>
        <a:p>
          <a:endParaRPr lang="ru-RU"/>
        </a:p>
      </dgm:t>
    </dgm:pt>
    <dgm:pt modelId="{8347777D-C805-4600-B23C-052803CDBB3C}" type="sibTrans" cxnId="{8D1CB811-D822-45AC-B0D2-DC892772D31A}">
      <dgm:prSet/>
      <dgm:spPr/>
      <dgm:t>
        <a:bodyPr/>
        <a:lstStyle/>
        <a:p>
          <a:endParaRPr lang="ru-RU"/>
        </a:p>
      </dgm:t>
    </dgm:pt>
    <dgm:pt modelId="{8F372FB8-22F4-43C6-A6E2-8BAF3F8EE1CA}" type="pres">
      <dgm:prSet presAssocID="{93C94148-F3B3-4C23-A04C-B9AE14EBFB89}" presName="linear" presStyleCnt="0">
        <dgm:presLayoutVars>
          <dgm:dir/>
          <dgm:animLvl val="lvl"/>
          <dgm:resizeHandles val="exact"/>
        </dgm:presLayoutVars>
      </dgm:prSet>
      <dgm:spPr/>
      <dgm:t>
        <a:bodyPr/>
        <a:lstStyle/>
        <a:p>
          <a:endParaRPr lang="ru-RU"/>
        </a:p>
      </dgm:t>
    </dgm:pt>
    <dgm:pt modelId="{AAB24459-7B0C-4E45-BB88-E857A662AFF2}" type="pres">
      <dgm:prSet presAssocID="{00F6C7CE-406F-489C-AE02-3AD0B6DBD506}" presName="parentLin" presStyleCnt="0"/>
      <dgm:spPr/>
    </dgm:pt>
    <dgm:pt modelId="{32F09441-CF24-4FC9-8990-58E3F208F5EA}" type="pres">
      <dgm:prSet presAssocID="{00F6C7CE-406F-489C-AE02-3AD0B6DBD506}" presName="parentLeftMargin" presStyleLbl="node1" presStyleIdx="0" presStyleCnt="3"/>
      <dgm:spPr/>
      <dgm:t>
        <a:bodyPr/>
        <a:lstStyle/>
        <a:p>
          <a:endParaRPr lang="ru-RU"/>
        </a:p>
      </dgm:t>
    </dgm:pt>
    <dgm:pt modelId="{860EE53E-CDA8-4444-943B-A05622855E32}" type="pres">
      <dgm:prSet presAssocID="{00F6C7CE-406F-489C-AE02-3AD0B6DBD506}" presName="parentText" presStyleLbl="node1" presStyleIdx="0" presStyleCnt="3">
        <dgm:presLayoutVars>
          <dgm:chMax val="0"/>
          <dgm:bulletEnabled val="1"/>
        </dgm:presLayoutVars>
      </dgm:prSet>
      <dgm:spPr/>
      <dgm:t>
        <a:bodyPr/>
        <a:lstStyle/>
        <a:p>
          <a:endParaRPr lang="ru-RU"/>
        </a:p>
      </dgm:t>
    </dgm:pt>
    <dgm:pt modelId="{996D273E-AECB-41E9-B6B2-063A20C9C065}" type="pres">
      <dgm:prSet presAssocID="{00F6C7CE-406F-489C-AE02-3AD0B6DBD506}" presName="negativeSpace" presStyleCnt="0"/>
      <dgm:spPr/>
    </dgm:pt>
    <dgm:pt modelId="{3F02F857-C15B-4787-8532-3E8F2B4D69AA}" type="pres">
      <dgm:prSet presAssocID="{00F6C7CE-406F-489C-AE02-3AD0B6DBD506}" presName="childText" presStyleLbl="conFgAcc1" presStyleIdx="0" presStyleCnt="3">
        <dgm:presLayoutVars>
          <dgm:bulletEnabled val="1"/>
        </dgm:presLayoutVars>
      </dgm:prSet>
      <dgm:spPr/>
    </dgm:pt>
    <dgm:pt modelId="{C939614F-50AC-49D1-B7FE-06F36027F904}" type="pres">
      <dgm:prSet presAssocID="{016475D3-3DE7-4F07-B004-B2C2AD3ABDC5}" presName="spaceBetweenRectangles" presStyleCnt="0"/>
      <dgm:spPr/>
    </dgm:pt>
    <dgm:pt modelId="{468027B1-D136-4723-B384-A1624E77ED04}" type="pres">
      <dgm:prSet presAssocID="{DEABAAB0-5DCB-4D00-90BC-0FDCBA32391B}" presName="parentLin" presStyleCnt="0"/>
      <dgm:spPr/>
    </dgm:pt>
    <dgm:pt modelId="{F9396714-2D61-4FAB-8988-C82E6E9CE471}" type="pres">
      <dgm:prSet presAssocID="{DEABAAB0-5DCB-4D00-90BC-0FDCBA32391B}" presName="parentLeftMargin" presStyleLbl="node1" presStyleIdx="0" presStyleCnt="3"/>
      <dgm:spPr/>
      <dgm:t>
        <a:bodyPr/>
        <a:lstStyle/>
        <a:p>
          <a:endParaRPr lang="ru-RU"/>
        </a:p>
      </dgm:t>
    </dgm:pt>
    <dgm:pt modelId="{F490ED29-379B-4415-8BF2-92B32C06912E}" type="pres">
      <dgm:prSet presAssocID="{DEABAAB0-5DCB-4D00-90BC-0FDCBA32391B}" presName="parentText" presStyleLbl="node1" presStyleIdx="1" presStyleCnt="3">
        <dgm:presLayoutVars>
          <dgm:chMax val="0"/>
          <dgm:bulletEnabled val="1"/>
        </dgm:presLayoutVars>
      </dgm:prSet>
      <dgm:spPr/>
      <dgm:t>
        <a:bodyPr/>
        <a:lstStyle/>
        <a:p>
          <a:endParaRPr lang="ru-RU"/>
        </a:p>
      </dgm:t>
    </dgm:pt>
    <dgm:pt modelId="{19DD443E-8B3F-43A4-A02B-8BA6AE553EBF}" type="pres">
      <dgm:prSet presAssocID="{DEABAAB0-5DCB-4D00-90BC-0FDCBA32391B}" presName="negativeSpace" presStyleCnt="0"/>
      <dgm:spPr/>
    </dgm:pt>
    <dgm:pt modelId="{8B81C55E-7C91-4C7B-99F6-8401A3CB05EF}" type="pres">
      <dgm:prSet presAssocID="{DEABAAB0-5DCB-4D00-90BC-0FDCBA32391B}" presName="childText" presStyleLbl="conFgAcc1" presStyleIdx="1" presStyleCnt="3">
        <dgm:presLayoutVars>
          <dgm:bulletEnabled val="1"/>
        </dgm:presLayoutVars>
      </dgm:prSet>
      <dgm:spPr/>
    </dgm:pt>
    <dgm:pt modelId="{052D4033-F22D-4559-9B78-404C3F162F3B}" type="pres">
      <dgm:prSet presAssocID="{2E10F0D2-11C2-452B-8B4A-E275F5666835}" presName="spaceBetweenRectangles" presStyleCnt="0"/>
      <dgm:spPr/>
    </dgm:pt>
    <dgm:pt modelId="{A9B854FB-047D-43F7-9608-B225FAC35A9E}" type="pres">
      <dgm:prSet presAssocID="{78654C41-28E1-4C2D-A4FA-A9E56B88FD89}" presName="parentLin" presStyleCnt="0"/>
      <dgm:spPr/>
    </dgm:pt>
    <dgm:pt modelId="{AF5987E2-E865-4FBF-A108-8A117E01A2DD}" type="pres">
      <dgm:prSet presAssocID="{78654C41-28E1-4C2D-A4FA-A9E56B88FD89}" presName="parentLeftMargin" presStyleLbl="node1" presStyleIdx="1" presStyleCnt="3"/>
      <dgm:spPr/>
      <dgm:t>
        <a:bodyPr/>
        <a:lstStyle/>
        <a:p>
          <a:endParaRPr lang="ru-RU"/>
        </a:p>
      </dgm:t>
    </dgm:pt>
    <dgm:pt modelId="{EE22D171-9C3F-485A-AC07-D5D4CB3B00DF}" type="pres">
      <dgm:prSet presAssocID="{78654C41-28E1-4C2D-A4FA-A9E56B88FD89}" presName="parentText" presStyleLbl="node1" presStyleIdx="2" presStyleCnt="3">
        <dgm:presLayoutVars>
          <dgm:chMax val="0"/>
          <dgm:bulletEnabled val="1"/>
        </dgm:presLayoutVars>
      </dgm:prSet>
      <dgm:spPr/>
      <dgm:t>
        <a:bodyPr/>
        <a:lstStyle/>
        <a:p>
          <a:endParaRPr lang="ru-RU"/>
        </a:p>
      </dgm:t>
    </dgm:pt>
    <dgm:pt modelId="{870B1472-C30A-4584-9C11-ABF199D3B632}" type="pres">
      <dgm:prSet presAssocID="{78654C41-28E1-4C2D-A4FA-A9E56B88FD89}" presName="negativeSpace" presStyleCnt="0"/>
      <dgm:spPr/>
    </dgm:pt>
    <dgm:pt modelId="{A3599D27-8D5A-414A-AB8F-5F5F8CD7FCB9}" type="pres">
      <dgm:prSet presAssocID="{78654C41-28E1-4C2D-A4FA-A9E56B88FD89}" presName="childText" presStyleLbl="conFgAcc1" presStyleIdx="2" presStyleCnt="3">
        <dgm:presLayoutVars>
          <dgm:bulletEnabled val="1"/>
        </dgm:presLayoutVars>
      </dgm:prSet>
      <dgm:spPr/>
    </dgm:pt>
  </dgm:ptLst>
  <dgm:cxnLst>
    <dgm:cxn modelId="{2AD033CA-B159-4CFB-A52C-B51B6D1EF044}" type="presOf" srcId="{93C94148-F3B3-4C23-A04C-B9AE14EBFB89}" destId="{8F372FB8-22F4-43C6-A6E2-8BAF3F8EE1CA}" srcOrd="0" destOrd="0" presId="urn:microsoft.com/office/officeart/2005/8/layout/list1"/>
    <dgm:cxn modelId="{359BBC17-EBA5-4D31-A720-6B702248819D}" srcId="{93C94148-F3B3-4C23-A04C-B9AE14EBFB89}" destId="{00F6C7CE-406F-489C-AE02-3AD0B6DBD506}" srcOrd="0" destOrd="0" parTransId="{92162F5E-BE69-4D11-86FB-B0542BFC5FDA}" sibTransId="{016475D3-3DE7-4F07-B004-B2C2AD3ABDC5}"/>
    <dgm:cxn modelId="{CCE7E5E2-56B4-44E0-9CE1-5A527EF95CB5}" type="presOf" srcId="{78654C41-28E1-4C2D-A4FA-A9E56B88FD89}" destId="{AF5987E2-E865-4FBF-A108-8A117E01A2DD}" srcOrd="0" destOrd="0" presId="urn:microsoft.com/office/officeart/2005/8/layout/list1"/>
    <dgm:cxn modelId="{69F67313-F6F9-44EC-A380-AD837EEA2A8F}" type="presOf" srcId="{00F6C7CE-406F-489C-AE02-3AD0B6DBD506}" destId="{32F09441-CF24-4FC9-8990-58E3F208F5EA}" srcOrd="0" destOrd="0" presId="urn:microsoft.com/office/officeart/2005/8/layout/list1"/>
    <dgm:cxn modelId="{B7A2292A-7679-4F92-B354-FDF57C4A37D2}" type="presOf" srcId="{DEABAAB0-5DCB-4D00-90BC-0FDCBA32391B}" destId="{F490ED29-379B-4415-8BF2-92B32C06912E}" srcOrd="1" destOrd="0" presId="urn:microsoft.com/office/officeart/2005/8/layout/list1"/>
    <dgm:cxn modelId="{8D1CB811-D822-45AC-B0D2-DC892772D31A}" srcId="{93C94148-F3B3-4C23-A04C-B9AE14EBFB89}" destId="{78654C41-28E1-4C2D-A4FA-A9E56B88FD89}" srcOrd="2" destOrd="0" parTransId="{882F4545-951B-4B66-BF8D-96915BEAE48F}" sibTransId="{8347777D-C805-4600-B23C-052803CDBB3C}"/>
    <dgm:cxn modelId="{50A1BDE7-5014-4568-B75A-5272490F8CAB}" type="presOf" srcId="{DEABAAB0-5DCB-4D00-90BC-0FDCBA32391B}" destId="{F9396714-2D61-4FAB-8988-C82E6E9CE471}" srcOrd="0" destOrd="0" presId="urn:microsoft.com/office/officeart/2005/8/layout/list1"/>
    <dgm:cxn modelId="{13FDB930-FA6F-4B63-910C-1C71F29B85CA}" srcId="{93C94148-F3B3-4C23-A04C-B9AE14EBFB89}" destId="{DEABAAB0-5DCB-4D00-90BC-0FDCBA32391B}" srcOrd="1" destOrd="0" parTransId="{49E30A3B-9CEE-46D0-9912-E1F99DE6D5D9}" sibTransId="{2E10F0D2-11C2-452B-8B4A-E275F5666835}"/>
    <dgm:cxn modelId="{10006A20-1064-481D-A483-B79A351DDD1E}" type="presOf" srcId="{78654C41-28E1-4C2D-A4FA-A9E56B88FD89}" destId="{EE22D171-9C3F-485A-AC07-D5D4CB3B00DF}" srcOrd="1" destOrd="0" presId="urn:microsoft.com/office/officeart/2005/8/layout/list1"/>
    <dgm:cxn modelId="{865A07DE-1BF5-4DEE-AAE9-DEB589F5D246}" type="presOf" srcId="{00F6C7CE-406F-489C-AE02-3AD0B6DBD506}" destId="{860EE53E-CDA8-4444-943B-A05622855E32}" srcOrd="1" destOrd="0" presId="urn:microsoft.com/office/officeart/2005/8/layout/list1"/>
    <dgm:cxn modelId="{5E3C6465-E16C-4AC2-9DD3-C04C917972D7}" type="presParOf" srcId="{8F372FB8-22F4-43C6-A6E2-8BAF3F8EE1CA}" destId="{AAB24459-7B0C-4E45-BB88-E857A662AFF2}" srcOrd="0" destOrd="0" presId="urn:microsoft.com/office/officeart/2005/8/layout/list1"/>
    <dgm:cxn modelId="{563FA353-1D12-49CB-9BD5-EC4A9A3D89E0}" type="presParOf" srcId="{AAB24459-7B0C-4E45-BB88-E857A662AFF2}" destId="{32F09441-CF24-4FC9-8990-58E3F208F5EA}" srcOrd="0" destOrd="0" presId="urn:microsoft.com/office/officeart/2005/8/layout/list1"/>
    <dgm:cxn modelId="{BAB8A371-997C-42BA-80C1-D6862ADFF379}" type="presParOf" srcId="{AAB24459-7B0C-4E45-BB88-E857A662AFF2}" destId="{860EE53E-CDA8-4444-943B-A05622855E32}" srcOrd="1" destOrd="0" presId="urn:microsoft.com/office/officeart/2005/8/layout/list1"/>
    <dgm:cxn modelId="{0D4E25A1-E74A-41F6-8598-03054FE50B69}" type="presParOf" srcId="{8F372FB8-22F4-43C6-A6E2-8BAF3F8EE1CA}" destId="{996D273E-AECB-41E9-B6B2-063A20C9C065}" srcOrd="1" destOrd="0" presId="urn:microsoft.com/office/officeart/2005/8/layout/list1"/>
    <dgm:cxn modelId="{64488511-787C-4C21-9128-F6AB26335225}" type="presParOf" srcId="{8F372FB8-22F4-43C6-A6E2-8BAF3F8EE1CA}" destId="{3F02F857-C15B-4787-8532-3E8F2B4D69AA}" srcOrd="2" destOrd="0" presId="urn:microsoft.com/office/officeart/2005/8/layout/list1"/>
    <dgm:cxn modelId="{63200662-40F4-4419-9E6A-D23A5380EF65}" type="presParOf" srcId="{8F372FB8-22F4-43C6-A6E2-8BAF3F8EE1CA}" destId="{C939614F-50AC-49D1-B7FE-06F36027F904}" srcOrd="3" destOrd="0" presId="urn:microsoft.com/office/officeart/2005/8/layout/list1"/>
    <dgm:cxn modelId="{4A580638-D2CE-43D9-B663-5F25F8865C90}" type="presParOf" srcId="{8F372FB8-22F4-43C6-A6E2-8BAF3F8EE1CA}" destId="{468027B1-D136-4723-B384-A1624E77ED04}" srcOrd="4" destOrd="0" presId="urn:microsoft.com/office/officeart/2005/8/layout/list1"/>
    <dgm:cxn modelId="{DE73E8B2-48CC-41C9-96D6-F1E926AB3800}" type="presParOf" srcId="{468027B1-D136-4723-B384-A1624E77ED04}" destId="{F9396714-2D61-4FAB-8988-C82E6E9CE471}" srcOrd="0" destOrd="0" presId="urn:microsoft.com/office/officeart/2005/8/layout/list1"/>
    <dgm:cxn modelId="{2B2C0AD1-8A37-444B-92EA-68D67C56E170}" type="presParOf" srcId="{468027B1-D136-4723-B384-A1624E77ED04}" destId="{F490ED29-379B-4415-8BF2-92B32C06912E}" srcOrd="1" destOrd="0" presId="urn:microsoft.com/office/officeart/2005/8/layout/list1"/>
    <dgm:cxn modelId="{5A24D92E-2B45-4806-8F99-9A6BA6B30BC6}" type="presParOf" srcId="{8F372FB8-22F4-43C6-A6E2-8BAF3F8EE1CA}" destId="{19DD443E-8B3F-43A4-A02B-8BA6AE553EBF}" srcOrd="5" destOrd="0" presId="urn:microsoft.com/office/officeart/2005/8/layout/list1"/>
    <dgm:cxn modelId="{DF88A0FA-2C09-4527-A39E-25354038F61F}" type="presParOf" srcId="{8F372FB8-22F4-43C6-A6E2-8BAF3F8EE1CA}" destId="{8B81C55E-7C91-4C7B-99F6-8401A3CB05EF}" srcOrd="6" destOrd="0" presId="urn:microsoft.com/office/officeart/2005/8/layout/list1"/>
    <dgm:cxn modelId="{2B90F3C7-7633-4A79-BD14-1CFFEC83B3BF}" type="presParOf" srcId="{8F372FB8-22F4-43C6-A6E2-8BAF3F8EE1CA}" destId="{052D4033-F22D-4559-9B78-404C3F162F3B}" srcOrd="7" destOrd="0" presId="urn:microsoft.com/office/officeart/2005/8/layout/list1"/>
    <dgm:cxn modelId="{0F53BC01-4615-4F95-92DC-D526DA837A2A}" type="presParOf" srcId="{8F372FB8-22F4-43C6-A6E2-8BAF3F8EE1CA}" destId="{A9B854FB-047D-43F7-9608-B225FAC35A9E}" srcOrd="8" destOrd="0" presId="urn:microsoft.com/office/officeart/2005/8/layout/list1"/>
    <dgm:cxn modelId="{5FBDBC1A-D4B5-4537-93C5-972C12991D5E}" type="presParOf" srcId="{A9B854FB-047D-43F7-9608-B225FAC35A9E}" destId="{AF5987E2-E865-4FBF-A108-8A117E01A2DD}" srcOrd="0" destOrd="0" presId="urn:microsoft.com/office/officeart/2005/8/layout/list1"/>
    <dgm:cxn modelId="{91A9FEB6-01ED-41CB-87DC-6204F494894E}" type="presParOf" srcId="{A9B854FB-047D-43F7-9608-B225FAC35A9E}" destId="{EE22D171-9C3F-485A-AC07-D5D4CB3B00DF}" srcOrd="1" destOrd="0" presId="urn:microsoft.com/office/officeart/2005/8/layout/list1"/>
    <dgm:cxn modelId="{9036CCE6-1864-431F-A94F-D67ABCBE7053}" type="presParOf" srcId="{8F372FB8-22F4-43C6-A6E2-8BAF3F8EE1CA}" destId="{870B1472-C30A-4584-9C11-ABF199D3B632}" srcOrd="9" destOrd="0" presId="urn:microsoft.com/office/officeart/2005/8/layout/list1"/>
    <dgm:cxn modelId="{431794D5-4152-417B-AC76-4E72361F6F24}" type="presParOf" srcId="{8F372FB8-22F4-43C6-A6E2-8BAF3F8EE1CA}" destId="{A3599D27-8D5A-414A-AB8F-5F5F8CD7FCB9}" srcOrd="10" destOrd="0" presId="urn:microsoft.com/office/officeart/2005/8/layout/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C94148-F3B3-4C23-A04C-B9AE14EBFB89}"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ru-RU"/>
        </a:p>
      </dgm:t>
    </dgm:pt>
    <dgm:pt modelId="{78654C41-28E1-4C2D-A4FA-A9E56B88FD89}">
      <dgm:prSet phldrT="[Текст]"/>
      <dgm:spPr/>
      <dgm:t>
        <a:bodyPr/>
        <a:lstStyle/>
        <a:p>
          <a:pPr algn="ctr"/>
          <a:r>
            <a:rPr lang="ru-RU" dirty="0" smtClean="0"/>
            <a:t>содержание</a:t>
          </a:r>
          <a:endParaRPr lang="ru-RU" dirty="0"/>
        </a:p>
      </dgm:t>
    </dgm:pt>
    <dgm:pt modelId="{882F4545-951B-4B66-BF8D-96915BEAE48F}" type="parTrans" cxnId="{8D1CB811-D822-45AC-B0D2-DC892772D31A}">
      <dgm:prSet/>
      <dgm:spPr/>
      <dgm:t>
        <a:bodyPr/>
        <a:lstStyle/>
        <a:p>
          <a:endParaRPr lang="ru-RU"/>
        </a:p>
      </dgm:t>
    </dgm:pt>
    <dgm:pt modelId="{8347777D-C805-4600-B23C-052803CDBB3C}" type="sibTrans" cxnId="{8D1CB811-D822-45AC-B0D2-DC892772D31A}">
      <dgm:prSet/>
      <dgm:spPr/>
      <dgm:t>
        <a:bodyPr/>
        <a:lstStyle/>
        <a:p>
          <a:endParaRPr lang="ru-RU"/>
        </a:p>
      </dgm:t>
    </dgm:pt>
    <dgm:pt modelId="{8F372FB8-22F4-43C6-A6E2-8BAF3F8EE1CA}" type="pres">
      <dgm:prSet presAssocID="{93C94148-F3B3-4C23-A04C-B9AE14EBFB89}" presName="linear" presStyleCnt="0">
        <dgm:presLayoutVars>
          <dgm:dir/>
          <dgm:animLvl val="lvl"/>
          <dgm:resizeHandles val="exact"/>
        </dgm:presLayoutVars>
      </dgm:prSet>
      <dgm:spPr/>
      <dgm:t>
        <a:bodyPr/>
        <a:lstStyle/>
        <a:p>
          <a:endParaRPr lang="ru-RU"/>
        </a:p>
      </dgm:t>
    </dgm:pt>
    <dgm:pt modelId="{A9B854FB-047D-43F7-9608-B225FAC35A9E}" type="pres">
      <dgm:prSet presAssocID="{78654C41-28E1-4C2D-A4FA-A9E56B88FD89}" presName="parentLin" presStyleCnt="0"/>
      <dgm:spPr/>
    </dgm:pt>
    <dgm:pt modelId="{AF5987E2-E865-4FBF-A108-8A117E01A2DD}" type="pres">
      <dgm:prSet presAssocID="{78654C41-28E1-4C2D-A4FA-A9E56B88FD89}" presName="parentLeftMargin" presStyleLbl="node1" presStyleIdx="0" presStyleCnt="1"/>
      <dgm:spPr/>
      <dgm:t>
        <a:bodyPr/>
        <a:lstStyle/>
        <a:p>
          <a:endParaRPr lang="ru-RU"/>
        </a:p>
      </dgm:t>
    </dgm:pt>
    <dgm:pt modelId="{EE22D171-9C3F-485A-AC07-D5D4CB3B00DF}" type="pres">
      <dgm:prSet presAssocID="{78654C41-28E1-4C2D-A4FA-A9E56B88FD89}" presName="parentText" presStyleLbl="node1" presStyleIdx="0" presStyleCnt="1">
        <dgm:presLayoutVars>
          <dgm:chMax val="0"/>
          <dgm:bulletEnabled val="1"/>
        </dgm:presLayoutVars>
      </dgm:prSet>
      <dgm:spPr/>
      <dgm:t>
        <a:bodyPr/>
        <a:lstStyle/>
        <a:p>
          <a:endParaRPr lang="ru-RU"/>
        </a:p>
      </dgm:t>
    </dgm:pt>
    <dgm:pt modelId="{870B1472-C30A-4584-9C11-ABF199D3B632}" type="pres">
      <dgm:prSet presAssocID="{78654C41-28E1-4C2D-A4FA-A9E56B88FD89}" presName="negativeSpace" presStyleCnt="0"/>
      <dgm:spPr/>
    </dgm:pt>
    <dgm:pt modelId="{A3599D27-8D5A-414A-AB8F-5F5F8CD7FCB9}" type="pres">
      <dgm:prSet presAssocID="{78654C41-28E1-4C2D-A4FA-A9E56B88FD89}" presName="childText" presStyleLbl="conFgAcc1" presStyleIdx="0" presStyleCnt="1">
        <dgm:presLayoutVars>
          <dgm:bulletEnabled val="1"/>
        </dgm:presLayoutVars>
      </dgm:prSet>
      <dgm:spPr/>
    </dgm:pt>
  </dgm:ptLst>
  <dgm:cxnLst>
    <dgm:cxn modelId="{8D1CB811-D822-45AC-B0D2-DC892772D31A}" srcId="{93C94148-F3B3-4C23-A04C-B9AE14EBFB89}" destId="{78654C41-28E1-4C2D-A4FA-A9E56B88FD89}" srcOrd="0" destOrd="0" parTransId="{882F4545-951B-4B66-BF8D-96915BEAE48F}" sibTransId="{8347777D-C805-4600-B23C-052803CDBB3C}"/>
    <dgm:cxn modelId="{2FFC4F9B-9073-484C-A22D-A4F120FB2119}" type="presOf" srcId="{93C94148-F3B3-4C23-A04C-B9AE14EBFB89}" destId="{8F372FB8-22F4-43C6-A6E2-8BAF3F8EE1CA}" srcOrd="0" destOrd="0" presId="urn:microsoft.com/office/officeart/2005/8/layout/list1"/>
    <dgm:cxn modelId="{FBA739D8-3441-41E0-8D16-962E78811ECC}" type="presOf" srcId="{78654C41-28E1-4C2D-A4FA-A9E56B88FD89}" destId="{EE22D171-9C3F-485A-AC07-D5D4CB3B00DF}" srcOrd="1" destOrd="0" presId="urn:microsoft.com/office/officeart/2005/8/layout/list1"/>
    <dgm:cxn modelId="{755E9C66-DD6A-4275-BB67-43BAD09881C4}" type="presOf" srcId="{78654C41-28E1-4C2D-A4FA-A9E56B88FD89}" destId="{AF5987E2-E865-4FBF-A108-8A117E01A2DD}" srcOrd="0" destOrd="0" presId="urn:microsoft.com/office/officeart/2005/8/layout/list1"/>
    <dgm:cxn modelId="{AF042AF8-0E75-4307-8057-2260DD3FCADC}" type="presParOf" srcId="{8F372FB8-22F4-43C6-A6E2-8BAF3F8EE1CA}" destId="{A9B854FB-047D-43F7-9608-B225FAC35A9E}" srcOrd="0" destOrd="0" presId="urn:microsoft.com/office/officeart/2005/8/layout/list1"/>
    <dgm:cxn modelId="{624E3FBC-794C-491E-A885-E18B3070FCA1}" type="presParOf" srcId="{A9B854FB-047D-43F7-9608-B225FAC35A9E}" destId="{AF5987E2-E865-4FBF-A108-8A117E01A2DD}" srcOrd="0" destOrd="0" presId="urn:microsoft.com/office/officeart/2005/8/layout/list1"/>
    <dgm:cxn modelId="{5EDC5070-10BC-419C-B962-B034EBD556B0}" type="presParOf" srcId="{A9B854FB-047D-43F7-9608-B225FAC35A9E}" destId="{EE22D171-9C3F-485A-AC07-D5D4CB3B00DF}" srcOrd="1" destOrd="0" presId="urn:microsoft.com/office/officeart/2005/8/layout/list1"/>
    <dgm:cxn modelId="{751E2966-584A-4DC7-888A-5796DE9B6AC5}" type="presParOf" srcId="{8F372FB8-22F4-43C6-A6E2-8BAF3F8EE1CA}" destId="{870B1472-C30A-4584-9C11-ABF199D3B632}" srcOrd="1" destOrd="0" presId="urn:microsoft.com/office/officeart/2005/8/layout/list1"/>
    <dgm:cxn modelId="{3317F6EE-633F-4430-BC08-CB97F23926FF}" type="presParOf" srcId="{8F372FB8-22F4-43C6-A6E2-8BAF3F8EE1CA}" destId="{A3599D27-8D5A-414A-AB8F-5F5F8CD7FCB9}" srcOrd="2" destOrd="0" presId="urn:microsoft.com/office/officeart/2005/8/layout/list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02F857-C15B-4787-8532-3E8F2B4D69AA}">
      <dsp:nvSpPr>
        <dsp:cNvPr id="0" name=""/>
        <dsp:cNvSpPr/>
      </dsp:nvSpPr>
      <dsp:spPr>
        <a:xfrm>
          <a:off x="0" y="263297"/>
          <a:ext cx="4905388" cy="428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0EE53E-CDA8-4444-943B-A05622855E32}">
      <dsp:nvSpPr>
        <dsp:cNvPr id="0" name=""/>
        <dsp:cNvSpPr/>
      </dsp:nvSpPr>
      <dsp:spPr>
        <a:xfrm>
          <a:off x="245269" y="12376"/>
          <a:ext cx="3433771" cy="5018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788" tIns="0" rIns="129788" bIns="0" numCol="1" spcCol="1270" anchor="ctr" anchorCtr="0">
          <a:noAutofit/>
        </a:bodyPr>
        <a:lstStyle/>
        <a:p>
          <a:pPr lvl="0" algn="l" defTabSz="755650">
            <a:lnSpc>
              <a:spcPct val="90000"/>
            </a:lnSpc>
            <a:spcBef>
              <a:spcPct val="0"/>
            </a:spcBef>
            <a:spcAft>
              <a:spcPct val="35000"/>
            </a:spcAft>
          </a:pPr>
          <a:r>
            <a:rPr lang="ru-RU" sz="1700" kern="1200" dirty="0" smtClean="0"/>
            <a:t>Основные понятия</a:t>
          </a:r>
          <a:endParaRPr lang="ru-RU" sz="1700" kern="1200" dirty="0"/>
        </a:p>
      </dsp:txBody>
      <dsp:txXfrm>
        <a:off x="245269" y="12376"/>
        <a:ext cx="3433771" cy="501840"/>
      </dsp:txXfrm>
    </dsp:sp>
    <dsp:sp modelId="{8B81C55E-7C91-4C7B-99F6-8401A3CB05EF}">
      <dsp:nvSpPr>
        <dsp:cNvPr id="0" name=""/>
        <dsp:cNvSpPr/>
      </dsp:nvSpPr>
      <dsp:spPr>
        <a:xfrm>
          <a:off x="0" y="1034417"/>
          <a:ext cx="4905388" cy="428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90ED29-379B-4415-8BF2-92B32C06912E}">
      <dsp:nvSpPr>
        <dsp:cNvPr id="0" name=""/>
        <dsp:cNvSpPr/>
      </dsp:nvSpPr>
      <dsp:spPr>
        <a:xfrm>
          <a:off x="245269" y="783497"/>
          <a:ext cx="3433771" cy="5018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788" tIns="0" rIns="129788" bIns="0" numCol="1" spcCol="1270" anchor="ctr" anchorCtr="0">
          <a:noAutofit/>
        </a:bodyPr>
        <a:lstStyle/>
        <a:p>
          <a:pPr lvl="0" algn="l" defTabSz="755650">
            <a:lnSpc>
              <a:spcPct val="90000"/>
            </a:lnSpc>
            <a:spcBef>
              <a:spcPct val="0"/>
            </a:spcBef>
            <a:spcAft>
              <a:spcPct val="35000"/>
            </a:spcAft>
          </a:pPr>
          <a:r>
            <a:rPr lang="ru-RU" sz="1700" kern="1200" dirty="0" smtClean="0"/>
            <a:t>Принцип работы </a:t>
          </a:r>
          <a:endParaRPr lang="ru-RU" sz="1700" kern="1200" dirty="0"/>
        </a:p>
      </dsp:txBody>
      <dsp:txXfrm>
        <a:off x="245269" y="783497"/>
        <a:ext cx="3433771" cy="501840"/>
      </dsp:txXfrm>
    </dsp:sp>
    <dsp:sp modelId="{A3599D27-8D5A-414A-AB8F-5F5F8CD7FCB9}">
      <dsp:nvSpPr>
        <dsp:cNvPr id="0" name=""/>
        <dsp:cNvSpPr/>
      </dsp:nvSpPr>
      <dsp:spPr>
        <a:xfrm>
          <a:off x="0" y="1805537"/>
          <a:ext cx="4905388" cy="428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22D171-9C3F-485A-AC07-D5D4CB3B00DF}">
      <dsp:nvSpPr>
        <dsp:cNvPr id="0" name=""/>
        <dsp:cNvSpPr/>
      </dsp:nvSpPr>
      <dsp:spPr>
        <a:xfrm>
          <a:off x="245269" y="1554616"/>
          <a:ext cx="3433771" cy="5018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788" tIns="0" rIns="129788" bIns="0" numCol="1" spcCol="1270" anchor="ctr" anchorCtr="0">
          <a:noAutofit/>
        </a:bodyPr>
        <a:lstStyle/>
        <a:p>
          <a:pPr lvl="0" algn="l" defTabSz="755650">
            <a:lnSpc>
              <a:spcPct val="90000"/>
            </a:lnSpc>
            <a:spcBef>
              <a:spcPct val="0"/>
            </a:spcBef>
            <a:spcAft>
              <a:spcPct val="35000"/>
            </a:spcAft>
          </a:pPr>
          <a:r>
            <a:rPr lang="ru-RU" sz="1700" kern="1200" dirty="0" smtClean="0"/>
            <a:t>Устройство принтера</a:t>
          </a:r>
          <a:endParaRPr lang="ru-RU" sz="1700" kern="1200" dirty="0"/>
        </a:p>
      </dsp:txBody>
      <dsp:txXfrm>
        <a:off x="245269" y="1554616"/>
        <a:ext cx="3433771" cy="5018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02F857-C15B-4787-8532-3E8F2B4D69AA}">
      <dsp:nvSpPr>
        <dsp:cNvPr id="0" name=""/>
        <dsp:cNvSpPr/>
      </dsp:nvSpPr>
      <dsp:spPr>
        <a:xfrm>
          <a:off x="0" y="263297"/>
          <a:ext cx="4905388" cy="428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0EE53E-CDA8-4444-943B-A05622855E32}">
      <dsp:nvSpPr>
        <dsp:cNvPr id="0" name=""/>
        <dsp:cNvSpPr/>
      </dsp:nvSpPr>
      <dsp:spPr>
        <a:xfrm>
          <a:off x="245269" y="12376"/>
          <a:ext cx="3433771" cy="5018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788" tIns="0" rIns="129788" bIns="0" numCol="1" spcCol="1270" anchor="ctr" anchorCtr="0">
          <a:noAutofit/>
        </a:bodyPr>
        <a:lstStyle/>
        <a:p>
          <a:pPr lvl="0" algn="l" defTabSz="755650">
            <a:lnSpc>
              <a:spcPct val="90000"/>
            </a:lnSpc>
            <a:spcBef>
              <a:spcPct val="0"/>
            </a:spcBef>
            <a:spcAft>
              <a:spcPct val="35000"/>
            </a:spcAft>
          </a:pPr>
          <a:r>
            <a:rPr lang="ru-RU" sz="1700" kern="1200" dirty="0" smtClean="0"/>
            <a:t>Устройство картриджа</a:t>
          </a:r>
          <a:endParaRPr lang="ru-RU" sz="1700" kern="1200" dirty="0"/>
        </a:p>
      </dsp:txBody>
      <dsp:txXfrm>
        <a:off x="245269" y="12376"/>
        <a:ext cx="3433771" cy="501840"/>
      </dsp:txXfrm>
    </dsp:sp>
    <dsp:sp modelId="{8B81C55E-7C91-4C7B-99F6-8401A3CB05EF}">
      <dsp:nvSpPr>
        <dsp:cNvPr id="0" name=""/>
        <dsp:cNvSpPr/>
      </dsp:nvSpPr>
      <dsp:spPr>
        <a:xfrm>
          <a:off x="0" y="1034417"/>
          <a:ext cx="4905388" cy="428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90ED29-379B-4415-8BF2-92B32C06912E}">
      <dsp:nvSpPr>
        <dsp:cNvPr id="0" name=""/>
        <dsp:cNvSpPr/>
      </dsp:nvSpPr>
      <dsp:spPr>
        <a:xfrm>
          <a:off x="245269" y="783497"/>
          <a:ext cx="3433771" cy="5018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788" tIns="0" rIns="129788" bIns="0" numCol="1" spcCol="1270" anchor="ctr" anchorCtr="0">
          <a:noAutofit/>
        </a:bodyPr>
        <a:lstStyle/>
        <a:p>
          <a:pPr lvl="0" algn="l" defTabSz="755650">
            <a:lnSpc>
              <a:spcPct val="90000"/>
            </a:lnSpc>
            <a:spcBef>
              <a:spcPct val="0"/>
            </a:spcBef>
            <a:spcAft>
              <a:spcPct val="35000"/>
            </a:spcAft>
          </a:pPr>
          <a:r>
            <a:rPr lang="ru-RU" sz="1700" kern="1200" dirty="0" smtClean="0"/>
            <a:t>Типичные неисправности</a:t>
          </a:r>
          <a:endParaRPr lang="ru-RU" sz="1700" kern="1200" dirty="0"/>
        </a:p>
      </dsp:txBody>
      <dsp:txXfrm>
        <a:off x="245269" y="783497"/>
        <a:ext cx="3433771" cy="501840"/>
      </dsp:txXfrm>
    </dsp:sp>
    <dsp:sp modelId="{A3599D27-8D5A-414A-AB8F-5F5F8CD7FCB9}">
      <dsp:nvSpPr>
        <dsp:cNvPr id="0" name=""/>
        <dsp:cNvSpPr/>
      </dsp:nvSpPr>
      <dsp:spPr>
        <a:xfrm>
          <a:off x="0" y="1805537"/>
          <a:ext cx="4905388" cy="428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22D171-9C3F-485A-AC07-D5D4CB3B00DF}">
      <dsp:nvSpPr>
        <dsp:cNvPr id="0" name=""/>
        <dsp:cNvSpPr/>
      </dsp:nvSpPr>
      <dsp:spPr>
        <a:xfrm>
          <a:off x="245269" y="1554616"/>
          <a:ext cx="3433771" cy="5018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788" tIns="0" rIns="129788" bIns="0" numCol="1" spcCol="1270" anchor="ctr" anchorCtr="0">
          <a:noAutofit/>
        </a:bodyPr>
        <a:lstStyle/>
        <a:p>
          <a:pPr lvl="0" algn="l" defTabSz="755650">
            <a:lnSpc>
              <a:spcPct val="90000"/>
            </a:lnSpc>
            <a:spcBef>
              <a:spcPct val="0"/>
            </a:spcBef>
            <a:spcAft>
              <a:spcPct val="35000"/>
            </a:spcAft>
          </a:pPr>
          <a:r>
            <a:rPr lang="ru-RU" sz="1700" kern="1200" dirty="0" smtClean="0"/>
            <a:t>Обслуживание принтера</a:t>
          </a:r>
          <a:endParaRPr lang="ru-RU" sz="1700" kern="1200" dirty="0"/>
        </a:p>
      </dsp:txBody>
      <dsp:txXfrm>
        <a:off x="245269" y="1554616"/>
        <a:ext cx="3433771" cy="5018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599D27-8D5A-414A-AB8F-5F5F8CD7FCB9}">
      <dsp:nvSpPr>
        <dsp:cNvPr id="0" name=""/>
        <dsp:cNvSpPr/>
      </dsp:nvSpPr>
      <dsp:spPr>
        <a:xfrm>
          <a:off x="0" y="482972"/>
          <a:ext cx="2190744" cy="504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22D171-9C3F-485A-AC07-D5D4CB3B00DF}">
      <dsp:nvSpPr>
        <dsp:cNvPr id="0" name=""/>
        <dsp:cNvSpPr/>
      </dsp:nvSpPr>
      <dsp:spPr>
        <a:xfrm>
          <a:off x="109537" y="187771"/>
          <a:ext cx="1533520" cy="5904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963" tIns="0" rIns="57963" bIns="0" numCol="1" spcCol="1270" anchor="ctr" anchorCtr="0">
          <a:noAutofit/>
        </a:bodyPr>
        <a:lstStyle/>
        <a:p>
          <a:pPr lvl="0" algn="ctr" defTabSz="889000">
            <a:lnSpc>
              <a:spcPct val="90000"/>
            </a:lnSpc>
            <a:spcBef>
              <a:spcPct val="0"/>
            </a:spcBef>
            <a:spcAft>
              <a:spcPct val="35000"/>
            </a:spcAft>
          </a:pPr>
          <a:r>
            <a:rPr lang="ru-RU" sz="2000" kern="1200" dirty="0" smtClean="0"/>
            <a:t>содержание</a:t>
          </a:r>
          <a:endParaRPr lang="ru-RU" sz="2000" kern="1200" dirty="0"/>
        </a:p>
      </dsp:txBody>
      <dsp:txXfrm>
        <a:off x="109537" y="187771"/>
        <a:ext cx="1533520" cy="5904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24D50-7633-4349-BCB2-D512C63F06E2}" type="datetimeFigureOut">
              <a:rPr lang="ru-RU" smtClean="0"/>
              <a:pPr/>
              <a:t>10.03.2021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72AFB-7D69-40C8-B75D-EEE670800C2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EB83F30-CC06-4FF4-A3FD-3076B40CEDBE}" type="slidenum">
              <a:rPr lang="ru-RU"/>
              <a:pPr/>
              <a:t>4</a:t>
            </a:fld>
            <a:endParaRPr lang="ru-RU"/>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9C3942A-218A-49E3-9B51-F10A257D45EB}" type="slidenum">
              <a:rPr lang="ru-RU"/>
              <a:pPr/>
              <a:t>14</a:t>
            </a:fld>
            <a:endParaRPr lang="ru-RU"/>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3CF4487-D19E-4199-984B-C8265B72B08E}" type="slidenum">
              <a:rPr lang="ru-RU"/>
              <a:pPr/>
              <a:t>15</a:t>
            </a:fld>
            <a:endParaRPr lang="ru-RU"/>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036C275-B71B-4261-949E-6B20E94DDC75}" type="slidenum">
              <a:rPr lang="ru-RU"/>
              <a:pPr/>
              <a:t>16</a:t>
            </a:fld>
            <a:endParaRPr lang="ru-RU"/>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16C0554-971E-4C64-A8BC-CAA09D322110}" type="slidenum">
              <a:rPr lang="ru-RU"/>
              <a:pPr/>
              <a:t>17</a:t>
            </a:fld>
            <a:endParaRPr lang="ru-RU"/>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5C8331D-C546-4756-859A-ED18751AF458}" type="slidenum">
              <a:rPr lang="ru-RU"/>
              <a:pPr/>
              <a:t>18</a:t>
            </a:fld>
            <a:endParaRPr lang="ru-RU"/>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FD387C3-0855-4CFA-89D4-AD8B62487EFC}" type="slidenum">
              <a:rPr lang="ru-RU"/>
              <a:pPr/>
              <a:t>19</a:t>
            </a:fld>
            <a:endParaRPr lang="ru-RU"/>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4CB41CD-3C17-450A-8904-48E2EF5F3002}" type="slidenum">
              <a:rPr lang="ru-RU"/>
              <a:pPr/>
              <a:t>20</a:t>
            </a:fld>
            <a:endParaRPr lang="ru-RU"/>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4E51E1C-791E-4D9F-87B8-B15F733002E4}" type="slidenum">
              <a:rPr lang="ru-RU"/>
              <a:pPr/>
              <a:t>21</a:t>
            </a:fld>
            <a:endParaRPr lang="ru-RU"/>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AD0F3B4-2675-4612-BB65-F39269899DA3}" type="slidenum">
              <a:rPr lang="ru-RU"/>
              <a:pPr/>
              <a:t>22</a:t>
            </a:fld>
            <a:endParaRPr lang="ru-RU"/>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9B0EDB0-DF9B-4687-B731-4F96DBD881B1}" type="slidenum">
              <a:rPr lang="ru-RU"/>
              <a:pPr/>
              <a:t>23</a:t>
            </a:fld>
            <a:endParaRPr lang="ru-RU"/>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9B5B1B5-7163-4730-BD8E-EE5C006AD51D}" type="slidenum">
              <a:rPr lang="ru-RU"/>
              <a:pPr/>
              <a:t>6</a:t>
            </a:fld>
            <a:endParaRPr lang="ru-RU"/>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60529CA-BFF5-4A66-B37D-14B0F589B760}" type="slidenum">
              <a:rPr lang="ru-RU"/>
              <a:pPr/>
              <a:t>24</a:t>
            </a:fld>
            <a:endParaRPr lang="ru-RU"/>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8AD9F33-7BF5-48F6-8104-B7A551A5F066}" type="slidenum">
              <a:rPr lang="ru-RU"/>
              <a:pPr/>
              <a:t>25</a:t>
            </a:fld>
            <a:endParaRPr lang="ru-RU"/>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CCA621E-F378-47DB-A059-9548B3CA85C1}" type="slidenum">
              <a:rPr lang="ru-RU"/>
              <a:pPr/>
              <a:t>26</a:t>
            </a:fld>
            <a:endParaRPr lang="ru-RU"/>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56BDC60-7E2C-4314-A104-EE49351DDB82}" type="slidenum">
              <a:rPr lang="ru-RU"/>
              <a:pPr/>
              <a:t>27</a:t>
            </a:fld>
            <a:endParaRPr lang="ru-RU"/>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2FE6712-9DA9-4509-A390-B38A87BB34EF}" type="slidenum">
              <a:rPr lang="ru-RU"/>
              <a:pPr/>
              <a:t>28</a:t>
            </a:fld>
            <a:endParaRPr lang="ru-RU"/>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286F9F1-ECF6-4C2C-9CD2-4A4CD8726DCE}" type="slidenum">
              <a:rPr lang="ru-RU"/>
              <a:pPr/>
              <a:t>29</a:t>
            </a:fld>
            <a:endParaRPr lang="ru-RU"/>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4FA3EA4-7538-4729-85AD-B8963802D10B}" type="slidenum">
              <a:rPr lang="ru-RU"/>
              <a:pPr/>
              <a:t>30</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AF57CE6-F59B-408D-82CD-5096DAFACDB9}" type="slidenum">
              <a:rPr lang="ru-RU"/>
              <a:pPr/>
              <a:t>31</a:t>
            </a:fld>
            <a:endParaRPr lang="ru-RU"/>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AEC20A1-65FB-4BBD-9F6C-5F29525FCDE5}" type="slidenum">
              <a:rPr lang="ru-RU"/>
              <a:pPr/>
              <a:t>32</a:t>
            </a:fld>
            <a:endParaRPr lang="ru-RU"/>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9D02232-2971-4510-8ECB-8176032B5977}" type="slidenum">
              <a:rPr lang="ru-RU"/>
              <a:pPr/>
              <a:t>33</a:t>
            </a:fld>
            <a:endParaRPr lang="ru-RU"/>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4871532-880F-49E3-84C1-1CF0DDB158C6}" type="slidenum">
              <a:rPr lang="ru-RU"/>
              <a:pPr/>
              <a:t>7</a:t>
            </a:fld>
            <a:endParaRPr lang="ru-RU"/>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698C429-B23F-4FA3-8CBE-948F9D48A15C}" type="slidenum">
              <a:rPr lang="ru-RU"/>
              <a:pPr/>
              <a:t>34</a:t>
            </a:fld>
            <a:endParaRPr lang="ru-RU"/>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65BF715-87E0-47A8-ABFF-CE099F7B3309}" type="slidenum">
              <a:rPr lang="ru-RU"/>
              <a:pPr/>
              <a:t>35</a:t>
            </a:fld>
            <a:endParaRPr lang="ru-RU"/>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18C312B-55E2-42D8-919C-ADE3B74DEAAA}" type="slidenum">
              <a:rPr lang="ru-RU"/>
              <a:pPr/>
              <a:t>36</a:t>
            </a:fld>
            <a:endParaRPr lang="ru-RU"/>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4C1E2DC-0B13-4D5D-BDAC-EBE403E1935D}" type="slidenum">
              <a:rPr lang="ru-RU"/>
              <a:pPr/>
              <a:t>37</a:t>
            </a:fld>
            <a:endParaRPr lang="ru-RU"/>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780EE78-6038-4494-841D-AF0574C2ED6C}" type="slidenum">
              <a:rPr lang="ru-RU"/>
              <a:pPr/>
              <a:t>38</a:t>
            </a:fld>
            <a:endParaRPr lang="ru-RU"/>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104946EC-0517-4D4E-831C-03AF94FB552F}" type="slidenum">
              <a:rPr lang="ru-RU"/>
              <a:pPr/>
              <a:t>39</a:t>
            </a:fld>
            <a:endParaRPr lang="ru-RU"/>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4BF8DB6-BAC8-49C6-8B1F-23516E0F4B74}" type="slidenum">
              <a:rPr lang="ru-RU"/>
              <a:pPr/>
              <a:t>40</a:t>
            </a:fld>
            <a:endParaRPr lang="ru-RU"/>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0E27D4F-817D-46B4-B8D2-D79A002E87D8}" type="slidenum">
              <a:rPr lang="ru-RU"/>
              <a:pPr/>
              <a:t>41</a:t>
            </a:fld>
            <a:endParaRPr lang="ru-RU"/>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AE3A16F-01CA-4EF7-BF95-5F2DF961472F}" type="slidenum">
              <a:rPr lang="ru-RU"/>
              <a:pPr/>
              <a:t>42</a:t>
            </a:fld>
            <a:endParaRPr lang="ru-RU"/>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3E2CC8D-368B-4629-A254-8B2DDB160C38}" type="slidenum">
              <a:rPr lang="ru-RU"/>
              <a:pPr/>
              <a:t>43</a:t>
            </a:fld>
            <a:endParaRPr lang="ru-RU"/>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1CFC3D9-DB5A-4DB7-80C8-A33B8319936C}" type="slidenum">
              <a:rPr lang="ru-RU"/>
              <a:pPr/>
              <a:t>8</a:t>
            </a:fld>
            <a:endParaRPr lang="ru-RU"/>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CC5EB19-DD06-4187-A227-F0D4A435B692}" type="slidenum">
              <a:rPr lang="ru-RU"/>
              <a:pPr/>
              <a:t>44</a:t>
            </a:fld>
            <a:endParaRPr lang="ru-RU"/>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0C1B106-279A-467E-8717-5C3F73005650}" type="slidenum">
              <a:rPr lang="ru-RU"/>
              <a:pPr/>
              <a:t>9</a:t>
            </a:fld>
            <a:endParaRPr lang="ru-RU"/>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CAA98B0-0C72-44DC-9A14-B886A683070F}" type="slidenum">
              <a:rPr lang="ru-RU"/>
              <a:pPr/>
              <a:t>10</a:t>
            </a:fld>
            <a:endParaRPr lang="ru-RU"/>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7036686-E29A-4FCC-A3DA-C5C71A72C358}" type="slidenum">
              <a:rPr lang="ru-RU"/>
              <a:pPr/>
              <a:t>11</a:t>
            </a:fld>
            <a:endParaRPr lang="ru-RU"/>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BEF5DF8-7732-470C-AB32-8EFA56DF742D}" type="slidenum">
              <a:rPr lang="ru-RU"/>
              <a:pPr/>
              <a:t>12</a:t>
            </a:fld>
            <a:endParaRPr lang="ru-RU"/>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BEBC8A4-51ED-4F95-A029-4230BD576EF4}" type="slidenum">
              <a:rPr lang="ru-RU"/>
              <a:pPr/>
              <a:t>13</a:t>
            </a:fld>
            <a:endParaRPr lang="ru-RU"/>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5557F8D-FDC4-43EE-AB8A-21B2696B8520}" type="datetimeFigureOut">
              <a:rPr lang="ru-RU" smtClean="0"/>
              <a:pPr/>
              <a:t>10.03.2021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2457B5-8BFA-45A8-8C2B-4E2CD089921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557F8D-FDC4-43EE-AB8A-21B2696B8520}" type="datetimeFigureOut">
              <a:rPr lang="ru-RU" smtClean="0"/>
              <a:pPr/>
              <a:t>10.03.2021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2457B5-8BFA-45A8-8C2B-4E2CD089921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557F8D-FDC4-43EE-AB8A-21B2696B8520}" type="datetimeFigureOut">
              <a:rPr lang="ru-RU" smtClean="0"/>
              <a:pPr/>
              <a:t>10.03.2021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2457B5-8BFA-45A8-8C2B-4E2CD089921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557F8D-FDC4-43EE-AB8A-21B2696B8520}" type="datetimeFigureOut">
              <a:rPr lang="ru-RU" smtClean="0"/>
              <a:pPr/>
              <a:t>10.03.2021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2457B5-8BFA-45A8-8C2B-4E2CD089921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5557F8D-FDC4-43EE-AB8A-21B2696B8520}" type="datetimeFigureOut">
              <a:rPr lang="ru-RU" smtClean="0"/>
              <a:pPr/>
              <a:t>10.03.2021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2457B5-8BFA-45A8-8C2B-4E2CD089921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5557F8D-FDC4-43EE-AB8A-21B2696B8520}" type="datetimeFigureOut">
              <a:rPr lang="ru-RU" smtClean="0"/>
              <a:pPr/>
              <a:t>10.03.2021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2457B5-8BFA-45A8-8C2B-4E2CD089921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5557F8D-FDC4-43EE-AB8A-21B2696B8520}" type="datetimeFigureOut">
              <a:rPr lang="ru-RU" smtClean="0"/>
              <a:pPr/>
              <a:t>10.03.2021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A2457B5-8BFA-45A8-8C2B-4E2CD089921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5557F8D-FDC4-43EE-AB8A-21B2696B8520}" type="datetimeFigureOut">
              <a:rPr lang="ru-RU" smtClean="0"/>
              <a:pPr/>
              <a:t>10.03.2021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A2457B5-8BFA-45A8-8C2B-4E2CD089921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5557F8D-FDC4-43EE-AB8A-21B2696B8520}" type="datetimeFigureOut">
              <a:rPr lang="ru-RU" smtClean="0"/>
              <a:pPr/>
              <a:t>10.03.2021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A2457B5-8BFA-45A8-8C2B-4E2CD089921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5557F8D-FDC4-43EE-AB8A-21B2696B8520}" type="datetimeFigureOut">
              <a:rPr lang="ru-RU" smtClean="0"/>
              <a:pPr/>
              <a:t>10.03.2021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2457B5-8BFA-45A8-8C2B-4E2CD089921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5557F8D-FDC4-43EE-AB8A-21B2696B8520}" type="datetimeFigureOut">
              <a:rPr lang="ru-RU" smtClean="0"/>
              <a:pPr/>
              <a:t>10.03.2021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2457B5-8BFA-45A8-8C2B-4E2CD089921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57F8D-FDC4-43EE-AB8A-21B2696B8520}" type="datetimeFigureOut">
              <a:rPr lang="ru-RU" smtClean="0"/>
              <a:pPr/>
              <a:t>10.03.2021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457B5-8BFA-45A8-8C2B-4E2CD089921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1.pn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licrym.org/index.php/%D0%98%D0%B7%D0%BE%D0%B1%D1%80%D0%B0%D0%B6%D0%B5%D0%BD%D0%B8%D0%B5:Laser_printer_obshii.jp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hyperlink" Target="http://licrym.org/index.php/%D0%98%D0%B7%D0%BE%D0%B1%D1%80%D0%B0%D0%B6%D0%B5%D0%BD%D0%B8%D0%B5:Laser_printer_snjali_krishku.jp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hyperlink" Target="http://licrym.org/index.php/%D0%98%D0%B7%D0%BE%D0%B1%D1%80%D0%B0%D0%B6%D0%B5%D0%BD%D0%B8%D0%B5:Laser_printer_optika_v_sbore.jp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hyperlink" Target="http://licrym.org/index.php/%D0%98%D0%B7%D0%BE%D0%B1%D1%80%D0%B0%D0%B6%D0%B5%D0%BD%D0%B8%D0%B5:Laser_printer_lazer.jp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licrym.org/index.php/%D0%98%D0%B7%D0%BE%D0%B1%D1%80%D0%B0%D0%B6%D0%B5%D0%BD%D0%B8%D0%B5:Laser_printer_vrash._zerkalo.jp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hyperlink" Target="http://licrym.org/index.php/%D0%98%D0%B7%D0%BE%D0%B1%D1%80%D0%B0%D0%B6%D0%B5%D0%BD%D0%B8%D0%B5:Laser_printer_snjata_optika.jp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hyperlink" Target="http://licrym.org/index.php/%D0%98%D0%B7%D0%BE%D0%B1%D1%80%D0%B0%D0%B6%D0%B5%D0%BD%D0%B8%D0%B5:Laser_printer_blok_zahvata_bumagi.jp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hyperlink" Target="http://licrym.org/index.php/%D0%98%D0%B7%D0%BE%D0%B1%D1%80%D0%B0%D0%B6%D0%B5%D0%BD%D0%B8%D0%B5:Laser_printer_nachinka_bez_podatchika.jp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hyperlink" Target="http://licrym.org/index.php/%D0%98%D0%B7%D0%BE%D0%B1%D1%80%D0%B0%D0%B6%D0%B5%D0%BD%D0%B8%D0%B5:Laser_printer_pechka_i_bumagoprotjajnik.jp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hyperlink" Target="http://licrym.org/index.php/%D0%98%D0%B7%D0%BE%D0%B1%D1%80%D0%B0%D0%B6%D0%B5%D0%BD%D0%B8%D0%B5:Laser_printer_pechka_otkrita.jp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hyperlink" Target="http://licrym.org/index.php/%D0%98%D0%B7%D0%BE%D0%B1%D1%80%D0%B0%D0%B6%D0%B5%D0%BD%D0%B8%D0%B5:Laser_printer_pechka_razobr.jp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hyperlink" Target="http://licrym.org/index.php/%D0%98%D0%B7%D0%BE%D0%B1%D1%80%D0%B0%D0%B6%D0%B5%D0%BD%D0%B8%D0%B5:Laser_printer_nagr._element.jp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hyperlink" Target="http://licrym.org/index.php/%D0%98%D0%B7%D0%BE%D0%B1%D1%80%D0%B0%D0%B6%D0%B5%D0%BD%D0%B8%D0%B5:Laser_printer_plata.jp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jpeg"/></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Лазерные принтеры</a:t>
            </a:r>
            <a:endParaRPr lang="ru-RU" dirty="0"/>
          </a:p>
        </p:txBody>
      </p:sp>
      <p:graphicFrame>
        <p:nvGraphicFramePr>
          <p:cNvPr id="3" name="Схема 2"/>
          <p:cNvGraphicFramePr/>
          <p:nvPr/>
        </p:nvGraphicFramePr>
        <p:xfrm>
          <a:off x="500034" y="1285860"/>
          <a:ext cx="4905388" cy="2246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nvGraphicFramePr>
        <p:xfrm>
          <a:off x="500034" y="3571876"/>
          <a:ext cx="4905388" cy="22463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Схема 4"/>
          <p:cNvGraphicFramePr/>
          <p:nvPr/>
        </p:nvGraphicFramePr>
        <p:xfrm>
          <a:off x="6786578" y="5143512"/>
          <a:ext cx="2190744" cy="11747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6" name="Picture 2" descr="http://ua.all.biz/img/ua/catalog/1828826.png"/>
          <p:cNvPicPr>
            <a:picLocks noChangeAspect="1" noChangeArrowheads="1"/>
          </p:cNvPicPr>
          <p:nvPr/>
        </p:nvPicPr>
        <p:blipFill>
          <a:blip r:embed="rId17" cstate="print"/>
          <a:srcRect/>
          <a:stretch>
            <a:fillRect/>
          </a:stretch>
        </p:blipFill>
        <p:spPr bwMode="auto">
          <a:xfrm>
            <a:off x="5857884" y="1357298"/>
            <a:ext cx="3000364" cy="2152314"/>
          </a:xfrm>
          <a:prstGeom prst="rect">
            <a:avLst/>
          </a:prstGeom>
          <a:noFill/>
          <a:ln w="9525">
            <a:noFill/>
            <a:miter lim="800000"/>
            <a:headEnd/>
            <a:tailEnd/>
          </a:ln>
        </p:spPr>
      </p:pic>
      <p:sp>
        <p:nvSpPr>
          <p:cNvPr id="7" name="Прямоугольник 6"/>
          <p:cNvSpPr/>
          <p:nvPr/>
        </p:nvSpPr>
        <p:spPr>
          <a:xfrm>
            <a:off x="539552" y="6165304"/>
            <a:ext cx="3053465" cy="369332"/>
          </a:xfrm>
          <a:prstGeom prst="rect">
            <a:avLst/>
          </a:prstGeom>
        </p:spPr>
        <p:txBody>
          <a:bodyPr wrap="none">
            <a:spAutoFit/>
          </a:bodyPr>
          <a:lstStyle/>
          <a:p>
            <a:r>
              <a:rPr lang="ru-RU" dirty="0" smtClean="0"/>
              <a:t>Преподаватель: </a:t>
            </a:r>
            <a:r>
              <a:rPr lang="ru-RU" dirty="0" err="1" smtClean="0"/>
              <a:t>Мижева</a:t>
            </a:r>
            <a:r>
              <a:rPr lang="ru-RU" dirty="0" smtClean="0"/>
              <a:t> Ф.К.</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Номер слайда 3"/>
          <p:cNvSpPr>
            <a:spLocks noGrp="1"/>
          </p:cNvSpPr>
          <p:nvPr>
            <p:ph type="sldNum" sz="quarter" idx="12"/>
          </p:nvPr>
        </p:nvSpPr>
        <p:spPr>
          <a:noFill/>
        </p:spPr>
        <p:txBody>
          <a:bodyPr/>
          <a:lstStyle/>
          <a:p>
            <a:fld id="{33AA30D3-1DE8-47D0-A011-B2A10EEBDC7B}" type="slidenum">
              <a:rPr lang="ru-RU"/>
              <a:pPr/>
              <a:t>10</a:t>
            </a:fld>
            <a:endParaRPr lang="ru-RU"/>
          </a:p>
        </p:txBody>
      </p:sp>
      <p:sp>
        <p:nvSpPr>
          <p:cNvPr id="22531"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22532"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Принцип лазерной печати</a:t>
            </a:r>
          </a:p>
        </p:txBody>
      </p:sp>
      <p:sp>
        <p:nvSpPr>
          <p:cNvPr id="22533" name="Rectangle 8"/>
          <p:cNvSpPr>
            <a:spLocks noChangeArrowheads="1"/>
          </p:cNvSpPr>
          <p:nvPr/>
        </p:nvSpPr>
        <p:spPr bwMode="auto">
          <a:xfrm>
            <a:off x="334963" y="863600"/>
            <a:ext cx="8577262" cy="457200"/>
          </a:xfrm>
          <a:prstGeom prst="rect">
            <a:avLst/>
          </a:prstGeom>
          <a:noFill/>
          <a:ln w="12700">
            <a:noFill/>
            <a:miter lim="800000"/>
            <a:headEnd/>
            <a:tailEnd type="none" w="lg" len="lg"/>
          </a:ln>
        </p:spPr>
        <p:txBody>
          <a:bodyPr>
            <a:spAutoFit/>
          </a:bodyPr>
          <a:lstStyle/>
          <a:p>
            <a:pPr eaLnBrk="1" hangingPunct="1">
              <a:spcBef>
                <a:spcPct val="10000"/>
              </a:spcBef>
            </a:pPr>
            <a:r>
              <a:rPr lang="ru-RU" sz="2400">
                <a:solidFill>
                  <a:srgbClr val="C00000"/>
                </a:solidFill>
              </a:rPr>
              <a:t>Нанесение тонера</a:t>
            </a:r>
            <a:endParaRPr lang="ru-RU" sz="2400" b="0">
              <a:solidFill>
                <a:srgbClr val="C00000"/>
              </a:solidFill>
            </a:endParaRPr>
          </a:p>
        </p:txBody>
      </p:sp>
      <p:pic>
        <p:nvPicPr>
          <p:cNvPr id="22534" name="Picture 2" descr="&amp;Rcy;&amp;icy;&amp;scy;. 7. &amp;Ncy;&amp;acy;&amp;ncy;&amp;iecy;&amp;scy;&amp;iecy;&amp;ncy;&amp;icy;&amp;iecy; &amp;tcy;&amp;ocy;&amp;ncy;&amp;iecy;&amp;rcy;&amp;acy;"/>
          <p:cNvPicPr>
            <a:picLocks noChangeAspect="1" noChangeArrowheads="1"/>
          </p:cNvPicPr>
          <p:nvPr/>
        </p:nvPicPr>
        <p:blipFill>
          <a:blip r:embed="rId3" cstate="print"/>
          <a:srcRect/>
          <a:stretch>
            <a:fillRect/>
          </a:stretch>
        </p:blipFill>
        <p:spPr bwMode="auto">
          <a:xfrm>
            <a:off x="1871663" y="1338263"/>
            <a:ext cx="5513387" cy="5491162"/>
          </a:xfrm>
          <a:prstGeom prst="rect">
            <a:avLst/>
          </a:prstGeom>
          <a:noFill/>
          <a:ln w="9525">
            <a:noFill/>
            <a:miter lim="800000"/>
            <a:headEnd/>
            <a:tailEnd/>
          </a:ln>
        </p:spPr>
      </p:pic>
      <p:grpSp>
        <p:nvGrpSpPr>
          <p:cNvPr id="2" name="Группа 6"/>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0" name="Скругленный прямоугольник 9"/>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1"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9" name="Нашивка 8"/>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Номер слайда 3"/>
          <p:cNvSpPr>
            <a:spLocks noGrp="1"/>
          </p:cNvSpPr>
          <p:nvPr>
            <p:ph type="sldNum" sz="quarter" idx="12"/>
          </p:nvPr>
        </p:nvSpPr>
        <p:spPr>
          <a:noFill/>
        </p:spPr>
        <p:txBody>
          <a:bodyPr/>
          <a:lstStyle/>
          <a:p>
            <a:fld id="{52FB8EA9-0FA5-442C-AF1D-5F666DBF8E9C}" type="slidenum">
              <a:rPr lang="ru-RU"/>
              <a:pPr/>
              <a:t>11</a:t>
            </a:fld>
            <a:endParaRPr lang="ru-RU"/>
          </a:p>
        </p:txBody>
      </p:sp>
      <p:sp>
        <p:nvSpPr>
          <p:cNvPr id="23555"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23556"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Принцип лазерной печати</a:t>
            </a:r>
          </a:p>
        </p:txBody>
      </p:sp>
      <p:sp>
        <p:nvSpPr>
          <p:cNvPr id="23557" name="Rectangle 8"/>
          <p:cNvSpPr>
            <a:spLocks noChangeArrowheads="1"/>
          </p:cNvSpPr>
          <p:nvPr/>
        </p:nvSpPr>
        <p:spPr bwMode="auto">
          <a:xfrm>
            <a:off x="334963" y="863600"/>
            <a:ext cx="8577262" cy="457200"/>
          </a:xfrm>
          <a:prstGeom prst="rect">
            <a:avLst/>
          </a:prstGeom>
          <a:noFill/>
          <a:ln w="12700">
            <a:noFill/>
            <a:miter lim="800000"/>
            <a:headEnd/>
            <a:tailEnd type="none" w="lg" len="lg"/>
          </a:ln>
        </p:spPr>
        <p:txBody>
          <a:bodyPr>
            <a:spAutoFit/>
          </a:bodyPr>
          <a:lstStyle/>
          <a:p>
            <a:pPr eaLnBrk="1" hangingPunct="1">
              <a:spcBef>
                <a:spcPct val="10000"/>
              </a:spcBef>
            </a:pPr>
            <a:r>
              <a:rPr lang="ru-RU" sz="2400">
                <a:solidFill>
                  <a:srgbClr val="C00000"/>
                </a:solidFill>
              </a:rPr>
              <a:t>Перенос тонера на бумагу</a:t>
            </a:r>
            <a:endParaRPr lang="ru-RU" sz="2400" b="0">
              <a:solidFill>
                <a:srgbClr val="C00000"/>
              </a:solidFill>
            </a:endParaRPr>
          </a:p>
        </p:txBody>
      </p:sp>
      <p:pic>
        <p:nvPicPr>
          <p:cNvPr id="23558" name="Picture 2" descr="&amp;Rcy;&amp;icy;&amp;scy;. 8. &amp;Pcy;&amp;iecy;&amp;rcy;&amp;iecy;&amp;ncy;&amp;ocy;&amp;scy; &amp;tcy;&amp;ocy;&amp;ncy;&amp;iecy;&amp;rcy;&amp;acy; &amp;ncy;&amp;acy; &amp;bcy;&amp;ucy;&amp;mcy;&amp;acy;&amp;gcy;&amp;ucy;"/>
          <p:cNvPicPr>
            <a:picLocks noChangeAspect="1" noChangeArrowheads="1"/>
          </p:cNvPicPr>
          <p:nvPr/>
        </p:nvPicPr>
        <p:blipFill>
          <a:blip r:embed="rId3" cstate="print"/>
          <a:srcRect/>
          <a:stretch>
            <a:fillRect/>
          </a:stretch>
        </p:blipFill>
        <p:spPr bwMode="auto">
          <a:xfrm>
            <a:off x="1422400" y="1246188"/>
            <a:ext cx="6475413" cy="5611812"/>
          </a:xfrm>
          <a:prstGeom prst="rect">
            <a:avLst/>
          </a:prstGeom>
          <a:noFill/>
          <a:ln w="9525">
            <a:noFill/>
            <a:miter lim="800000"/>
            <a:headEnd/>
            <a:tailEnd/>
          </a:ln>
        </p:spPr>
      </p:pic>
      <p:grpSp>
        <p:nvGrpSpPr>
          <p:cNvPr id="2" name="Группа 6"/>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0" name="Скругленный прямоугольник 9"/>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1"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9" name="Нашивка 8"/>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Номер слайда 3"/>
          <p:cNvSpPr>
            <a:spLocks noGrp="1"/>
          </p:cNvSpPr>
          <p:nvPr>
            <p:ph type="sldNum" sz="quarter" idx="12"/>
          </p:nvPr>
        </p:nvSpPr>
        <p:spPr>
          <a:noFill/>
        </p:spPr>
        <p:txBody>
          <a:bodyPr/>
          <a:lstStyle/>
          <a:p>
            <a:fld id="{13AEA787-0AEA-4730-8E25-97780D70F04F}" type="slidenum">
              <a:rPr lang="ru-RU"/>
              <a:pPr/>
              <a:t>12</a:t>
            </a:fld>
            <a:endParaRPr lang="ru-RU"/>
          </a:p>
        </p:txBody>
      </p:sp>
      <p:sp>
        <p:nvSpPr>
          <p:cNvPr id="24579"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24580"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Принцип лазерной печати</a:t>
            </a:r>
          </a:p>
        </p:txBody>
      </p:sp>
      <p:sp>
        <p:nvSpPr>
          <p:cNvPr id="24581" name="Rectangle 8"/>
          <p:cNvSpPr>
            <a:spLocks noChangeArrowheads="1"/>
          </p:cNvSpPr>
          <p:nvPr/>
        </p:nvSpPr>
        <p:spPr bwMode="auto">
          <a:xfrm>
            <a:off x="334963" y="863600"/>
            <a:ext cx="8577262" cy="457200"/>
          </a:xfrm>
          <a:prstGeom prst="rect">
            <a:avLst/>
          </a:prstGeom>
          <a:noFill/>
          <a:ln w="12700">
            <a:noFill/>
            <a:miter lim="800000"/>
            <a:headEnd/>
            <a:tailEnd type="none" w="lg" len="lg"/>
          </a:ln>
        </p:spPr>
        <p:txBody>
          <a:bodyPr>
            <a:spAutoFit/>
          </a:bodyPr>
          <a:lstStyle/>
          <a:p>
            <a:pPr eaLnBrk="1" hangingPunct="1">
              <a:spcBef>
                <a:spcPct val="10000"/>
              </a:spcBef>
            </a:pPr>
            <a:r>
              <a:rPr lang="ru-RU" sz="2400">
                <a:solidFill>
                  <a:srgbClr val="C00000"/>
                </a:solidFill>
              </a:rPr>
              <a:t>Закрепление тонера</a:t>
            </a:r>
            <a:endParaRPr lang="ru-RU" sz="2400" b="0">
              <a:solidFill>
                <a:srgbClr val="C00000"/>
              </a:solidFill>
            </a:endParaRPr>
          </a:p>
        </p:txBody>
      </p:sp>
      <p:pic>
        <p:nvPicPr>
          <p:cNvPr id="24582" name="Picture 4" descr="&amp;Rcy;&amp;icy;&amp;scy;. 9. &amp;Zcy;&amp;acy;&amp;kcy;&amp;rcy;&amp;iecy;&amp;pcy;&amp;lcy;&amp;iecy;&amp;ncy;&amp;icy;&amp;iecy; &amp;icy;&amp;zcy;&amp;ocy;&amp;bcy;&amp;rcy;&amp;acy;&amp;zhcy;&amp;iecy;&amp;ncy;&amp;icy;&amp;yacy;"/>
          <p:cNvPicPr>
            <a:picLocks noChangeAspect="1" noChangeArrowheads="1"/>
          </p:cNvPicPr>
          <p:nvPr/>
        </p:nvPicPr>
        <p:blipFill>
          <a:blip r:embed="rId3" cstate="print"/>
          <a:srcRect/>
          <a:stretch>
            <a:fillRect/>
          </a:stretch>
        </p:blipFill>
        <p:spPr bwMode="auto">
          <a:xfrm>
            <a:off x="1703388" y="1365250"/>
            <a:ext cx="6284912" cy="5492750"/>
          </a:xfrm>
          <a:prstGeom prst="rect">
            <a:avLst/>
          </a:prstGeom>
          <a:noFill/>
          <a:ln w="9525">
            <a:noFill/>
            <a:miter lim="800000"/>
            <a:headEnd/>
            <a:tailEnd/>
          </a:ln>
        </p:spPr>
      </p:pic>
      <p:grpSp>
        <p:nvGrpSpPr>
          <p:cNvPr id="2" name="Группа 6"/>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0" name="Скругленный прямоугольник 9"/>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1"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9" name="Нашивка 8"/>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Номер слайда 3"/>
          <p:cNvSpPr>
            <a:spLocks noGrp="1"/>
          </p:cNvSpPr>
          <p:nvPr>
            <p:ph type="sldNum" sz="quarter" idx="12"/>
          </p:nvPr>
        </p:nvSpPr>
        <p:spPr>
          <a:noFill/>
        </p:spPr>
        <p:txBody>
          <a:bodyPr/>
          <a:lstStyle/>
          <a:p>
            <a:fld id="{BD31F104-E90E-463D-96EA-8CD9CCEC1A6A}" type="slidenum">
              <a:rPr lang="ru-RU"/>
              <a:pPr/>
              <a:t>13</a:t>
            </a:fld>
            <a:endParaRPr lang="ru-RU"/>
          </a:p>
        </p:txBody>
      </p:sp>
      <p:sp>
        <p:nvSpPr>
          <p:cNvPr id="25603"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25604"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Принцип лазерной печати</a:t>
            </a:r>
          </a:p>
        </p:txBody>
      </p:sp>
      <p:sp>
        <p:nvSpPr>
          <p:cNvPr id="25605" name="Rectangle 8"/>
          <p:cNvSpPr>
            <a:spLocks noChangeArrowheads="1"/>
          </p:cNvSpPr>
          <p:nvPr/>
        </p:nvSpPr>
        <p:spPr bwMode="auto">
          <a:xfrm>
            <a:off x="334963" y="863600"/>
            <a:ext cx="8577262" cy="457200"/>
          </a:xfrm>
          <a:prstGeom prst="rect">
            <a:avLst/>
          </a:prstGeom>
          <a:noFill/>
          <a:ln w="12700">
            <a:noFill/>
            <a:miter lim="800000"/>
            <a:headEnd/>
            <a:tailEnd type="none" w="lg" len="lg"/>
          </a:ln>
        </p:spPr>
        <p:txBody>
          <a:bodyPr>
            <a:spAutoFit/>
          </a:bodyPr>
          <a:lstStyle/>
          <a:p>
            <a:pPr eaLnBrk="1" hangingPunct="1">
              <a:spcBef>
                <a:spcPct val="10000"/>
              </a:spcBef>
            </a:pPr>
            <a:r>
              <a:rPr lang="ru-RU" sz="2400">
                <a:solidFill>
                  <a:srgbClr val="C00000"/>
                </a:solidFill>
              </a:rPr>
              <a:t>Очистка барабана</a:t>
            </a:r>
            <a:endParaRPr lang="ru-RU" sz="2400" b="0">
              <a:solidFill>
                <a:srgbClr val="C00000"/>
              </a:solidFill>
            </a:endParaRPr>
          </a:p>
        </p:txBody>
      </p:sp>
      <p:pic>
        <p:nvPicPr>
          <p:cNvPr id="25606" name="Picture 2" descr="&amp;Rcy;&amp;icy;&amp;scy;. 10. &amp;Ocy;&amp;chcy;&amp;icy;&amp;scy;&amp;tcy;&amp;kcy;&amp;acy; &amp;bcy;&amp;acy;&amp;rcy;&amp;acy;&amp;bcy;&amp;acy;&amp;ncy;&amp;acy;"/>
          <p:cNvPicPr>
            <a:picLocks noChangeAspect="1" noChangeArrowheads="1"/>
          </p:cNvPicPr>
          <p:nvPr/>
        </p:nvPicPr>
        <p:blipFill>
          <a:blip r:embed="rId3" cstate="print"/>
          <a:srcRect/>
          <a:stretch>
            <a:fillRect/>
          </a:stretch>
        </p:blipFill>
        <p:spPr bwMode="auto">
          <a:xfrm>
            <a:off x="1422400" y="1284288"/>
            <a:ext cx="6272213" cy="5573712"/>
          </a:xfrm>
          <a:prstGeom prst="rect">
            <a:avLst/>
          </a:prstGeom>
          <a:noFill/>
          <a:ln w="9525">
            <a:noFill/>
            <a:miter lim="800000"/>
            <a:headEnd/>
            <a:tailEnd/>
          </a:ln>
        </p:spPr>
      </p:pic>
      <p:grpSp>
        <p:nvGrpSpPr>
          <p:cNvPr id="2" name="Группа 6"/>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0" name="Скругленный прямоугольник 9"/>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1"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9" name="Нашивка 8"/>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Номер слайда 3"/>
          <p:cNvSpPr>
            <a:spLocks noGrp="1"/>
          </p:cNvSpPr>
          <p:nvPr>
            <p:ph type="sldNum" sz="quarter" idx="12"/>
          </p:nvPr>
        </p:nvSpPr>
        <p:spPr>
          <a:noFill/>
        </p:spPr>
        <p:txBody>
          <a:bodyPr/>
          <a:lstStyle/>
          <a:p>
            <a:fld id="{3DB80EFC-FE6F-42BD-BD0A-99E5628B1E9B}" type="slidenum">
              <a:rPr lang="ru-RU"/>
              <a:pPr/>
              <a:t>14</a:t>
            </a:fld>
            <a:endParaRPr lang="ru-RU"/>
          </a:p>
        </p:txBody>
      </p:sp>
      <p:sp>
        <p:nvSpPr>
          <p:cNvPr id="26627"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26628"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Принцип лазерной печати</a:t>
            </a:r>
          </a:p>
        </p:txBody>
      </p:sp>
      <p:sp>
        <p:nvSpPr>
          <p:cNvPr id="26629" name="Rectangle 8"/>
          <p:cNvSpPr>
            <a:spLocks noChangeArrowheads="1"/>
          </p:cNvSpPr>
          <p:nvPr/>
        </p:nvSpPr>
        <p:spPr bwMode="auto">
          <a:xfrm>
            <a:off x="334963" y="863600"/>
            <a:ext cx="8577262" cy="457200"/>
          </a:xfrm>
          <a:prstGeom prst="rect">
            <a:avLst/>
          </a:prstGeom>
          <a:noFill/>
          <a:ln w="12700">
            <a:noFill/>
            <a:miter lim="800000"/>
            <a:headEnd/>
            <a:tailEnd type="none" w="lg" len="lg"/>
          </a:ln>
        </p:spPr>
        <p:txBody>
          <a:bodyPr>
            <a:spAutoFit/>
          </a:bodyPr>
          <a:lstStyle/>
          <a:p>
            <a:pPr eaLnBrk="1" hangingPunct="1">
              <a:spcBef>
                <a:spcPct val="10000"/>
              </a:spcBef>
            </a:pPr>
            <a:r>
              <a:rPr lang="ru-RU" sz="2400">
                <a:solidFill>
                  <a:srgbClr val="C00000"/>
                </a:solidFill>
              </a:rPr>
              <a:t>Стирание изображения</a:t>
            </a:r>
            <a:endParaRPr lang="ru-RU" sz="2400" b="0">
              <a:solidFill>
                <a:srgbClr val="C00000"/>
              </a:solidFill>
            </a:endParaRPr>
          </a:p>
        </p:txBody>
      </p:sp>
      <p:pic>
        <p:nvPicPr>
          <p:cNvPr id="26630" name="Picture 2" descr="&amp;Rcy;&amp;icy;&amp;scy;. 11. «&amp;Scy;&amp;tcy;&amp;icy;&amp;rcy;&amp;acy;&amp;ncy;&amp;icy;&amp;iecy;» &amp;icy;&amp;zcy;&amp;ocy;&amp;bcy;&amp;rcy;&amp;acy;&amp;zhcy;&amp;iecy;&amp;ncy;&amp;icy;&amp;yacy;"/>
          <p:cNvPicPr>
            <a:picLocks noChangeAspect="1" noChangeArrowheads="1"/>
          </p:cNvPicPr>
          <p:nvPr/>
        </p:nvPicPr>
        <p:blipFill>
          <a:blip r:embed="rId3" cstate="print"/>
          <a:srcRect/>
          <a:stretch>
            <a:fillRect/>
          </a:stretch>
        </p:blipFill>
        <p:spPr bwMode="auto">
          <a:xfrm>
            <a:off x="1477963" y="1377950"/>
            <a:ext cx="6145212" cy="548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Номер слайда 3"/>
          <p:cNvSpPr>
            <a:spLocks noGrp="1"/>
          </p:cNvSpPr>
          <p:nvPr>
            <p:ph type="sldNum" sz="quarter" idx="12"/>
          </p:nvPr>
        </p:nvSpPr>
        <p:spPr>
          <a:noFill/>
        </p:spPr>
        <p:txBody>
          <a:bodyPr/>
          <a:lstStyle/>
          <a:p>
            <a:fld id="{94216BF1-81AE-4872-A600-5AAC321DE0A8}" type="slidenum">
              <a:rPr lang="ru-RU"/>
              <a:pPr/>
              <a:t>15</a:t>
            </a:fld>
            <a:endParaRPr lang="ru-RU"/>
          </a:p>
        </p:txBody>
      </p:sp>
      <p:sp>
        <p:nvSpPr>
          <p:cNvPr id="27651"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27652"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Принцип лазерной печати</a:t>
            </a:r>
          </a:p>
        </p:txBody>
      </p:sp>
      <p:pic>
        <p:nvPicPr>
          <p:cNvPr id="27653" name="Picture 3" descr="D:\Dropbox\ЛК 2011\ТО\принтеры\Laser_printer.png"/>
          <p:cNvPicPr>
            <a:picLocks noChangeAspect="1" noChangeArrowheads="1"/>
          </p:cNvPicPr>
          <p:nvPr/>
        </p:nvPicPr>
        <p:blipFill>
          <a:blip r:embed="rId3" cstate="print"/>
          <a:srcRect/>
          <a:stretch>
            <a:fillRect/>
          </a:stretch>
        </p:blipFill>
        <p:spPr bwMode="auto">
          <a:xfrm>
            <a:off x="338138" y="985838"/>
            <a:ext cx="8243887" cy="569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Номер слайда 3"/>
          <p:cNvSpPr>
            <a:spLocks noGrp="1"/>
          </p:cNvSpPr>
          <p:nvPr>
            <p:ph type="sldNum" sz="quarter" idx="12"/>
          </p:nvPr>
        </p:nvSpPr>
        <p:spPr>
          <a:noFill/>
        </p:spPr>
        <p:txBody>
          <a:bodyPr/>
          <a:lstStyle/>
          <a:p>
            <a:fld id="{18D4540E-4570-452A-834A-B1FE4163E94C}" type="slidenum">
              <a:rPr lang="ru-RU"/>
              <a:pPr/>
              <a:t>16</a:t>
            </a:fld>
            <a:endParaRPr lang="ru-RU"/>
          </a:p>
        </p:txBody>
      </p:sp>
      <p:sp>
        <p:nvSpPr>
          <p:cNvPr id="28675"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28676"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Устройство лазерного принтера</a:t>
            </a:r>
          </a:p>
        </p:txBody>
      </p:sp>
      <p:sp>
        <p:nvSpPr>
          <p:cNvPr id="28677" name="Rectangle 8"/>
          <p:cNvSpPr>
            <a:spLocks noChangeArrowheads="1"/>
          </p:cNvSpPr>
          <p:nvPr/>
        </p:nvSpPr>
        <p:spPr bwMode="auto">
          <a:xfrm>
            <a:off x="334963" y="863600"/>
            <a:ext cx="8577262" cy="457200"/>
          </a:xfrm>
          <a:prstGeom prst="rect">
            <a:avLst/>
          </a:prstGeom>
          <a:noFill/>
          <a:ln w="12700">
            <a:noFill/>
            <a:miter lim="800000"/>
            <a:headEnd/>
            <a:tailEnd type="none" w="lg" len="lg"/>
          </a:ln>
        </p:spPr>
        <p:txBody>
          <a:bodyPr>
            <a:spAutoFit/>
          </a:bodyPr>
          <a:lstStyle/>
          <a:p>
            <a:pPr eaLnBrk="1" hangingPunct="1">
              <a:spcBef>
                <a:spcPct val="10000"/>
              </a:spcBef>
            </a:pPr>
            <a:r>
              <a:rPr lang="ru-RU" sz="2400"/>
              <a:t>Внешний вид </a:t>
            </a:r>
            <a:r>
              <a:rPr lang="ru-RU" sz="2400">
                <a:solidFill>
                  <a:schemeClr val="accent2"/>
                </a:solidFill>
              </a:rPr>
              <a:t>HP LaserJet 5L</a:t>
            </a:r>
            <a:r>
              <a:rPr lang="ru-RU" sz="2400" b="0"/>
              <a:t>.</a:t>
            </a:r>
          </a:p>
        </p:txBody>
      </p:sp>
      <p:pic>
        <p:nvPicPr>
          <p:cNvPr id="28678" name="Рисунок 14" descr="Изображение:Laser printer obshii.jpg">
            <a:hlinkClick r:id="rId3" tooltip="&quot;Изображение:Laser printer obshii.jpg&quot;"/>
          </p:cNvPr>
          <p:cNvPicPr>
            <a:picLocks noChangeAspect="1" noChangeArrowheads="1"/>
          </p:cNvPicPr>
          <p:nvPr/>
        </p:nvPicPr>
        <p:blipFill>
          <a:blip r:embed="rId4" cstate="print"/>
          <a:srcRect l="12154" t="12892" r="16954" b="7108"/>
          <a:stretch>
            <a:fillRect/>
          </a:stretch>
        </p:blipFill>
        <p:spPr bwMode="auto">
          <a:xfrm>
            <a:off x="1336675" y="1322388"/>
            <a:ext cx="6864350" cy="5507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Номер слайда 3"/>
          <p:cNvSpPr>
            <a:spLocks noGrp="1"/>
          </p:cNvSpPr>
          <p:nvPr>
            <p:ph type="sldNum" sz="quarter" idx="12"/>
          </p:nvPr>
        </p:nvSpPr>
        <p:spPr>
          <a:noFill/>
        </p:spPr>
        <p:txBody>
          <a:bodyPr/>
          <a:lstStyle/>
          <a:p>
            <a:fld id="{30BBFEBD-DCD8-4F6F-AD32-C0EE0B993DE8}" type="slidenum">
              <a:rPr lang="ru-RU"/>
              <a:pPr/>
              <a:t>17</a:t>
            </a:fld>
            <a:endParaRPr lang="ru-RU"/>
          </a:p>
        </p:txBody>
      </p:sp>
      <p:sp>
        <p:nvSpPr>
          <p:cNvPr id="29699"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29700"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Устройство лазерного принтера</a:t>
            </a:r>
          </a:p>
        </p:txBody>
      </p:sp>
      <p:sp>
        <p:nvSpPr>
          <p:cNvPr id="29701" name="Rectangle 8"/>
          <p:cNvSpPr>
            <a:spLocks noChangeArrowheads="1"/>
          </p:cNvSpPr>
          <p:nvPr/>
        </p:nvSpPr>
        <p:spPr bwMode="auto">
          <a:xfrm>
            <a:off x="168275" y="863600"/>
            <a:ext cx="8743950" cy="1477963"/>
          </a:xfrm>
          <a:prstGeom prst="rect">
            <a:avLst/>
          </a:prstGeom>
          <a:noFill/>
          <a:ln w="12700">
            <a:noFill/>
            <a:miter lim="800000"/>
            <a:headEnd/>
            <a:tailEnd type="none" w="lg" len="lg"/>
          </a:ln>
        </p:spPr>
        <p:txBody>
          <a:bodyPr>
            <a:spAutoFit/>
          </a:bodyPr>
          <a:lstStyle/>
          <a:p>
            <a:pPr algn="just" eaLnBrk="1" hangingPunct="1">
              <a:spcBef>
                <a:spcPct val="10000"/>
              </a:spcBef>
            </a:pPr>
            <a:r>
              <a:rPr lang="ru-RU"/>
              <a:t>Внешний вид принтера со снятым кожухом. Отчетливо виден прямоугольник оптической системы (верхняя часть фото, на нем наклеена предупреждающая наклейка), левее от нее микровыключатель и оптопара защиты (проверяет – закрыта ли крышка принтера), ниже, опять-таки с предупреждающей наклейкой – печка.</a:t>
            </a:r>
            <a:r>
              <a:rPr lang="ru-RU" b="0"/>
              <a:t>.</a:t>
            </a:r>
          </a:p>
        </p:txBody>
      </p:sp>
      <p:pic>
        <p:nvPicPr>
          <p:cNvPr id="29702" name="Рисунок 6" descr="Изображение:Laser printer snjali krishku.jpg">
            <a:hlinkClick r:id="rId3" tooltip="&quot;Изображение:Laser printer snjali krishku.jpg&quot;"/>
          </p:cNvPr>
          <p:cNvPicPr>
            <a:picLocks noChangeAspect="1" noChangeArrowheads="1"/>
          </p:cNvPicPr>
          <p:nvPr/>
        </p:nvPicPr>
        <p:blipFill>
          <a:blip r:embed="rId4" cstate="print"/>
          <a:srcRect l="5508" t="1645" r="5508" b="2676"/>
          <a:stretch>
            <a:fillRect/>
          </a:stretch>
        </p:blipFill>
        <p:spPr bwMode="auto">
          <a:xfrm>
            <a:off x="1912938" y="2271713"/>
            <a:ext cx="5260975" cy="4543425"/>
          </a:xfrm>
          <a:prstGeom prst="rect">
            <a:avLst/>
          </a:prstGeom>
          <a:noFill/>
          <a:ln w="9525">
            <a:noFill/>
            <a:miter lim="800000"/>
            <a:headEnd/>
            <a:tailEnd/>
          </a:ln>
        </p:spPr>
      </p:pic>
      <p:grpSp>
        <p:nvGrpSpPr>
          <p:cNvPr id="2" name="Группа 6"/>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0" name="Скругленный прямоугольник 9"/>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1"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9" name="Нашивка 8"/>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Номер слайда 3"/>
          <p:cNvSpPr>
            <a:spLocks noGrp="1"/>
          </p:cNvSpPr>
          <p:nvPr>
            <p:ph type="sldNum" sz="quarter" idx="12"/>
          </p:nvPr>
        </p:nvSpPr>
        <p:spPr>
          <a:noFill/>
        </p:spPr>
        <p:txBody>
          <a:bodyPr/>
          <a:lstStyle/>
          <a:p>
            <a:fld id="{A846917A-342C-401E-BC1A-5A35B012DDC7}" type="slidenum">
              <a:rPr lang="ru-RU"/>
              <a:pPr/>
              <a:t>18</a:t>
            </a:fld>
            <a:endParaRPr lang="ru-RU"/>
          </a:p>
        </p:txBody>
      </p:sp>
      <p:sp>
        <p:nvSpPr>
          <p:cNvPr id="30723"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30724"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Устройство лазерного принтера</a:t>
            </a:r>
          </a:p>
        </p:txBody>
      </p:sp>
      <p:sp>
        <p:nvSpPr>
          <p:cNvPr id="30725" name="Rectangle 8"/>
          <p:cNvSpPr>
            <a:spLocks noChangeArrowheads="1"/>
          </p:cNvSpPr>
          <p:nvPr/>
        </p:nvSpPr>
        <p:spPr bwMode="auto">
          <a:xfrm>
            <a:off x="334963" y="863600"/>
            <a:ext cx="8577262" cy="1477963"/>
          </a:xfrm>
          <a:prstGeom prst="rect">
            <a:avLst/>
          </a:prstGeom>
          <a:noFill/>
          <a:ln w="12700">
            <a:noFill/>
            <a:miter lim="800000"/>
            <a:headEnd/>
            <a:tailEnd type="none" w="lg" len="lg"/>
          </a:ln>
        </p:spPr>
        <p:txBody>
          <a:bodyPr>
            <a:spAutoFit/>
          </a:bodyPr>
          <a:lstStyle/>
          <a:p>
            <a:pPr eaLnBrk="1" hangingPunct="1"/>
            <a:r>
              <a:rPr lang="ru-RU">
                <a:solidFill>
                  <a:schemeClr val="accent2"/>
                </a:solidFill>
              </a:rPr>
              <a:t>Оптическая система со снятой крышкой.</a:t>
            </a:r>
            <a:r>
              <a:rPr lang="ru-RU"/>
              <a:t> </a:t>
            </a:r>
          </a:p>
          <a:p>
            <a:pPr eaLnBrk="1" hangingPunct="1"/>
            <a:r>
              <a:rPr lang="ru-RU"/>
              <a:t>Задача всей оптики принтера – это сформировать на фотобарабане изображение будущей распечатки. Лазер испускает тончайший луч света, этот луч проходя через систему линз попадает на вращающееся 4х гранное зеркало. </a:t>
            </a:r>
            <a:endParaRPr lang="ru-RU" b="0"/>
          </a:p>
        </p:txBody>
      </p:sp>
      <p:pic>
        <p:nvPicPr>
          <p:cNvPr id="30726" name="Рисунок 6" descr="Изображение:Laser printer optika v sbore.jpg">
            <a:hlinkClick r:id="rId3" tooltip="&quot;Изображение:Laser printer optika v sbore.jpg&quot;"/>
          </p:cNvPr>
          <p:cNvPicPr>
            <a:picLocks noChangeAspect="1" noChangeArrowheads="1"/>
          </p:cNvPicPr>
          <p:nvPr/>
        </p:nvPicPr>
        <p:blipFill>
          <a:blip r:embed="rId4" cstate="print"/>
          <a:srcRect l="3477" t="5127" r="4214" b="8643"/>
          <a:stretch>
            <a:fillRect/>
          </a:stretch>
        </p:blipFill>
        <p:spPr bwMode="auto">
          <a:xfrm>
            <a:off x="903288" y="2363788"/>
            <a:ext cx="7369175" cy="4283075"/>
          </a:xfrm>
          <a:prstGeom prst="rect">
            <a:avLst/>
          </a:prstGeom>
          <a:noFill/>
          <a:ln w="9525">
            <a:noFill/>
            <a:miter lim="800000"/>
            <a:headEnd/>
            <a:tailEnd/>
          </a:ln>
        </p:spPr>
      </p:pic>
      <p:grpSp>
        <p:nvGrpSpPr>
          <p:cNvPr id="2" name="Группа 6"/>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0" name="Скругленный прямоугольник 9"/>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1"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9" name="Нашивка 8"/>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31748"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Устройство лазерного принтера</a:t>
            </a:r>
          </a:p>
        </p:txBody>
      </p:sp>
      <p:sp>
        <p:nvSpPr>
          <p:cNvPr id="31749" name="Rectangle 8"/>
          <p:cNvSpPr>
            <a:spLocks noChangeArrowheads="1"/>
          </p:cNvSpPr>
          <p:nvPr/>
        </p:nvSpPr>
        <p:spPr bwMode="auto">
          <a:xfrm>
            <a:off x="334963" y="863600"/>
            <a:ext cx="8577262" cy="923925"/>
          </a:xfrm>
          <a:prstGeom prst="rect">
            <a:avLst/>
          </a:prstGeom>
          <a:noFill/>
          <a:ln w="12700">
            <a:noFill/>
            <a:miter lim="800000"/>
            <a:headEnd/>
            <a:tailEnd type="none" w="lg" len="lg"/>
          </a:ln>
        </p:spPr>
        <p:txBody>
          <a:bodyPr>
            <a:spAutoFit/>
          </a:bodyPr>
          <a:lstStyle/>
          <a:p>
            <a:pPr eaLnBrk="1" hangingPunct="1"/>
            <a:r>
              <a:rPr lang="ru-RU">
                <a:solidFill>
                  <a:schemeClr val="accent2"/>
                </a:solidFill>
              </a:rPr>
              <a:t>Лазер крупным планом. </a:t>
            </a:r>
          </a:p>
          <a:p>
            <a:pPr eaLnBrk="1" hangingPunct="1"/>
            <a:r>
              <a:rPr lang="ru-RU"/>
              <a:t>Отчётливо видно 3 вывода лазерного диода, и надетая на него оптическая система.</a:t>
            </a:r>
            <a:endParaRPr lang="ru-RU" b="0"/>
          </a:p>
        </p:txBody>
      </p:sp>
      <p:pic>
        <p:nvPicPr>
          <p:cNvPr id="31750" name="Рисунок 7" descr="Изображение:Laser printer lazer.jpg">
            <a:hlinkClick r:id="rId3" tooltip="&quot;Изображение:Laser printer lazer.jpg&quot;"/>
          </p:cNvPr>
          <p:cNvPicPr>
            <a:picLocks noChangeAspect="1" noChangeArrowheads="1"/>
          </p:cNvPicPr>
          <p:nvPr/>
        </p:nvPicPr>
        <p:blipFill>
          <a:blip r:embed="rId4" cstate="print"/>
          <a:srcRect b="6277"/>
          <a:stretch>
            <a:fillRect/>
          </a:stretch>
        </p:blipFill>
        <p:spPr bwMode="auto">
          <a:xfrm>
            <a:off x="1643042" y="1857364"/>
            <a:ext cx="5667388" cy="3792184"/>
          </a:xfrm>
          <a:prstGeom prst="rect">
            <a:avLst/>
          </a:prstGeom>
          <a:noFill/>
          <a:ln w="9525">
            <a:noFill/>
            <a:miter lim="800000"/>
            <a:headEnd/>
            <a:tailEnd/>
          </a:ln>
        </p:spPr>
      </p:pic>
      <p:grpSp>
        <p:nvGrpSpPr>
          <p:cNvPr id="2" name="Группа 6"/>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0" name="Скругленный прямоугольник 9"/>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1"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9" name="Нашивка 8"/>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ЛАЗЕРНЫЕ ПРИНТЕРЫ</a:t>
            </a:r>
            <a:endParaRPr lang="ru-RU" dirty="0"/>
          </a:p>
        </p:txBody>
      </p:sp>
      <p:sp>
        <p:nvSpPr>
          <p:cNvPr id="3" name="Содержимое 2"/>
          <p:cNvSpPr>
            <a:spLocks noGrp="1"/>
          </p:cNvSpPr>
          <p:nvPr>
            <p:ph sz="quarter" idx="1"/>
          </p:nvPr>
        </p:nvSpPr>
        <p:spPr/>
        <p:txBody>
          <a:bodyPr>
            <a:normAutofit fontScale="92500" lnSpcReduction="10000"/>
          </a:bodyPr>
          <a:lstStyle/>
          <a:p>
            <a:pPr indent="365125" algn="just"/>
            <a:r>
              <a:rPr lang="ru-RU" sz="2800" dirty="0" smtClean="0">
                <a:latin typeface="Times New Roman" pitchFamily="18" charset="0"/>
                <a:cs typeface="Times New Roman" pitchFamily="18" charset="0"/>
              </a:rPr>
              <a:t>В лазерных принтерах используется механизм печати, применяемый в ксероксах. </a:t>
            </a:r>
          </a:p>
          <a:p>
            <a:pPr indent="365125" algn="just"/>
            <a:r>
              <a:rPr lang="ru-RU" sz="2800" dirty="0" smtClean="0">
                <a:latin typeface="Times New Roman" pitchFamily="18" charset="0"/>
                <a:cs typeface="Times New Roman" pitchFamily="18" charset="0"/>
              </a:rPr>
              <a:t>Основным элементом является вращающийся барабан</a:t>
            </a:r>
            <a:r>
              <a:rPr lang="ru-RU" sz="28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для переноса изображения на бумагу, представляющий собой металлический цилиндр, покрытый тонкой пленкой фотопроводящего полупроводника.  </a:t>
            </a:r>
          </a:p>
          <a:p>
            <a:pPr indent="365125" algn="just"/>
            <a:r>
              <a:rPr lang="ru-RU" sz="2800" dirty="0" smtClean="0">
                <a:latin typeface="Times New Roman" pitchFamily="18" charset="0"/>
                <a:cs typeface="Times New Roman" pitchFamily="18" charset="0"/>
              </a:rPr>
              <a:t>По поверхности барабана равномерно распределяется статический заряд. </a:t>
            </a:r>
          </a:p>
          <a:p>
            <a:pPr indent="365125" algn="just"/>
            <a:r>
              <a:rPr lang="ru-RU" sz="2800" dirty="0" smtClean="0">
                <a:latin typeface="Times New Roman" pitchFamily="18" charset="0"/>
                <a:cs typeface="Times New Roman" pitchFamily="18" charset="0"/>
              </a:rPr>
              <a:t>Для этого служит тонкая проволока или сетка - коронирующий провод. </a:t>
            </a:r>
            <a:endParaRPr lang="ru-RU" dirty="0" smtClean="0">
              <a:latin typeface="Times New Roman" pitchFamily="18" charset="0"/>
              <a:cs typeface="Times New Roman" pitchFamily="18" charset="0"/>
            </a:endParaRPr>
          </a:p>
          <a:p>
            <a:endParaRPr lang="ru-RU" dirty="0"/>
          </a:p>
        </p:txBody>
      </p:sp>
      <p:grpSp>
        <p:nvGrpSpPr>
          <p:cNvPr id="4" name="Группа 7"/>
          <p:cNvGrpSpPr/>
          <p:nvPr/>
        </p:nvGrpSpPr>
        <p:grpSpPr>
          <a:xfrm>
            <a:off x="7929586" y="6215082"/>
            <a:ext cx="1071538" cy="500066"/>
            <a:chOff x="7929586" y="6215082"/>
            <a:chExt cx="1071538" cy="500066"/>
          </a:xfrm>
        </p:grpSpPr>
        <p:grpSp>
          <p:nvGrpSpPr>
            <p:cNvPr id="8" name="Группа 3"/>
            <p:cNvGrpSpPr/>
            <p:nvPr/>
          </p:nvGrpSpPr>
          <p:grpSpPr>
            <a:xfrm>
              <a:off x="7929586" y="6215082"/>
              <a:ext cx="1071538" cy="500066"/>
              <a:chOff x="109537" y="7952"/>
              <a:chExt cx="1533520" cy="856080"/>
            </a:xfrm>
          </p:grpSpPr>
          <p:sp>
            <p:nvSpPr>
              <p:cNvPr id="5" name="Скругленный прямоугольник 4"/>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6"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7" name="Нашивка 6"/>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Номер слайда 3"/>
          <p:cNvSpPr>
            <a:spLocks noGrp="1"/>
          </p:cNvSpPr>
          <p:nvPr>
            <p:ph type="sldNum" sz="quarter" idx="12"/>
          </p:nvPr>
        </p:nvSpPr>
        <p:spPr>
          <a:noFill/>
        </p:spPr>
        <p:txBody>
          <a:bodyPr/>
          <a:lstStyle/>
          <a:p>
            <a:fld id="{E951F84E-D16F-4A51-B75D-492CB6FD07F0}" type="slidenum">
              <a:rPr lang="ru-RU"/>
              <a:pPr/>
              <a:t>20</a:t>
            </a:fld>
            <a:endParaRPr lang="ru-RU"/>
          </a:p>
        </p:txBody>
      </p:sp>
      <p:sp>
        <p:nvSpPr>
          <p:cNvPr id="32771"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32772"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Устройство лазерного принтера</a:t>
            </a:r>
          </a:p>
        </p:txBody>
      </p:sp>
      <p:sp>
        <p:nvSpPr>
          <p:cNvPr id="32773" name="Rectangle 8"/>
          <p:cNvSpPr>
            <a:spLocks noChangeArrowheads="1"/>
          </p:cNvSpPr>
          <p:nvPr/>
        </p:nvSpPr>
        <p:spPr bwMode="auto">
          <a:xfrm>
            <a:off x="334963" y="863600"/>
            <a:ext cx="8577262" cy="1200150"/>
          </a:xfrm>
          <a:prstGeom prst="rect">
            <a:avLst/>
          </a:prstGeom>
          <a:noFill/>
          <a:ln w="12700">
            <a:noFill/>
            <a:miter lim="800000"/>
            <a:headEnd/>
            <a:tailEnd type="none" w="lg" len="lg"/>
          </a:ln>
        </p:spPr>
        <p:txBody>
          <a:bodyPr>
            <a:spAutoFit/>
          </a:bodyPr>
          <a:lstStyle/>
          <a:p>
            <a:pPr eaLnBrk="1" hangingPunct="1"/>
            <a:r>
              <a:rPr lang="ru-RU">
                <a:solidFill>
                  <a:schemeClr val="accent2"/>
                </a:solidFill>
              </a:rPr>
              <a:t>Вращающееся зеркало. </a:t>
            </a:r>
          </a:p>
          <a:p>
            <a:pPr algn="just" eaLnBrk="1" hangingPunct="1"/>
            <a:r>
              <a:rPr lang="ru-RU"/>
              <a:t>Как видно оно имеет 4 отражающие грани и закреплено на бесколлекторном электромоторе, аналогичному тому, что работает во всех компьютерных вентиляторах.</a:t>
            </a:r>
            <a:endParaRPr lang="ru-RU" b="0"/>
          </a:p>
        </p:txBody>
      </p:sp>
      <p:pic>
        <p:nvPicPr>
          <p:cNvPr id="32774" name="Рисунок 7" descr="Изображение:Laser printer vrash. zerkalo.jpg">
            <a:hlinkClick r:id="rId3" tooltip="&quot;Изображение:Laser printer vrash. zerkalo.jpg&quot;"/>
          </p:cNvPr>
          <p:cNvPicPr>
            <a:picLocks noChangeAspect="1" noChangeArrowheads="1"/>
          </p:cNvPicPr>
          <p:nvPr/>
        </p:nvPicPr>
        <p:blipFill>
          <a:blip r:embed="rId4" cstate="print"/>
          <a:srcRect t="16338" b="2431"/>
          <a:stretch>
            <a:fillRect/>
          </a:stretch>
        </p:blipFill>
        <p:spPr bwMode="auto">
          <a:xfrm>
            <a:off x="831850" y="2216150"/>
            <a:ext cx="7620000" cy="4641850"/>
          </a:xfrm>
          <a:prstGeom prst="rect">
            <a:avLst/>
          </a:prstGeom>
          <a:noFill/>
          <a:ln w="9525">
            <a:noFill/>
            <a:miter lim="800000"/>
            <a:headEnd/>
            <a:tailEnd/>
          </a:ln>
        </p:spPr>
      </p:pic>
      <p:grpSp>
        <p:nvGrpSpPr>
          <p:cNvPr id="2" name="Группа 6"/>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0" name="Скругленный прямоугольник 9"/>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1"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9" name="Нашивка 8"/>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Номер слайда 3"/>
          <p:cNvSpPr>
            <a:spLocks noGrp="1"/>
          </p:cNvSpPr>
          <p:nvPr>
            <p:ph type="sldNum" sz="quarter" idx="12"/>
          </p:nvPr>
        </p:nvSpPr>
        <p:spPr>
          <a:noFill/>
        </p:spPr>
        <p:txBody>
          <a:bodyPr/>
          <a:lstStyle/>
          <a:p>
            <a:fld id="{13CF2549-F198-4889-8291-2D0BDC3234CB}" type="slidenum">
              <a:rPr lang="ru-RU"/>
              <a:pPr/>
              <a:t>21</a:t>
            </a:fld>
            <a:endParaRPr lang="ru-RU"/>
          </a:p>
        </p:txBody>
      </p:sp>
      <p:sp>
        <p:nvSpPr>
          <p:cNvPr id="33795"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33796"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Устройство лазерного принтера</a:t>
            </a:r>
          </a:p>
        </p:txBody>
      </p:sp>
      <p:sp>
        <p:nvSpPr>
          <p:cNvPr id="33797" name="Rectangle 8"/>
          <p:cNvSpPr>
            <a:spLocks noChangeArrowheads="1"/>
          </p:cNvSpPr>
          <p:nvPr/>
        </p:nvSpPr>
        <p:spPr bwMode="auto">
          <a:xfrm>
            <a:off x="334963" y="863600"/>
            <a:ext cx="8577262" cy="1200150"/>
          </a:xfrm>
          <a:prstGeom prst="rect">
            <a:avLst/>
          </a:prstGeom>
          <a:noFill/>
          <a:ln w="12700">
            <a:noFill/>
            <a:miter lim="800000"/>
            <a:headEnd/>
            <a:tailEnd type="none" w="lg" len="lg"/>
          </a:ln>
        </p:spPr>
        <p:txBody>
          <a:bodyPr>
            <a:spAutoFit/>
          </a:bodyPr>
          <a:lstStyle/>
          <a:p>
            <a:pPr eaLnBrk="1" hangingPunct="1"/>
            <a:r>
              <a:rPr lang="ru-RU">
                <a:solidFill>
                  <a:schemeClr val="accent2"/>
                </a:solidFill>
              </a:rPr>
              <a:t>Внешний вид принтера со снятым блоком оптики. </a:t>
            </a:r>
          </a:p>
          <a:p>
            <a:pPr algn="just" eaLnBrk="1" hangingPunct="1"/>
            <a:r>
              <a:rPr lang="ru-RU"/>
              <a:t>Обратите внимания на длинную узкую щель на полочке, на которой находился блок. Сквозь эту щель проходит лазерный луч и попадает на фотобарабан. </a:t>
            </a:r>
          </a:p>
        </p:txBody>
      </p:sp>
      <p:pic>
        <p:nvPicPr>
          <p:cNvPr id="33798" name="Рисунок 7" descr="Изображение:Laser printer snjata optika.jpg">
            <a:hlinkClick r:id="rId3" tooltip="&quot;Изображение:Laser printer snjata optika.jpg&quot;"/>
          </p:cNvPr>
          <p:cNvPicPr>
            <a:picLocks noChangeAspect="1" noChangeArrowheads="1"/>
          </p:cNvPicPr>
          <p:nvPr/>
        </p:nvPicPr>
        <p:blipFill>
          <a:blip r:embed="rId4" cstate="print"/>
          <a:srcRect b="3125"/>
          <a:stretch>
            <a:fillRect/>
          </a:stretch>
        </p:blipFill>
        <p:spPr bwMode="auto">
          <a:xfrm>
            <a:off x="1377950" y="1955800"/>
            <a:ext cx="6118225" cy="4902200"/>
          </a:xfrm>
          <a:prstGeom prst="rect">
            <a:avLst/>
          </a:prstGeom>
          <a:noFill/>
          <a:ln w="9525">
            <a:noFill/>
            <a:miter lim="800000"/>
            <a:headEnd/>
            <a:tailEnd/>
          </a:ln>
        </p:spPr>
      </p:pic>
      <p:grpSp>
        <p:nvGrpSpPr>
          <p:cNvPr id="2" name="Группа 6"/>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0" name="Скругленный прямоугольник 9"/>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1"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9" name="Нашивка 8"/>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Номер слайда 3"/>
          <p:cNvSpPr>
            <a:spLocks noGrp="1"/>
          </p:cNvSpPr>
          <p:nvPr>
            <p:ph type="sldNum" sz="quarter" idx="12"/>
          </p:nvPr>
        </p:nvSpPr>
        <p:spPr>
          <a:noFill/>
        </p:spPr>
        <p:txBody>
          <a:bodyPr/>
          <a:lstStyle/>
          <a:p>
            <a:fld id="{46C13C95-F203-4C44-A48C-87C70C13B6FA}" type="slidenum">
              <a:rPr lang="ru-RU"/>
              <a:pPr/>
              <a:t>22</a:t>
            </a:fld>
            <a:endParaRPr lang="ru-RU"/>
          </a:p>
        </p:txBody>
      </p:sp>
      <p:sp>
        <p:nvSpPr>
          <p:cNvPr id="34819"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34820"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Устройство лазерного принтера</a:t>
            </a:r>
          </a:p>
        </p:txBody>
      </p:sp>
      <p:sp>
        <p:nvSpPr>
          <p:cNvPr id="34821" name="Rectangle 8"/>
          <p:cNvSpPr>
            <a:spLocks noChangeArrowheads="1"/>
          </p:cNvSpPr>
          <p:nvPr/>
        </p:nvSpPr>
        <p:spPr bwMode="auto">
          <a:xfrm>
            <a:off x="334963" y="863600"/>
            <a:ext cx="8577262" cy="923925"/>
          </a:xfrm>
          <a:prstGeom prst="rect">
            <a:avLst/>
          </a:prstGeom>
          <a:noFill/>
          <a:ln w="12700">
            <a:noFill/>
            <a:miter lim="800000"/>
            <a:headEnd/>
            <a:tailEnd type="none" w="lg" len="lg"/>
          </a:ln>
        </p:spPr>
        <p:txBody>
          <a:bodyPr>
            <a:spAutoFit/>
          </a:bodyPr>
          <a:lstStyle/>
          <a:p>
            <a:pPr eaLnBrk="1" hangingPunct="1"/>
            <a:r>
              <a:rPr lang="ru-RU">
                <a:solidFill>
                  <a:schemeClr val="accent2"/>
                </a:solidFill>
              </a:rPr>
              <a:t>Лоток для бумаги с механизмом подачи. </a:t>
            </a:r>
          </a:p>
          <a:p>
            <a:pPr eaLnBrk="1" hangingPunct="1"/>
            <a:r>
              <a:rPr lang="ru-RU"/>
              <a:t>Серый цилиндр – валик, который захватывает листок с пачки, имеет трёхгранный закругленный профиль. </a:t>
            </a:r>
          </a:p>
        </p:txBody>
      </p:sp>
      <p:pic>
        <p:nvPicPr>
          <p:cNvPr id="34822" name="Рисунок 6" descr="Изображение:Laser printer blok zahvata bumagi.jpg">
            <a:hlinkClick r:id="rId3" tooltip="&quot;Изображение:Laser printer blok zahvata bumagi.jpg&quot;"/>
          </p:cNvPr>
          <p:cNvPicPr>
            <a:picLocks noChangeAspect="1" noChangeArrowheads="1"/>
          </p:cNvPicPr>
          <p:nvPr/>
        </p:nvPicPr>
        <p:blipFill>
          <a:blip r:embed="rId4" cstate="print"/>
          <a:srcRect t="6023" b="7736"/>
          <a:stretch>
            <a:fillRect/>
          </a:stretch>
        </p:blipFill>
        <p:spPr bwMode="auto">
          <a:xfrm>
            <a:off x="677863" y="2257425"/>
            <a:ext cx="7620000" cy="460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35844"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Устройство лазерного принтера</a:t>
            </a:r>
          </a:p>
        </p:txBody>
      </p:sp>
      <p:sp>
        <p:nvSpPr>
          <p:cNvPr id="35845" name="Rectangle 8"/>
          <p:cNvSpPr>
            <a:spLocks noChangeArrowheads="1"/>
          </p:cNvSpPr>
          <p:nvPr/>
        </p:nvSpPr>
        <p:spPr bwMode="auto">
          <a:xfrm>
            <a:off x="334963" y="863600"/>
            <a:ext cx="8577262" cy="1754188"/>
          </a:xfrm>
          <a:prstGeom prst="rect">
            <a:avLst/>
          </a:prstGeom>
          <a:noFill/>
          <a:ln w="12700">
            <a:noFill/>
            <a:miter lim="800000"/>
            <a:headEnd/>
            <a:tailEnd type="none" w="lg" len="lg"/>
          </a:ln>
        </p:spPr>
        <p:txBody>
          <a:bodyPr>
            <a:spAutoFit/>
          </a:bodyPr>
          <a:lstStyle/>
          <a:p>
            <a:pPr eaLnBrk="1" hangingPunct="1"/>
            <a:r>
              <a:rPr lang="ru-RU" dirty="0">
                <a:solidFill>
                  <a:schemeClr val="accent2"/>
                </a:solidFill>
              </a:rPr>
              <a:t>Вид принтера со снятым механизмом подачи </a:t>
            </a:r>
            <a:r>
              <a:rPr lang="ru-RU" dirty="0" smtClean="0">
                <a:solidFill>
                  <a:schemeClr val="accent2"/>
                </a:solidFill>
              </a:rPr>
              <a:t>бумаги</a:t>
            </a:r>
            <a:endParaRPr lang="ru-RU" dirty="0">
              <a:solidFill>
                <a:schemeClr val="accent2"/>
              </a:solidFill>
            </a:endParaRPr>
          </a:p>
          <a:p>
            <a:pPr algn="just" eaLnBrk="1" hangingPunct="1"/>
            <a:r>
              <a:rPr lang="ru-RU" dirty="0"/>
              <a:t>Слева в притык к стенке 2 пластмассовых цилиндра с железным наконечником – высоковольтные электроды, подводят напряжение к картриджу. Справа прикрепленный к стенке железный цилиндр с подключенными к нему проводами – шаговый электродвигатель привода механизма подачи бумаги.</a:t>
            </a:r>
          </a:p>
        </p:txBody>
      </p:sp>
      <p:pic>
        <p:nvPicPr>
          <p:cNvPr id="35846" name="Рисунок 6" descr="Изображение:Laser printer nachinka bez podatchika.jpg">
            <a:hlinkClick r:id="rId3" tooltip="&quot;Изображение:Laser printer nachinka bez podatchika.jpg&quot;"/>
          </p:cNvPr>
          <p:cNvPicPr>
            <a:picLocks noChangeAspect="1" noChangeArrowheads="1"/>
          </p:cNvPicPr>
          <p:nvPr/>
        </p:nvPicPr>
        <p:blipFill>
          <a:blip r:embed="rId4" cstate="print"/>
          <a:srcRect b="4288"/>
          <a:stretch>
            <a:fillRect/>
          </a:stretch>
        </p:blipFill>
        <p:spPr bwMode="auto">
          <a:xfrm>
            <a:off x="1714480" y="2714620"/>
            <a:ext cx="5491178" cy="3500462"/>
          </a:xfrm>
          <a:prstGeom prst="rect">
            <a:avLst/>
          </a:prstGeom>
          <a:noFill/>
          <a:ln w="9525">
            <a:noFill/>
            <a:miter lim="800000"/>
            <a:headEnd/>
            <a:tailEnd/>
          </a:ln>
        </p:spPr>
      </p:pic>
      <p:grpSp>
        <p:nvGrpSpPr>
          <p:cNvPr id="2" name="Группа 22"/>
          <p:cNvGrpSpPr/>
          <p:nvPr/>
        </p:nvGrpSpPr>
        <p:grpSpPr>
          <a:xfrm>
            <a:off x="7500926" y="6500834"/>
            <a:ext cx="1643074" cy="357166"/>
            <a:chOff x="6786578" y="6500834"/>
            <a:chExt cx="1643074" cy="357166"/>
          </a:xfrm>
        </p:grpSpPr>
        <p:grpSp>
          <p:nvGrpSpPr>
            <p:cNvPr id="3" name="Группа 6"/>
            <p:cNvGrpSpPr/>
            <p:nvPr/>
          </p:nvGrpSpPr>
          <p:grpSpPr>
            <a:xfrm>
              <a:off x="7929586" y="6500834"/>
              <a:ext cx="500066" cy="357166"/>
              <a:chOff x="7929586" y="6215082"/>
              <a:chExt cx="1071538" cy="500066"/>
            </a:xfrm>
          </p:grpSpPr>
          <p:grpSp>
            <p:nvGrpSpPr>
              <p:cNvPr id="4" name="Группа 3"/>
              <p:cNvGrpSpPr/>
              <p:nvPr/>
            </p:nvGrpSpPr>
            <p:grpSpPr>
              <a:xfrm>
                <a:off x="7929586" y="6215082"/>
                <a:ext cx="1071538" cy="500066"/>
                <a:chOff x="109537" y="7952"/>
                <a:chExt cx="1533520" cy="856080"/>
              </a:xfrm>
            </p:grpSpPr>
            <p:sp>
              <p:nvSpPr>
                <p:cNvPr id="10" name="Скругленный прямоугольник 9"/>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1"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9" name="Нашивка 8"/>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5" name="Группа 12"/>
            <p:cNvGrpSpPr/>
            <p:nvPr/>
          </p:nvGrpSpPr>
          <p:grpSpPr>
            <a:xfrm flipH="1">
              <a:off x="6786578" y="6500834"/>
              <a:ext cx="642942" cy="357166"/>
              <a:chOff x="7929586" y="6215082"/>
              <a:chExt cx="1071538" cy="500066"/>
            </a:xfrm>
          </p:grpSpPr>
          <p:grpSp>
            <p:nvGrpSpPr>
              <p:cNvPr id="6" name="Группа 3"/>
              <p:cNvGrpSpPr/>
              <p:nvPr/>
            </p:nvGrpSpPr>
            <p:grpSpPr>
              <a:xfrm>
                <a:off x="7929586" y="6215082"/>
                <a:ext cx="1071538" cy="500066"/>
                <a:chOff x="109537" y="7952"/>
                <a:chExt cx="1533520" cy="856080"/>
              </a:xfrm>
            </p:grpSpPr>
            <p:sp>
              <p:nvSpPr>
                <p:cNvPr id="16" name="Скругленный прямоугольник 15"/>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7"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15" name="Нашивка 14"/>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7" name="Группа 17"/>
            <p:cNvGrpSpPr/>
            <p:nvPr/>
          </p:nvGrpSpPr>
          <p:grpSpPr>
            <a:xfrm rot="16200000">
              <a:off x="7500970" y="6429384"/>
              <a:ext cx="357166" cy="500066"/>
              <a:chOff x="7929586" y="6215082"/>
              <a:chExt cx="1071538" cy="500066"/>
            </a:xfrm>
          </p:grpSpPr>
          <p:grpSp>
            <p:nvGrpSpPr>
              <p:cNvPr id="8" name="Группа 3"/>
              <p:cNvGrpSpPr/>
              <p:nvPr/>
            </p:nvGrpSpPr>
            <p:grpSpPr>
              <a:xfrm>
                <a:off x="7929586" y="6215082"/>
                <a:ext cx="1071538" cy="500066"/>
                <a:chOff x="109537" y="7952"/>
                <a:chExt cx="1533520" cy="856080"/>
              </a:xfrm>
            </p:grpSpPr>
            <p:sp>
              <p:nvSpPr>
                <p:cNvPr id="21" name="Скругленный прямоугольник 20"/>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2"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20" name="Нашивка 19"/>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Номер слайда 3"/>
          <p:cNvSpPr>
            <a:spLocks noGrp="1"/>
          </p:cNvSpPr>
          <p:nvPr>
            <p:ph type="sldNum" sz="quarter" idx="12"/>
          </p:nvPr>
        </p:nvSpPr>
        <p:spPr>
          <a:noFill/>
        </p:spPr>
        <p:txBody>
          <a:bodyPr/>
          <a:lstStyle/>
          <a:p>
            <a:fld id="{53A364E8-0A01-4890-8272-3A847946A480}" type="slidenum">
              <a:rPr lang="ru-RU"/>
              <a:pPr/>
              <a:t>24</a:t>
            </a:fld>
            <a:endParaRPr lang="ru-RU"/>
          </a:p>
        </p:txBody>
      </p:sp>
      <p:sp>
        <p:nvSpPr>
          <p:cNvPr id="36867"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36868"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Устройство лазерного принтера</a:t>
            </a:r>
          </a:p>
        </p:txBody>
      </p:sp>
      <p:sp>
        <p:nvSpPr>
          <p:cNvPr id="36869" name="Rectangle 8"/>
          <p:cNvSpPr>
            <a:spLocks noChangeArrowheads="1"/>
          </p:cNvSpPr>
          <p:nvPr/>
        </p:nvSpPr>
        <p:spPr bwMode="auto">
          <a:xfrm>
            <a:off x="334963" y="863600"/>
            <a:ext cx="8577262" cy="369888"/>
          </a:xfrm>
          <a:prstGeom prst="rect">
            <a:avLst/>
          </a:prstGeom>
          <a:noFill/>
          <a:ln w="12700">
            <a:noFill/>
            <a:miter lim="800000"/>
            <a:headEnd/>
            <a:tailEnd type="none" w="lg" len="lg"/>
          </a:ln>
        </p:spPr>
        <p:txBody>
          <a:bodyPr>
            <a:spAutoFit/>
          </a:bodyPr>
          <a:lstStyle/>
          <a:p>
            <a:pPr eaLnBrk="1" hangingPunct="1"/>
            <a:r>
              <a:rPr lang="ru-RU">
                <a:solidFill>
                  <a:schemeClr val="accent2"/>
                </a:solidFill>
              </a:rPr>
              <a:t>Печка лазерного принтера. </a:t>
            </a:r>
          </a:p>
        </p:txBody>
      </p:sp>
      <p:pic>
        <p:nvPicPr>
          <p:cNvPr id="36870" name="Рисунок 7" descr="Изображение:Laser printer pechka i bumagoprotjajnik.jpg">
            <a:hlinkClick r:id="rId3" tooltip="&quot;Изображение:Laser printer pechka i bumagoprotjajnik.jpg&quot;"/>
          </p:cNvPr>
          <p:cNvPicPr>
            <a:picLocks noChangeAspect="1" noChangeArrowheads="1"/>
          </p:cNvPicPr>
          <p:nvPr/>
        </p:nvPicPr>
        <p:blipFill>
          <a:blip r:embed="rId4" cstate="print"/>
          <a:srcRect b="3569"/>
          <a:stretch>
            <a:fillRect/>
          </a:stretch>
        </p:blipFill>
        <p:spPr bwMode="auto">
          <a:xfrm>
            <a:off x="942975" y="1293813"/>
            <a:ext cx="7469188" cy="5445125"/>
          </a:xfrm>
          <a:prstGeom prst="rect">
            <a:avLst/>
          </a:prstGeom>
          <a:noFill/>
          <a:ln w="9525">
            <a:noFill/>
            <a:miter lim="800000"/>
            <a:headEnd/>
            <a:tailEnd/>
          </a:ln>
        </p:spPr>
      </p:pic>
      <p:grpSp>
        <p:nvGrpSpPr>
          <p:cNvPr id="2" name="Группа 6"/>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0" name="Скругленный прямоугольник 9"/>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1"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9" name="Нашивка 8"/>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Номер слайда 3"/>
          <p:cNvSpPr>
            <a:spLocks noGrp="1"/>
          </p:cNvSpPr>
          <p:nvPr>
            <p:ph type="sldNum" sz="quarter" idx="12"/>
          </p:nvPr>
        </p:nvSpPr>
        <p:spPr>
          <a:noFill/>
        </p:spPr>
        <p:txBody>
          <a:bodyPr/>
          <a:lstStyle/>
          <a:p>
            <a:fld id="{4FE23925-336F-4D83-ADB9-EFF3D14CBD23}" type="slidenum">
              <a:rPr lang="ru-RU"/>
              <a:pPr/>
              <a:t>25</a:t>
            </a:fld>
            <a:endParaRPr lang="ru-RU"/>
          </a:p>
        </p:txBody>
      </p:sp>
      <p:sp>
        <p:nvSpPr>
          <p:cNvPr id="37891"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37892"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Устройство лазерного принтера</a:t>
            </a:r>
          </a:p>
        </p:txBody>
      </p:sp>
      <p:sp>
        <p:nvSpPr>
          <p:cNvPr id="37893" name="Rectangle 8"/>
          <p:cNvSpPr>
            <a:spLocks noChangeArrowheads="1"/>
          </p:cNvSpPr>
          <p:nvPr/>
        </p:nvSpPr>
        <p:spPr bwMode="auto">
          <a:xfrm>
            <a:off x="320675" y="849313"/>
            <a:ext cx="8577263" cy="1200150"/>
          </a:xfrm>
          <a:prstGeom prst="rect">
            <a:avLst/>
          </a:prstGeom>
          <a:noFill/>
          <a:ln w="12700">
            <a:noFill/>
            <a:miter lim="800000"/>
            <a:headEnd/>
            <a:tailEnd type="none" w="lg" len="lg"/>
          </a:ln>
        </p:spPr>
        <p:txBody>
          <a:bodyPr>
            <a:spAutoFit/>
          </a:bodyPr>
          <a:lstStyle/>
          <a:p>
            <a:pPr eaLnBrk="1" hangingPunct="1"/>
            <a:r>
              <a:rPr lang="ru-RU">
                <a:solidFill>
                  <a:schemeClr val="accent2"/>
                </a:solidFill>
              </a:rPr>
              <a:t>Печка крупным планом. </a:t>
            </a:r>
          </a:p>
          <a:p>
            <a:pPr eaLnBrk="1" hangingPunct="1"/>
            <a:r>
              <a:rPr lang="ru-RU"/>
              <a:t>Бумага, на которую перенесен тонер с будущим рисунком проходит через печку, где бумага с тонером разогревается и частички тонера расплавляясь прочно сцепляются с бумагой.</a:t>
            </a:r>
          </a:p>
        </p:txBody>
      </p:sp>
      <p:pic>
        <p:nvPicPr>
          <p:cNvPr id="37894" name="Рисунок 7" descr="Изображение:Laser printer pechka otkrita.jpg">
            <a:hlinkClick r:id="rId3" tooltip="&quot;Изображение:Laser printer pechka otkrita.jpg&quot;"/>
          </p:cNvPr>
          <p:cNvPicPr>
            <a:picLocks noChangeAspect="1" noChangeArrowheads="1"/>
          </p:cNvPicPr>
          <p:nvPr/>
        </p:nvPicPr>
        <p:blipFill>
          <a:blip r:embed="rId4" cstate="print"/>
          <a:srcRect b="2676"/>
          <a:stretch>
            <a:fillRect/>
          </a:stretch>
        </p:blipFill>
        <p:spPr bwMode="auto">
          <a:xfrm>
            <a:off x="1365250" y="2054225"/>
            <a:ext cx="6904038" cy="4803775"/>
          </a:xfrm>
          <a:prstGeom prst="rect">
            <a:avLst/>
          </a:prstGeom>
          <a:noFill/>
          <a:ln w="9525">
            <a:noFill/>
            <a:miter lim="800000"/>
            <a:headEnd/>
            <a:tailEnd/>
          </a:ln>
        </p:spPr>
      </p:pic>
      <p:grpSp>
        <p:nvGrpSpPr>
          <p:cNvPr id="2" name="Группа 6"/>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0" name="Скругленный прямоугольник 9"/>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1"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9" name="Нашивка 8"/>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Номер слайда 3"/>
          <p:cNvSpPr>
            <a:spLocks noGrp="1"/>
          </p:cNvSpPr>
          <p:nvPr>
            <p:ph type="sldNum" sz="quarter" idx="12"/>
          </p:nvPr>
        </p:nvSpPr>
        <p:spPr>
          <a:noFill/>
        </p:spPr>
        <p:txBody>
          <a:bodyPr/>
          <a:lstStyle/>
          <a:p>
            <a:fld id="{41173D5B-1934-44C6-B0FC-FA688728435C}" type="slidenum">
              <a:rPr lang="ru-RU"/>
              <a:pPr/>
              <a:t>26</a:t>
            </a:fld>
            <a:endParaRPr lang="ru-RU"/>
          </a:p>
        </p:txBody>
      </p:sp>
      <p:sp>
        <p:nvSpPr>
          <p:cNvPr id="38915"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38916"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Устройство лазерного принтера</a:t>
            </a:r>
          </a:p>
        </p:txBody>
      </p:sp>
      <p:sp>
        <p:nvSpPr>
          <p:cNvPr id="38917" name="Rectangle 8"/>
          <p:cNvSpPr>
            <a:spLocks noChangeArrowheads="1"/>
          </p:cNvSpPr>
          <p:nvPr/>
        </p:nvSpPr>
        <p:spPr bwMode="auto">
          <a:xfrm>
            <a:off x="320675" y="849313"/>
            <a:ext cx="8577263" cy="1477962"/>
          </a:xfrm>
          <a:prstGeom prst="rect">
            <a:avLst/>
          </a:prstGeom>
          <a:noFill/>
          <a:ln w="12700">
            <a:noFill/>
            <a:miter lim="800000"/>
            <a:headEnd/>
            <a:tailEnd type="none" w="lg" len="lg"/>
          </a:ln>
        </p:spPr>
        <p:txBody>
          <a:bodyPr>
            <a:spAutoFit/>
          </a:bodyPr>
          <a:lstStyle/>
          <a:p>
            <a:pPr eaLnBrk="1" hangingPunct="1"/>
            <a:r>
              <a:rPr lang="ru-RU">
                <a:solidFill>
                  <a:schemeClr val="accent2"/>
                </a:solidFill>
              </a:rPr>
              <a:t>Нагревательный элемент печки. </a:t>
            </a:r>
          </a:p>
          <a:p>
            <a:pPr eaLnBrk="1" hangingPunct="1"/>
            <a:r>
              <a:rPr lang="ru-RU"/>
              <a:t>Бурый валик, оставшийся в шасси – это прижимной валик печки, выполненный из силикона. Нагреватель печки представляет собой тонкую длинную фарфоровую пластинку, на которой под слоем эмали находится графитовая дорожка, которая и выполняет роль нагревателя. </a:t>
            </a:r>
          </a:p>
        </p:txBody>
      </p:sp>
      <p:pic>
        <p:nvPicPr>
          <p:cNvPr id="38918" name="Рисунок 6" descr="Изображение:Laser printer pechka razobr.jpg">
            <a:hlinkClick r:id="rId3" tooltip="&quot;Изображение:Laser printer pechka razobr.jpg&quot;"/>
          </p:cNvPr>
          <p:cNvPicPr>
            <a:picLocks noChangeAspect="1" noChangeArrowheads="1"/>
          </p:cNvPicPr>
          <p:nvPr/>
        </p:nvPicPr>
        <p:blipFill>
          <a:blip r:embed="rId4" cstate="print"/>
          <a:srcRect b="2924"/>
          <a:stretch>
            <a:fillRect/>
          </a:stretch>
        </p:blipFill>
        <p:spPr bwMode="auto">
          <a:xfrm>
            <a:off x="1406525" y="2363788"/>
            <a:ext cx="6807200" cy="4494212"/>
          </a:xfrm>
          <a:prstGeom prst="rect">
            <a:avLst/>
          </a:prstGeom>
          <a:noFill/>
          <a:ln w="9525">
            <a:noFill/>
            <a:miter lim="800000"/>
            <a:headEnd/>
            <a:tailEnd/>
          </a:ln>
        </p:spPr>
      </p:pic>
      <p:grpSp>
        <p:nvGrpSpPr>
          <p:cNvPr id="2" name="Группа 6"/>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0" name="Скругленный прямоугольник 9"/>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1"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9" name="Нашивка 8"/>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Номер слайда 3"/>
          <p:cNvSpPr>
            <a:spLocks noGrp="1"/>
          </p:cNvSpPr>
          <p:nvPr>
            <p:ph type="sldNum" sz="quarter" idx="12"/>
          </p:nvPr>
        </p:nvSpPr>
        <p:spPr>
          <a:noFill/>
        </p:spPr>
        <p:txBody>
          <a:bodyPr/>
          <a:lstStyle/>
          <a:p>
            <a:fld id="{7ADCA775-244F-4027-B376-5F48E7F926D0}" type="slidenum">
              <a:rPr lang="ru-RU"/>
              <a:pPr/>
              <a:t>27</a:t>
            </a:fld>
            <a:endParaRPr lang="ru-RU"/>
          </a:p>
        </p:txBody>
      </p:sp>
      <p:sp>
        <p:nvSpPr>
          <p:cNvPr id="39939"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39940"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Устройство лазерного принтера</a:t>
            </a:r>
          </a:p>
        </p:txBody>
      </p:sp>
      <p:sp>
        <p:nvSpPr>
          <p:cNvPr id="39941" name="Rectangle 8"/>
          <p:cNvSpPr>
            <a:spLocks noChangeArrowheads="1"/>
          </p:cNvSpPr>
          <p:nvPr/>
        </p:nvSpPr>
        <p:spPr bwMode="auto">
          <a:xfrm>
            <a:off x="320675" y="849313"/>
            <a:ext cx="8577263" cy="369887"/>
          </a:xfrm>
          <a:prstGeom prst="rect">
            <a:avLst/>
          </a:prstGeom>
          <a:noFill/>
          <a:ln w="12700">
            <a:noFill/>
            <a:miter lim="800000"/>
            <a:headEnd/>
            <a:tailEnd type="none" w="lg" len="lg"/>
          </a:ln>
        </p:spPr>
        <p:txBody>
          <a:bodyPr>
            <a:spAutoFit/>
          </a:bodyPr>
          <a:lstStyle/>
          <a:p>
            <a:pPr eaLnBrk="1" hangingPunct="1"/>
            <a:r>
              <a:rPr lang="ru-RU">
                <a:solidFill>
                  <a:schemeClr val="accent2"/>
                </a:solidFill>
              </a:rPr>
              <a:t>Нагревательный элемент печки крупным планом. </a:t>
            </a:r>
          </a:p>
        </p:txBody>
      </p:sp>
      <p:pic>
        <p:nvPicPr>
          <p:cNvPr id="39942" name="Рисунок 6" descr="Изображение:Laser printer nagr. element.jpg">
            <a:hlinkClick r:id="rId3" tooltip="&quot;Изображение:Laser printer nagr. element.jpg&quot;"/>
          </p:cNvPr>
          <p:cNvPicPr>
            <a:picLocks noChangeAspect="1" noChangeArrowheads="1"/>
          </p:cNvPicPr>
          <p:nvPr/>
        </p:nvPicPr>
        <p:blipFill>
          <a:blip r:embed="rId4" cstate="print"/>
          <a:srcRect t="8463" b="5878"/>
          <a:stretch>
            <a:fillRect/>
          </a:stretch>
        </p:blipFill>
        <p:spPr bwMode="auto">
          <a:xfrm>
            <a:off x="522288" y="1258888"/>
            <a:ext cx="8143875" cy="5599112"/>
          </a:xfrm>
          <a:prstGeom prst="rect">
            <a:avLst/>
          </a:prstGeom>
          <a:noFill/>
          <a:ln w="9525">
            <a:noFill/>
            <a:miter lim="800000"/>
            <a:headEnd/>
            <a:tailEnd/>
          </a:ln>
        </p:spPr>
      </p:pic>
      <p:grpSp>
        <p:nvGrpSpPr>
          <p:cNvPr id="2" name="Группа 6"/>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0" name="Скругленный прямоугольник 9"/>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1"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9" name="Нашивка 8"/>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Номер слайда 3"/>
          <p:cNvSpPr>
            <a:spLocks noGrp="1"/>
          </p:cNvSpPr>
          <p:nvPr>
            <p:ph type="sldNum" sz="quarter" idx="12"/>
          </p:nvPr>
        </p:nvSpPr>
        <p:spPr>
          <a:noFill/>
        </p:spPr>
        <p:txBody>
          <a:bodyPr/>
          <a:lstStyle/>
          <a:p>
            <a:fld id="{A4622B7B-F927-4F29-8DC7-1E3F6148AD86}" type="slidenum">
              <a:rPr lang="ru-RU"/>
              <a:pPr/>
              <a:t>28</a:t>
            </a:fld>
            <a:endParaRPr lang="ru-RU"/>
          </a:p>
        </p:txBody>
      </p:sp>
      <p:sp>
        <p:nvSpPr>
          <p:cNvPr id="40963"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40964"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Устройство лазерного принтера</a:t>
            </a:r>
          </a:p>
        </p:txBody>
      </p:sp>
      <p:sp>
        <p:nvSpPr>
          <p:cNvPr id="40965" name="Rectangle 8"/>
          <p:cNvSpPr>
            <a:spLocks noChangeArrowheads="1"/>
          </p:cNvSpPr>
          <p:nvPr/>
        </p:nvSpPr>
        <p:spPr bwMode="auto">
          <a:xfrm>
            <a:off x="320675" y="849313"/>
            <a:ext cx="8577263" cy="1200150"/>
          </a:xfrm>
          <a:prstGeom prst="rect">
            <a:avLst/>
          </a:prstGeom>
          <a:noFill/>
          <a:ln w="12700">
            <a:noFill/>
            <a:miter lim="800000"/>
            <a:headEnd/>
            <a:tailEnd type="none" w="lg" len="lg"/>
          </a:ln>
        </p:spPr>
        <p:txBody>
          <a:bodyPr>
            <a:spAutoFit/>
          </a:bodyPr>
          <a:lstStyle/>
          <a:p>
            <a:pPr eaLnBrk="1" hangingPunct="1"/>
            <a:r>
              <a:rPr lang="ru-RU">
                <a:solidFill>
                  <a:schemeClr val="accent2"/>
                </a:solidFill>
              </a:rPr>
              <a:t>Электронная плата крупным планом. </a:t>
            </a:r>
          </a:p>
          <a:p>
            <a:pPr eaLnBrk="1" hangingPunct="1"/>
            <a:r>
              <a:rPr lang="ru-RU"/>
              <a:t>Правая часть под экраном – интерфейсная часть. Слева пунктиром отделен блок питанияКак видно все провода крепятся посредством разъёмов – это упрощает ремонт. </a:t>
            </a:r>
          </a:p>
        </p:txBody>
      </p:sp>
      <p:pic>
        <p:nvPicPr>
          <p:cNvPr id="40966" name="Рисунок 6" descr="Изображение:Laser printer plata.jpg">
            <a:hlinkClick r:id="rId3" tooltip="&quot;Изображение:Laser printer plata.jpg&quot;"/>
          </p:cNvPr>
          <p:cNvPicPr>
            <a:picLocks noChangeAspect="1" noChangeArrowheads="1"/>
          </p:cNvPicPr>
          <p:nvPr/>
        </p:nvPicPr>
        <p:blipFill>
          <a:blip r:embed="rId4" cstate="print"/>
          <a:srcRect t="4852" b="2130"/>
          <a:stretch>
            <a:fillRect/>
          </a:stretch>
        </p:blipFill>
        <p:spPr bwMode="auto">
          <a:xfrm>
            <a:off x="1252538" y="1970088"/>
            <a:ext cx="6230937" cy="4887912"/>
          </a:xfrm>
          <a:prstGeom prst="rect">
            <a:avLst/>
          </a:prstGeom>
          <a:noFill/>
          <a:ln w="9525">
            <a:noFill/>
            <a:miter lim="800000"/>
            <a:headEnd/>
            <a:tailEnd/>
          </a:ln>
        </p:spPr>
      </p:pic>
      <p:grpSp>
        <p:nvGrpSpPr>
          <p:cNvPr id="2" name="Группа 6"/>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0" name="Скругленный прямоугольник 9"/>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1"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9" name="Нашивка 8"/>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Номер слайда 3"/>
          <p:cNvSpPr>
            <a:spLocks noGrp="1"/>
          </p:cNvSpPr>
          <p:nvPr>
            <p:ph type="sldNum" sz="quarter" idx="12"/>
          </p:nvPr>
        </p:nvSpPr>
        <p:spPr>
          <a:noFill/>
        </p:spPr>
        <p:txBody>
          <a:bodyPr/>
          <a:lstStyle/>
          <a:p>
            <a:fld id="{589EA21B-A969-4143-8D9A-062D42E9CDB4}" type="slidenum">
              <a:rPr lang="ru-RU"/>
              <a:pPr/>
              <a:t>29</a:t>
            </a:fld>
            <a:endParaRPr lang="ru-RU"/>
          </a:p>
        </p:txBody>
      </p:sp>
      <p:sp>
        <p:nvSpPr>
          <p:cNvPr id="12291"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12292"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Конструкция картриджа</a:t>
            </a:r>
          </a:p>
        </p:txBody>
      </p:sp>
      <p:sp>
        <p:nvSpPr>
          <p:cNvPr id="12293" name="AutoShape 2" descr="&amp;Rcy;&amp;icy;&amp;scy;. 2. &amp;Ocy;&amp;scy;&amp;ncy;&amp;ocy;&amp;vcy;&amp;ncy;&amp;ycy;&amp;iecy; &amp;kcy;&amp;ocy;&amp;ncy;&amp;scy;&amp;tcy;&amp;rcy;&amp;ucy;&amp;kcy;&amp;tcy;&amp;icy;&amp;vcy;&amp;ncy;&amp;ycy;&amp;iecy; &amp;ecy;&amp;lcy;&amp;iecy;&amp;mcy;&amp;iecy;&amp;ncy;&amp;tcy;&amp;ycy; &amp;ocy;&amp;tcy;&amp;dcy;&amp;iecy;&amp;lcy;&amp;iecy;&amp;ncy;&amp;icy;&amp;yacy; &amp;dcy;&amp;lcy;&amp;yacy; &amp;ocy;&amp;tcy;&amp;rcy;&amp;acy;&amp;bcy;&amp;ocy;&amp;tcy;&amp;acy;&amp;ncy;&amp;ncy;&amp;ocy;&amp;gcy;&amp;ocy; &amp;tcy;&amp;ocy;&amp;ncy;&amp;iecy;&amp;rcy;&amp;acy;"/>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pic>
        <p:nvPicPr>
          <p:cNvPr id="12294" name="Picture 5" descr="http://img.auctiva.com/imgdata/1/4/2/5/2/7/6/webimg/550616750_o.jpg"/>
          <p:cNvPicPr>
            <a:picLocks noChangeAspect="1" noChangeArrowheads="1"/>
          </p:cNvPicPr>
          <p:nvPr/>
        </p:nvPicPr>
        <p:blipFill>
          <a:blip r:embed="rId3" cstate="print"/>
          <a:srcRect/>
          <a:stretch>
            <a:fillRect/>
          </a:stretch>
        </p:blipFill>
        <p:spPr bwMode="auto">
          <a:xfrm>
            <a:off x="0" y="998538"/>
            <a:ext cx="5922963" cy="3073400"/>
          </a:xfrm>
          <a:prstGeom prst="rect">
            <a:avLst/>
          </a:prstGeom>
          <a:noFill/>
          <a:ln w="9525">
            <a:noFill/>
            <a:miter lim="800000"/>
            <a:headEnd/>
            <a:tailEnd/>
          </a:ln>
        </p:spPr>
      </p:pic>
      <p:pic>
        <p:nvPicPr>
          <p:cNvPr id="12295" name="Picture 7" descr="http://www.tonerrefillkits.com/images/HP-Q2612A-Toner-Cartridge.jpg"/>
          <p:cNvPicPr>
            <a:picLocks noChangeAspect="1" noChangeArrowheads="1"/>
          </p:cNvPicPr>
          <p:nvPr/>
        </p:nvPicPr>
        <p:blipFill>
          <a:blip r:embed="rId4" cstate="print"/>
          <a:srcRect t="32123" b="31693"/>
          <a:stretch>
            <a:fillRect/>
          </a:stretch>
        </p:blipFill>
        <p:spPr bwMode="auto">
          <a:xfrm>
            <a:off x="1889125" y="4065588"/>
            <a:ext cx="6842125" cy="2476500"/>
          </a:xfrm>
          <a:prstGeom prst="rect">
            <a:avLst/>
          </a:prstGeom>
          <a:noFill/>
          <a:ln w="9525">
            <a:noFill/>
            <a:miter lim="800000"/>
            <a:headEnd/>
            <a:tailEnd/>
          </a:ln>
        </p:spPr>
      </p:pic>
      <p:grpSp>
        <p:nvGrpSpPr>
          <p:cNvPr id="2" name="Группа 7"/>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1" name="Скругленный прямоугольник 10"/>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2"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10" name="Нашивка 9"/>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ЛАЗЕРНЫЕ ПРИНТЕРЫ</a:t>
            </a:r>
            <a:endParaRPr lang="ru-RU" dirty="0"/>
          </a:p>
        </p:txBody>
      </p:sp>
      <p:sp>
        <p:nvSpPr>
          <p:cNvPr id="3" name="Содержимое 2"/>
          <p:cNvSpPr>
            <a:spLocks noGrp="1"/>
          </p:cNvSpPr>
          <p:nvPr>
            <p:ph sz="quarter" idx="1"/>
          </p:nvPr>
        </p:nvSpPr>
        <p:spPr/>
        <p:txBody>
          <a:bodyPr>
            <a:normAutofit fontScale="62500" lnSpcReduction="20000"/>
          </a:bodyPr>
          <a:lstStyle/>
          <a:p>
            <a:pPr indent="365125" algn="just"/>
            <a:r>
              <a:rPr lang="ru-RU" sz="2800" dirty="0" smtClean="0">
                <a:latin typeface="Times New Roman" pitchFamily="18" charset="0"/>
                <a:cs typeface="Times New Roman" pitchFamily="18" charset="0"/>
              </a:rPr>
              <a:t>Высокое напряжение, подаваемое на этот провод вызывает возникновение вокруг него светящейся ионизированной области - короны. </a:t>
            </a:r>
          </a:p>
          <a:p>
            <a:pPr indent="365125" algn="just"/>
            <a:r>
              <a:rPr lang="ru-RU" sz="2800" dirty="0" smtClean="0">
                <a:latin typeface="Times New Roman" pitchFamily="18" charset="0"/>
                <a:cs typeface="Times New Roman" pitchFamily="18" charset="0"/>
              </a:rPr>
              <a:t>Лазер, управляемый микроконтроллером, генерирует тонкий световой луч, отражающийся от вращающегося зеркала. Этот луч, падая на барабан, изменяет его электрический заряд в точке падения. Таким образом, на барабане возникает скрытая копия изображения. </a:t>
            </a:r>
          </a:p>
          <a:p>
            <a:pPr indent="365125" algn="just"/>
            <a:r>
              <a:rPr lang="ru-RU" sz="2800" dirty="0" smtClean="0">
                <a:latin typeface="Times New Roman" pitchFamily="18" charset="0"/>
                <a:cs typeface="Times New Roman" pitchFamily="18" charset="0"/>
              </a:rPr>
              <a:t>Далее на барабан наносится тонер - мельчайшая красящая пыль. Под действием статического заряда эти мелкие частицы притягиваются к поверхности барабана в точках, подвергшихся экспозиции, и формируют изображение. </a:t>
            </a:r>
          </a:p>
          <a:p>
            <a:pPr indent="365125" algn="just"/>
            <a:r>
              <a:rPr lang="ru-RU" sz="2800" dirty="0" smtClean="0">
                <a:latin typeface="Times New Roman" pitchFamily="18" charset="0"/>
                <a:cs typeface="Times New Roman" pitchFamily="18" charset="0"/>
              </a:rPr>
              <a:t>Бумага втягивается с подающего лотка и с помощью системы валиков перемещается к барабану. Перед барабаном бумаге сообщается статический заряд. Бумага соприкасается с барабаном и притягивает, благодаря своему заряду, частички тонера от барабана. </a:t>
            </a:r>
          </a:p>
          <a:p>
            <a:pPr indent="365125" algn="just"/>
            <a:r>
              <a:rPr lang="ru-RU" sz="2800" dirty="0" smtClean="0">
                <a:latin typeface="Times New Roman" pitchFamily="18" charset="0"/>
                <a:cs typeface="Times New Roman" pitchFamily="18" charset="0"/>
              </a:rPr>
              <a:t>Для фиксации тонера бумага вновь заряжается и пропускается между двумя роликами с температурой 180 градусов. Затем барабан разряжается, очищается от прилипших частиц и готов для нового процесса печати</a:t>
            </a:r>
          </a:p>
          <a:p>
            <a:endParaRPr lang="ru-RU" dirty="0"/>
          </a:p>
        </p:txBody>
      </p:sp>
      <p:grpSp>
        <p:nvGrpSpPr>
          <p:cNvPr id="4" name="Группа 3"/>
          <p:cNvGrpSpPr/>
          <p:nvPr/>
        </p:nvGrpSpPr>
        <p:grpSpPr>
          <a:xfrm>
            <a:off x="7929586" y="6215082"/>
            <a:ext cx="1071538" cy="500066"/>
            <a:chOff x="7929586" y="6215082"/>
            <a:chExt cx="1071538" cy="500066"/>
          </a:xfrm>
        </p:grpSpPr>
        <p:grpSp>
          <p:nvGrpSpPr>
            <p:cNvPr id="5" name="Группа 3"/>
            <p:cNvGrpSpPr/>
            <p:nvPr/>
          </p:nvGrpSpPr>
          <p:grpSpPr>
            <a:xfrm>
              <a:off x="7929586" y="6215082"/>
              <a:ext cx="1071538" cy="500066"/>
              <a:chOff x="109537" y="7952"/>
              <a:chExt cx="1533520" cy="856080"/>
            </a:xfrm>
          </p:grpSpPr>
          <p:sp>
            <p:nvSpPr>
              <p:cNvPr id="7" name="Скругленный прямоугольник 6"/>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8"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6" name="Нашивка 5"/>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a:noFill/>
        </p:spPr>
        <p:txBody>
          <a:bodyPr/>
          <a:lstStyle/>
          <a:p>
            <a:fld id="{269DB80E-B646-430E-A892-DDE470BD849F}" type="slidenum">
              <a:rPr lang="ru-RU"/>
              <a:pPr/>
              <a:t>30</a:t>
            </a:fld>
            <a:endParaRPr lang="ru-RU"/>
          </a:p>
        </p:txBody>
      </p:sp>
      <p:sp>
        <p:nvSpPr>
          <p:cNvPr id="13315"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13316"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Конструкция картриджа</a:t>
            </a:r>
          </a:p>
        </p:txBody>
      </p:sp>
      <p:sp>
        <p:nvSpPr>
          <p:cNvPr id="13317" name="AutoShape 2" descr="&amp;Rcy;&amp;icy;&amp;scy;. 2. &amp;Ocy;&amp;scy;&amp;ncy;&amp;ocy;&amp;vcy;&amp;ncy;&amp;ycy;&amp;iecy; &amp;kcy;&amp;ocy;&amp;ncy;&amp;scy;&amp;tcy;&amp;rcy;&amp;ucy;&amp;kcy;&amp;tcy;&amp;icy;&amp;vcy;&amp;ncy;&amp;ycy;&amp;iecy; &amp;ecy;&amp;lcy;&amp;iecy;&amp;mcy;&amp;iecy;&amp;ncy;&amp;tcy;&amp;ycy; &amp;ocy;&amp;tcy;&amp;dcy;&amp;iecy;&amp;lcy;&amp;iecy;&amp;ncy;&amp;icy;&amp;yacy; &amp;dcy;&amp;lcy;&amp;yacy; &amp;ocy;&amp;tcy;&amp;rcy;&amp;acy;&amp;bcy;&amp;ocy;&amp;tcy;&amp;acy;&amp;ncy;&amp;ncy;&amp;ocy;&amp;gcy;&amp;ocy; &amp;tcy;&amp;ocy;&amp;ncy;&amp;iecy;&amp;rcy;&amp;acy;"/>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pic>
        <p:nvPicPr>
          <p:cNvPr id="13318" name="Picture 3"/>
          <p:cNvPicPr>
            <a:picLocks noChangeAspect="1" noChangeArrowheads="1"/>
          </p:cNvPicPr>
          <p:nvPr/>
        </p:nvPicPr>
        <p:blipFill>
          <a:blip r:embed="rId3" cstate="print"/>
          <a:srcRect/>
          <a:stretch>
            <a:fillRect/>
          </a:stretch>
        </p:blipFill>
        <p:spPr bwMode="auto">
          <a:xfrm>
            <a:off x="1243013" y="1162050"/>
            <a:ext cx="6902450" cy="5695950"/>
          </a:xfrm>
          <a:prstGeom prst="rect">
            <a:avLst/>
          </a:prstGeom>
          <a:noFill/>
          <a:ln w="12700">
            <a:noFill/>
            <a:miter lim="800000"/>
            <a:headEnd/>
            <a:tailEnd type="none" w="lg" len="lg"/>
          </a:ln>
        </p:spPr>
      </p:pic>
      <p:sp>
        <p:nvSpPr>
          <p:cNvPr id="13319" name="Прямоугольник 7"/>
          <p:cNvSpPr>
            <a:spLocks noChangeArrowheads="1"/>
          </p:cNvSpPr>
          <p:nvPr/>
        </p:nvSpPr>
        <p:spPr bwMode="auto">
          <a:xfrm>
            <a:off x="168275" y="841375"/>
            <a:ext cx="8975725" cy="368300"/>
          </a:xfrm>
          <a:prstGeom prst="rect">
            <a:avLst/>
          </a:prstGeom>
          <a:noFill/>
          <a:ln w="9525">
            <a:noFill/>
            <a:miter lim="800000"/>
            <a:headEnd/>
            <a:tailEnd/>
          </a:ln>
        </p:spPr>
        <p:txBody>
          <a:bodyPr>
            <a:spAutoFit/>
          </a:bodyPr>
          <a:lstStyle/>
          <a:p>
            <a:pPr eaLnBrk="1" hangingPunct="1"/>
            <a:r>
              <a:rPr lang="ru-RU">
                <a:solidFill>
                  <a:schemeClr val="accent2"/>
                </a:solidFill>
              </a:rPr>
              <a:t>Основные конструктивные элементы отделения для отработанного тонера</a:t>
            </a:r>
          </a:p>
        </p:txBody>
      </p:sp>
      <p:grpSp>
        <p:nvGrpSpPr>
          <p:cNvPr id="2" name="Группа 7"/>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1" name="Скругленный прямоугольник 10"/>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2"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10" name="Нашивка 9"/>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3"/>
          <p:cNvSpPr>
            <a:spLocks noGrp="1"/>
          </p:cNvSpPr>
          <p:nvPr>
            <p:ph type="sldNum" sz="quarter" idx="12"/>
          </p:nvPr>
        </p:nvSpPr>
        <p:spPr>
          <a:noFill/>
        </p:spPr>
        <p:txBody>
          <a:bodyPr/>
          <a:lstStyle/>
          <a:p>
            <a:fld id="{AB654FAB-409E-4C59-8491-45A55A464875}" type="slidenum">
              <a:rPr lang="ru-RU"/>
              <a:pPr/>
              <a:t>31</a:t>
            </a:fld>
            <a:endParaRPr lang="ru-RU"/>
          </a:p>
        </p:txBody>
      </p:sp>
      <p:sp>
        <p:nvSpPr>
          <p:cNvPr id="14339"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14340"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Конструкция картриджа</a:t>
            </a:r>
          </a:p>
        </p:txBody>
      </p:sp>
      <p:sp>
        <p:nvSpPr>
          <p:cNvPr id="14341" name="AutoShape 2" descr="&amp;Rcy;&amp;icy;&amp;scy;. 2. &amp;Ocy;&amp;scy;&amp;ncy;&amp;ocy;&amp;vcy;&amp;ncy;&amp;ycy;&amp;iecy; &amp;kcy;&amp;ocy;&amp;ncy;&amp;scy;&amp;tcy;&amp;rcy;&amp;ucy;&amp;kcy;&amp;tcy;&amp;icy;&amp;vcy;&amp;ncy;&amp;ycy;&amp;iecy; &amp;ecy;&amp;lcy;&amp;iecy;&amp;mcy;&amp;iecy;&amp;ncy;&amp;tcy;&amp;ycy; &amp;ocy;&amp;tcy;&amp;dcy;&amp;iecy;&amp;lcy;&amp;iecy;&amp;ncy;&amp;icy;&amp;yacy; &amp;dcy;&amp;lcy;&amp;yacy; &amp;ocy;&amp;tcy;&amp;rcy;&amp;acy;&amp;bcy;&amp;ocy;&amp;tcy;&amp;acy;&amp;ncy;&amp;ncy;&amp;ocy;&amp;gcy;&amp;ocy; &amp;tcy;&amp;ocy;&amp;ncy;&amp;iecy;&amp;rcy;&amp;acy;"/>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sp>
        <p:nvSpPr>
          <p:cNvPr id="14342" name="Прямоугольник 7"/>
          <p:cNvSpPr>
            <a:spLocks noChangeArrowheads="1"/>
          </p:cNvSpPr>
          <p:nvPr/>
        </p:nvSpPr>
        <p:spPr bwMode="auto">
          <a:xfrm>
            <a:off x="127000" y="841375"/>
            <a:ext cx="9017000" cy="368300"/>
          </a:xfrm>
          <a:prstGeom prst="rect">
            <a:avLst/>
          </a:prstGeom>
          <a:noFill/>
          <a:ln w="9525">
            <a:noFill/>
            <a:miter lim="800000"/>
            <a:headEnd/>
            <a:tailEnd/>
          </a:ln>
        </p:spPr>
        <p:txBody>
          <a:bodyPr>
            <a:spAutoFit/>
          </a:bodyPr>
          <a:lstStyle/>
          <a:p>
            <a:pPr eaLnBrk="1" hangingPunct="1"/>
            <a:r>
              <a:rPr lang="ru-RU">
                <a:solidFill>
                  <a:schemeClr val="accent2"/>
                </a:solidFill>
              </a:rPr>
              <a:t>Основные конструктивные элементы отделения для отработанного тонера</a:t>
            </a:r>
          </a:p>
        </p:txBody>
      </p:sp>
      <p:pic>
        <p:nvPicPr>
          <p:cNvPr id="14343" name="Picture 2"/>
          <p:cNvPicPr>
            <a:picLocks noChangeAspect="1" noChangeArrowheads="1"/>
          </p:cNvPicPr>
          <p:nvPr/>
        </p:nvPicPr>
        <p:blipFill>
          <a:blip r:embed="rId3" cstate="print"/>
          <a:srcRect/>
          <a:stretch>
            <a:fillRect/>
          </a:stretch>
        </p:blipFill>
        <p:spPr bwMode="auto">
          <a:xfrm>
            <a:off x="1136650" y="1200150"/>
            <a:ext cx="6811963" cy="5646738"/>
          </a:xfrm>
          <a:prstGeom prst="rect">
            <a:avLst/>
          </a:prstGeom>
          <a:noFill/>
          <a:ln w="12700">
            <a:noFill/>
            <a:miter lim="800000"/>
            <a:headEnd/>
            <a:tailEnd type="none" w="lg" len="lg"/>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омер слайда 3"/>
          <p:cNvSpPr>
            <a:spLocks noGrp="1"/>
          </p:cNvSpPr>
          <p:nvPr>
            <p:ph type="sldNum" sz="quarter" idx="12"/>
          </p:nvPr>
        </p:nvSpPr>
        <p:spPr>
          <a:noFill/>
        </p:spPr>
        <p:txBody>
          <a:bodyPr/>
          <a:lstStyle/>
          <a:p>
            <a:fld id="{ED9722CA-4A73-4A6A-9CB8-46F927A8F380}" type="slidenum">
              <a:rPr lang="ru-RU"/>
              <a:pPr/>
              <a:t>32</a:t>
            </a:fld>
            <a:endParaRPr lang="ru-RU"/>
          </a:p>
        </p:txBody>
      </p:sp>
      <p:sp>
        <p:nvSpPr>
          <p:cNvPr id="15363"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15364"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Конструкция картриджа</a:t>
            </a:r>
          </a:p>
        </p:txBody>
      </p:sp>
      <p:sp>
        <p:nvSpPr>
          <p:cNvPr id="15365" name="AutoShape 2" descr="&amp;Rcy;&amp;icy;&amp;scy;. 2. &amp;Ocy;&amp;scy;&amp;ncy;&amp;ocy;&amp;vcy;&amp;ncy;&amp;ycy;&amp;iecy; &amp;kcy;&amp;ocy;&amp;ncy;&amp;scy;&amp;tcy;&amp;rcy;&amp;ucy;&amp;kcy;&amp;tcy;&amp;icy;&amp;vcy;&amp;ncy;&amp;ycy;&amp;iecy; &amp;ecy;&amp;lcy;&amp;iecy;&amp;mcy;&amp;iecy;&amp;ncy;&amp;tcy;&amp;ycy; &amp;ocy;&amp;tcy;&amp;dcy;&amp;iecy;&amp;lcy;&amp;iecy;&amp;ncy;&amp;icy;&amp;yacy; &amp;dcy;&amp;lcy;&amp;yacy; &amp;ocy;&amp;tcy;&amp;rcy;&amp;acy;&amp;bcy;&amp;ocy;&amp;tcy;&amp;acy;&amp;ncy;&amp;ncy;&amp;ocy;&amp;gcy;&amp;ocy; &amp;tcy;&amp;ocy;&amp;ncy;&amp;iecy;&amp;rcy;&amp;acy;"/>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sp>
        <p:nvSpPr>
          <p:cNvPr id="15366" name="Прямоугольник 7"/>
          <p:cNvSpPr>
            <a:spLocks noChangeArrowheads="1"/>
          </p:cNvSpPr>
          <p:nvPr/>
        </p:nvSpPr>
        <p:spPr bwMode="auto">
          <a:xfrm>
            <a:off x="98425" y="911225"/>
            <a:ext cx="8877300" cy="369888"/>
          </a:xfrm>
          <a:prstGeom prst="rect">
            <a:avLst/>
          </a:prstGeom>
          <a:noFill/>
          <a:ln w="9525">
            <a:noFill/>
            <a:miter lim="800000"/>
            <a:headEnd/>
            <a:tailEnd/>
          </a:ln>
        </p:spPr>
        <p:txBody>
          <a:bodyPr>
            <a:spAutoFit/>
          </a:bodyPr>
          <a:lstStyle/>
          <a:p>
            <a:pPr eaLnBrk="1" hangingPunct="1"/>
            <a:r>
              <a:rPr lang="ru-RU">
                <a:solidFill>
                  <a:schemeClr val="accent2"/>
                </a:solidFill>
              </a:rPr>
              <a:t>Основные конструктивные элементы отделения для отработанного тонера</a:t>
            </a:r>
          </a:p>
        </p:txBody>
      </p:sp>
      <p:sp>
        <p:nvSpPr>
          <p:cNvPr id="15367" name="Прямоугольник 8"/>
          <p:cNvSpPr>
            <a:spLocks noChangeArrowheads="1"/>
          </p:cNvSpPr>
          <p:nvPr/>
        </p:nvSpPr>
        <p:spPr bwMode="auto">
          <a:xfrm>
            <a:off x="112713" y="1376363"/>
            <a:ext cx="8961437" cy="5356225"/>
          </a:xfrm>
          <a:prstGeom prst="rect">
            <a:avLst/>
          </a:prstGeom>
          <a:noFill/>
          <a:ln w="9525">
            <a:noFill/>
            <a:miter lim="800000"/>
            <a:headEnd/>
            <a:tailEnd/>
          </a:ln>
        </p:spPr>
        <p:txBody>
          <a:bodyPr>
            <a:spAutoFit/>
          </a:bodyPr>
          <a:lstStyle/>
          <a:p>
            <a:pPr algn="just" eaLnBrk="1" hangingPunct="1"/>
            <a:r>
              <a:rPr lang="ru-RU">
                <a:solidFill>
                  <a:srgbClr val="C00000"/>
                </a:solidFill>
              </a:rPr>
              <a:t>1 – Фотобарабан (Organic Photo Conductor (OPC) Drum)</a:t>
            </a:r>
            <a:r>
              <a:rPr lang="ru-RU"/>
              <a:t>. Представляет собой алюминиевый цилиндр, покрытый органическим светочувствительным и фотопроводящим материалом (обычно оксидом цинка), который способен сохранять образ, наносимый лазерным лучом;</a:t>
            </a:r>
            <a:br>
              <a:rPr lang="ru-RU"/>
            </a:br>
            <a:r>
              <a:rPr lang="ru-RU"/>
              <a:t/>
            </a:r>
            <a:br>
              <a:rPr lang="ru-RU"/>
            </a:br>
            <a:r>
              <a:rPr lang="ru-RU">
                <a:solidFill>
                  <a:srgbClr val="C00000"/>
                </a:solidFill>
              </a:rPr>
              <a:t>2 – Вал первичного заряда (Primary Charge Roller (PCR)). </a:t>
            </a:r>
            <a:r>
              <a:rPr lang="ru-RU"/>
              <a:t>Обеспечивает равномерный отрицательный заряд барабана. Выполнен из токопроводящей резиновой или поролоновой основы, нанесенной на металлический вал;</a:t>
            </a:r>
            <a:br>
              <a:rPr lang="ru-RU"/>
            </a:br>
            <a:r>
              <a:rPr lang="ru-RU"/>
              <a:t/>
            </a:r>
            <a:br>
              <a:rPr lang="ru-RU"/>
            </a:br>
            <a:r>
              <a:rPr lang="ru-RU">
                <a:solidFill>
                  <a:srgbClr val="C00000"/>
                </a:solidFill>
              </a:rPr>
              <a:t>3 – «Вайпер», ракель, чистящее лезвие (Wiper Blade, Cleaning Blade).</a:t>
            </a:r>
            <a:r>
              <a:rPr lang="ru-RU"/>
              <a:t> Очищает барабан от остатков тонера, который не был перенесен на бумагу. Конструктивно выполнен в виде металлического каркаса (stamping) с полиуретановой пластиной (blade) на конце;</a:t>
            </a:r>
            <a:br>
              <a:rPr lang="ru-RU"/>
            </a:br>
            <a:r>
              <a:rPr lang="ru-RU"/>
              <a:t/>
            </a:r>
            <a:br>
              <a:rPr lang="ru-RU"/>
            </a:br>
            <a:r>
              <a:rPr lang="ru-RU">
                <a:solidFill>
                  <a:srgbClr val="C00000"/>
                </a:solidFill>
              </a:rPr>
              <a:t>4 – Лезвие очистки (Recovery Blade). </a:t>
            </a:r>
            <a:r>
              <a:rPr lang="ru-RU"/>
              <a:t>Перекрывает область между барабаном и бункером для отработанного тонера. Recovery Blade пропускает тонер, оставшийся на барабане, внутрь бункера и не дает ему высыпаться в обратном направлении (из бункера на бумагу).</a:t>
            </a:r>
          </a:p>
        </p:txBody>
      </p:sp>
      <p:grpSp>
        <p:nvGrpSpPr>
          <p:cNvPr id="2" name="Группа 7"/>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1" name="Скругленный прямоугольник 10"/>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2"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10" name="Нашивка 9"/>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3"/>
          <p:cNvSpPr>
            <a:spLocks noGrp="1"/>
          </p:cNvSpPr>
          <p:nvPr>
            <p:ph type="sldNum" sz="quarter" idx="12"/>
          </p:nvPr>
        </p:nvSpPr>
        <p:spPr>
          <a:noFill/>
        </p:spPr>
        <p:txBody>
          <a:bodyPr/>
          <a:lstStyle/>
          <a:p>
            <a:fld id="{3AB8E612-2316-4D41-86DC-3C35705FB392}" type="slidenum">
              <a:rPr lang="ru-RU"/>
              <a:pPr/>
              <a:t>33</a:t>
            </a:fld>
            <a:endParaRPr lang="ru-RU"/>
          </a:p>
        </p:txBody>
      </p:sp>
      <p:sp>
        <p:nvSpPr>
          <p:cNvPr id="16387"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16388"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Конструкция картриджа</a:t>
            </a:r>
          </a:p>
        </p:txBody>
      </p:sp>
      <p:sp>
        <p:nvSpPr>
          <p:cNvPr id="16389" name="AutoShape 2" descr="&amp;Rcy;&amp;icy;&amp;scy;. 2. &amp;Ocy;&amp;scy;&amp;ncy;&amp;ocy;&amp;vcy;&amp;ncy;&amp;ycy;&amp;iecy; &amp;kcy;&amp;ocy;&amp;ncy;&amp;scy;&amp;tcy;&amp;rcy;&amp;ucy;&amp;kcy;&amp;tcy;&amp;icy;&amp;vcy;&amp;ncy;&amp;ycy;&amp;iecy; &amp;ecy;&amp;lcy;&amp;iecy;&amp;mcy;&amp;iecy;&amp;ncy;&amp;tcy;&amp;ycy; &amp;ocy;&amp;tcy;&amp;dcy;&amp;iecy;&amp;lcy;&amp;iecy;&amp;ncy;&amp;icy;&amp;yacy; &amp;dcy;&amp;lcy;&amp;yacy; &amp;ocy;&amp;tcy;&amp;rcy;&amp;acy;&amp;bcy;&amp;ocy;&amp;tcy;&amp;acy;&amp;ncy;&amp;ncy;&amp;ocy;&amp;gcy;&amp;ocy; &amp;tcy;&amp;ocy;&amp;ncy;&amp;iecy;&amp;rcy;&amp;acy;"/>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sp>
        <p:nvSpPr>
          <p:cNvPr id="16390" name="Прямоугольник 7"/>
          <p:cNvSpPr>
            <a:spLocks noChangeArrowheads="1"/>
          </p:cNvSpPr>
          <p:nvPr/>
        </p:nvSpPr>
        <p:spPr bwMode="auto">
          <a:xfrm>
            <a:off x="323850" y="841375"/>
            <a:ext cx="9017000" cy="368300"/>
          </a:xfrm>
          <a:prstGeom prst="rect">
            <a:avLst/>
          </a:prstGeom>
          <a:noFill/>
          <a:ln w="9525">
            <a:noFill/>
            <a:miter lim="800000"/>
            <a:headEnd/>
            <a:tailEnd/>
          </a:ln>
        </p:spPr>
        <p:txBody>
          <a:bodyPr>
            <a:spAutoFit/>
          </a:bodyPr>
          <a:lstStyle/>
          <a:p>
            <a:pPr eaLnBrk="1" hangingPunct="1"/>
            <a:r>
              <a:rPr lang="ru-RU">
                <a:solidFill>
                  <a:schemeClr val="accent2"/>
                </a:solidFill>
              </a:rPr>
              <a:t>Основные конструктивные элементы тонерного отсека</a:t>
            </a:r>
          </a:p>
        </p:txBody>
      </p:sp>
      <p:pic>
        <p:nvPicPr>
          <p:cNvPr id="16391" name="Picture 2"/>
          <p:cNvPicPr>
            <a:picLocks noChangeAspect="1" noChangeArrowheads="1"/>
          </p:cNvPicPr>
          <p:nvPr/>
        </p:nvPicPr>
        <p:blipFill>
          <a:blip r:embed="rId3" cstate="print"/>
          <a:srcRect/>
          <a:stretch>
            <a:fillRect/>
          </a:stretch>
        </p:blipFill>
        <p:spPr bwMode="auto">
          <a:xfrm>
            <a:off x="109538" y="1747838"/>
            <a:ext cx="8832850" cy="4019550"/>
          </a:xfrm>
          <a:prstGeom prst="rect">
            <a:avLst/>
          </a:prstGeom>
          <a:noFill/>
          <a:ln w="12700">
            <a:noFill/>
            <a:miter lim="800000"/>
            <a:headEnd/>
            <a:tailEnd type="none" w="lg" len="lg"/>
          </a:ln>
        </p:spPr>
      </p:pic>
      <p:grpSp>
        <p:nvGrpSpPr>
          <p:cNvPr id="2" name="Группа 7"/>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1" name="Скругленный прямоугольник 10"/>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2"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10" name="Нашивка 9"/>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Номер слайда 3"/>
          <p:cNvSpPr>
            <a:spLocks noGrp="1"/>
          </p:cNvSpPr>
          <p:nvPr>
            <p:ph type="sldNum" sz="quarter" idx="12"/>
          </p:nvPr>
        </p:nvSpPr>
        <p:spPr>
          <a:noFill/>
        </p:spPr>
        <p:txBody>
          <a:bodyPr/>
          <a:lstStyle/>
          <a:p>
            <a:fld id="{5D357001-864D-48EB-A512-CA71421E5E6E}" type="slidenum">
              <a:rPr lang="ru-RU"/>
              <a:pPr/>
              <a:t>34</a:t>
            </a:fld>
            <a:endParaRPr lang="ru-RU"/>
          </a:p>
        </p:txBody>
      </p:sp>
      <p:sp>
        <p:nvSpPr>
          <p:cNvPr id="17411"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17412"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Конструкция картриджа</a:t>
            </a:r>
          </a:p>
        </p:txBody>
      </p:sp>
      <p:sp>
        <p:nvSpPr>
          <p:cNvPr id="17413" name="AutoShape 2" descr="&amp;Rcy;&amp;icy;&amp;scy;. 2. &amp;Ocy;&amp;scy;&amp;ncy;&amp;ocy;&amp;vcy;&amp;ncy;&amp;ycy;&amp;iecy; &amp;kcy;&amp;ocy;&amp;ncy;&amp;scy;&amp;tcy;&amp;rcy;&amp;ucy;&amp;kcy;&amp;tcy;&amp;icy;&amp;vcy;&amp;ncy;&amp;ycy;&amp;iecy; &amp;ecy;&amp;lcy;&amp;iecy;&amp;mcy;&amp;iecy;&amp;ncy;&amp;tcy;&amp;ycy; &amp;ocy;&amp;tcy;&amp;dcy;&amp;iecy;&amp;lcy;&amp;iecy;&amp;ncy;&amp;icy;&amp;yacy; &amp;dcy;&amp;lcy;&amp;yacy; &amp;ocy;&amp;tcy;&amp;rcy;&amp;acy;&amp;bcy;&amp;ocy;&amp;tcy;&amp;acy;&amp;ncy;&amp;ncy;&amp;ocy;&amp;gcy;&amp;ocy; &amp;tcy;&amp;ocy;&amp;ncy;&amp;iecy;&amp;rcy;&amp;acy;"/>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sp>
        <p:nvSpPr>
          <p:cNvPr id="17414" name="Прямоугольник 7"/>
          <p:cNvSpPr>
            <a:spLocks noChangeArrowheads="1"/>
          </p:cNvSpPr>
          <p:nvPr/>
        </p:nvSpPr>
        <p:spPr bwMode="auto">
          <a:xfrm>
            <a:off x="323850" y="841375"/>
            <a:ext cx="9017000" cy="368300"/>
          </a:xfrm>
          <a:prstGeom prst="rect">
            <a:avLst/>
          </a:prstGeom>
          <a:noFill/>
          <a:ln w="9525">
            <a:noFill/>
            <a:miter lim="800000"/>
            <a:headEnd/>
            <a:tailEnd/>
          </a:ln>
        </p:spPr>
        <p:txBody>
          <a:bodyPr>
            <a:spAutoFit/>
          </a:bodyPr>
          <a:lstStyle/>
          <a:p>
            <a:pPr eaLnBrk="1" hangingPunct="1"/>
            <a:r>
              <a:rPr lang="ru-RU">
                <a:solidFill>
                  <a:schemeClr val="accent2"/>
                </a:solidFill>
              </a:rPr>
              <a:t>Основные конструктивные элементы тонерного отсека</a:t>
            </a:r>
          </a:p>
        </p:txBody>
      </p:sp>
      <p:pic>
        <p:nvPicPr>
          <p:cNvPr id="17415" name="Picture 2"/>
          <p:cNvPicPr>
            <a:picLocks noChangeAspect="1" noChangeArrowheads="1"/>
          </p:cNvPicPr>
          <p:nvPr/>
        </p:nvPicPr>
        <p:blipFill>
          <a:blip r:embed="rId3" cstate="print"/>
          <a:srcRect b="119"/>
          <a:stretch>
            <a:fillRect/>
          </a:stretch>
        </p:blipFill>
        <p:spPr bwMode="auto">
          <a:xfrm>
            <a:off x="1730375" y="1196975"/>
            <a:ext cx="5611813" cy="5661025"/>
          </a:xfrm>
          <a:prstGeom prst="rect">
            <a:avLst/>
          </a:prstGeom>
          <a:noFill/>
          <a:ln w="12700">
            <a:noFill/>
            <a:miter lim="800000"/>
            <a:headEnd/>
            <a:tailEnd type="none" w="lg" len="lg"/>
          </a:ln>
        </p:spPr>
      </p:pic>
      <p:grpSp>
        <p:nvGrpSpPr>
          <p:cNvPr id="2" name="Группа 7"/>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1" name="Скругленный прямоугольник 10"/>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2"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10" name="Нашивка 9"/>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Номер слайда 3"/>
          <p:cNvSpPr>
            <a:spLocks noGrp="1"/>
          </p:cNvSpPr>
          <p:nvPr>
            <p:ph type="sldNum" sz="quarter" idx="12"/>
          </p:nvPr>
        </p:nvSpPr>
        <p:spPr>
          <a:noFill/>
        </p:spPr>
        <p:txBody>
          <a:bodyPr/>
          <a:lstStyle/>
          <a:p>
            <a:fld id="{4BC42A3F-DAFA-4761-95AB-C21DCC2F8237}" type="slidenum">
              <a:rPr lang="ru-RU"/>
              <a:pPr/>
              <a:t>35</a:t>
            </a:fld>
            <a:endParaRPr lang="ru-RU"/>
          </a:p>
        </p:txBody>
      </p:sp>
      <p:sp>
        <p:nvSpPr>
          <p:cNvPr id="18435"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18436"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Конструкция картриджа</a:t>
            </a:r>
          </a:p>
        </p:txBody>
      </p:sp>
      <p:sp>
        <p:nvSpPr>
          <p:cNvPr id="18437" name="AutoShape 2" descr="&amp;Rcy;&amp;icy;&amp;scy;. 2. &amp;Ocy;&amp;scy;&amp;ncy;&amp;ocy;&amp;vcy;&amp;ncy;&amp;ycy;&amp;iecy; &amp;kcy;&amp;ocy;&amp;ncy;&amp;scy;&amp;tcy;&amp;rcy;&amp;ucy;&amp;kcy;&amp;tcy;&amp;icy;&amp;vcy;&amp;ncy;&amp;ycy;&amp;iecy; &amp;ecy;&amp;lcy;&amp;iecy;&amp;mcy;&amp;iecy;&amp;ncy;&amp;tcy;&amp;ycy; &amp;ocy;&amp;tcy;&amp;dcy;&amp;iecy;&amp;lcy;&amp;iecy;&amp;ncy;&amp;icy;&amp;yacy; &amp;dcy;&amp;lcy;&amp;yacy; &amp;ocy;&amp;tcy;&amp;rcy;&amp;acy;&amp;bcy;&amp;ocy;&amp;tcy;&amp;acy;&amp;ncy;&amp;ncy;&amp;ocy;&amp;gcy;&amp;ocy; &amp;tcy;&amp;ocy;&amp;ncy;&amp;iecy;&amp;rcy;&amp;acy;"/>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sp>
        <p:nvSpPr>
          <p:cNvPr id="18438" name="Прямоугольник 7"/>
          <p:cNvSpPr>
            <a:spLocks noChangeArrowheads="1"/>
          </p:cNvSpPr>
          <p:nvPr/>
        </p:nvSpPr>
        <p:spPr bwMode="auto">
          <a:xfrm>
            <a:off x="323850" y="841375"/>
            <a:ext cx="9017000" cy="368300"/>
          </a:xfrm>
          <a:prstGeom prst="rect">
            <a:avLst/>
          </a:prstGeom>
          <a:noFill/>
          <a:ln w="9525">
            <a:noFill/>
            <a:miter lim="800000"/>
            <a:headEnd/>
            <a:tailEnd/>
          </a:ln>
        </p:spPr>
        <p:txBody>
          <a:bodyPr>
            <a:spAutoFit/>
          </a:bodyPr>
          <a:lstStyle/>
          <a:p>
            <a:pPr eaLnBrk="1" hangingPunct="1"/>
            <a:r>
              <a:rPr lang="ru-RU">
                <a:solidFill>
                  <a:schemeClr val="accent2"/>
                </a:solidFill>
              </a:rPr>
              <a:t>Основные конструктивные элементы тонерного отсека</a:t>
            </a:r>
          </a:p>
        </p:txBody>
      </p:sp>
      <p:sp>
        <p:nvSpPr>
          <p:cNvPr id="18439" name="Прямоугольник 8"/>
          <p:cNvSpPr>
            <a:spLocks noChangeArrowheads="1"/>
          </p:cNvSpPr>
          <p:nvPr/>
        </p:nvSpPr>
        <p:spPr bwMode="auto">
          <a:xfrm>
            <a:off x="0" y="1265238"/>
            <a:ext cx="9144000" cy="5324475"/>
          </a:xfrm>
          <a:prstGeom prst="rect">
            <a:avLst/>
          </a:prstGeom>
          <a:noFill/>
          <a:ln w="9525">
            <a:noFill/>
            <a:miter lim="800000"/>
            <a:headEnd/>
            <a:tailEnd/>
          </a:ln>
        </p:spPr>
        <p:txBody>
          <a:bodyPr>
            <a:spAutoFit/>
          </a:bodyPr>
          <a:lstStyle/>
          <a:p>
            <a:pPr algn="just" eaLnBrk="1" hangingPunct="1"/>
            <a:r>
              <a:rPr lang="ru-RU" sz="1700">
                <a:solidFill>
                  <a:srgbClr val="C00000"/>
                </a:solidFill>
              </a:rPr>
              <a:t>1 – Магнитный вал (Magnetic Developer Roller, Мag Roller, Developer Roller). </a:t>
            </a:r>
            <a:r>
              <a:rPr lang="ru-RU" sz="1700"/>
              <a:t>Представляет собой металлическую трубку, внутри которой находится неподвижный магнитный сердечник. К магнитному валу притягивается тонер, который перед подачей на барабан приобретает отрицательный заряд под действием постоянного или переменного напряжения;</a:t>
            </a:r>
            <a:br>
              <a:rPr lang="ru-RU" sz="1700"/>
            </a:br>
            <a:r>
              <a:rPr lang="ru-RU" sz="1700"/>
              <a:t/>
            </a:r>
            <a:br>
              <a:rPr lang="ru-RU" sz="1700"/>
            </a:br>
            <a:r>
              <a:rPr lang="ru-RU" sz="1700">
                <a:solidFill>
                  <a:srgbClr val="C00000"/>
                </a:solidFill>
              </a:rPr>
              <a:t>2 – «Доктор» (Doctor Blade, Metering Blade). </a:t>
            </a:r>
            <a:r>
              <a:rPr lang="ru-RU" sz="1700"/>
              <a:t>Обеспечивает равномерное распределение тонкого слоя тонера на магнитном вале. Конструктивно выполнен в виде металлического каркаса (stamping) с гибкой пластиной (blade) на конце;</a:t>
            </a:r>
            <a:br>
              <a:rPr lang="ru-RU" sz="1700"/>
            </a:br>
            <a:r>
              <a:rPr lang="ru-RU" sz="1700"/>
              <a:t/>
            </a:r>
            <a:br>
              <a:rPr lang="ru-RU" sz="1700"/>
            </a:br>
            <a:r>
              <a:rPr lang="ru-RU" sz="1700">
                <a:solidFill>
                  <a:srgbClr val="C00000"/>
                </a:solidFill>
              </a:rPr>
              <a:t>3 – Уплотнительное лезвие магнитного вала (Mag Roller Sealing Blade). </a:t>
            </a:r>
            <a:r>
              <a:rPr lang="ru-RU" sz="1700"/>
              <a:t>Тонкая пластина, аналогичная по функциям Recovery Blade. Перекрывает область между магнитным валом и отсеком подачи тонера. Mag Roller Sealing Blade пропускает тонер, оставшийся на магнитном вале, внутрь отсека, предотвращая утечку тонера в обратном направлении;</a:t>
            </a:r>
            <a:br>
              <a:rPr lang="ru-RU" sz="1700"/>
            </a:br>
            <a:r>
              <a:rPr lang="ru-RU" sz="1700"/>
              <a:t/>
            </a:r>
            <a:br>
              <a:rPr lang="ru-RU" sz="1700"/>
            </a:br>
            <a:r>
              <a:rPr lang="ru-RU" sz="1700">
                <a:solidFill>
                  <a:srgbClr val="C00000"/>
                </a:solidFill>
              </a:rPr>
              <a:t>4 – Бункер для тонера (Toner Reservoir). </a:t>
            </a:r>
            <a:r>
              <a:rPr lang="ru-RU" sz="1700"/>
              <a:t>Внутри него находится «рабочий» тонер, который будет перенесен на бумагу в процессе печати. Кроме того, в бункер встроен активатор тонера (Toner Agitator Bar) – проволочная рамка, предназначенная для перемешивания тонера.</a:t>
            </a:r>
          </a:p>
        </p:txBody>
      </p:sp>
      <p:grpSp>
        <p:nvGrpSpPr>
          <p:cNvPr id="2" name="Группа 7"/>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1" name="Скругленный прямоугольник 10"/>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2"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10" name="Нашивка 9"/>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Номер слайда 3"/>
          <p:cNvSpPr>
            <a:spLocks noGrp="1"/>
          </p:cNvSpPr>
          <p:nvPr>
            <p:ph type="sldNum" sz="quarter" idx="12"/>
          </p:nvPr>
        </p:nvSpPr>
        <p:spPr>
          <a:noFill/>
        </p:spPr>
        <p:txBody>
          <a:bodyPr/>
          <a:lstStyle/>
          <a:p>
            <a:fld id="{DF0F7623-9897-4894-B92E-245C40180A50}" type="slidenum">
              <a:rPr lang="ru-RU"/>
              <a:pPr/>
              <a:t>36</a:t>
            </a:fld>
            <a:endParaRPr lang="ru-RU"/>
          </a:p>
        </p:txBody>
      </p:sp>
      <p:sp>
        <p:nvSpPr>
          <p:cNvPr id="41987"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41988" name="Text Box 3"/>
          <p:cNvSpPr txBox="1">
            <a:spLocks noChangeArrowheads="1"/>
          </p:cNvSpPr>
          <p:nvPr/>
        </p:nvSpPr>
        <p:spPr bwMode="auto">
          <a:xfrm>
            <a:off x="198438" y="188913"/>
            <a:ext cx="8748712" cy="523875"/>
          </a:xfrm>
          <a:prstGeom prst="rect">
            <a:avLst/>
          </a:prstGeom>
          <a:noFill/>
          <a:ln w="9525">
            <a:noFill/>
            <a:miter lim="800000"/>
            <a:headEnd/>
            <a:tailEnd/>
          </a:ln>
        </p:spPr>
        <p:txBody>
          <a:bodyPr>
            <a:spAutoFit/>
          </a:bodyPr>
          <a:lstStyle/>
          <a:p>
            <a:pPr>
              <a:spcBef>
                <a:spcPct val="50000"/>
              </a:spcBef>
            </a:pPr>
            <a:r>
              <a:rPr lang="ru-RU" sz="2800"/>
              <a:t>Типичные неисправности лазерных принтеров</a:t>
            </a:r>
          </a:p>
        </p:txBody>
      </p:sp>
      <p:sp>
        <p:nvSpPr>
          <p:cNvPr id="41989" name="Rectangle 8"/>
          <p:cNvSpPr>
            <a:spLocks noChangeArrowheads="1"/>
          </p:cNvSpPr>
          <p:nvPr/>
        </p:nvSpPr>
        <p:spPr bwMode="auto">
          <a:xfrm>
            <a:off x="320675" y="849313"/>
            <a:ext cx="8577263" cy="400050"/>
          </a:xfrm>
          <a:prstGeom prst="rect">
            <a:avLst/>
          </a:prstGeom>
          <a:noFill/>
          <a:ln w="12700">
            <a:noFill/>
            <a:miter lim="800000"/>
            <a:headEnd/>
            <a:tailEnd type="none" w="lg" len="lg"/>
          </a:ln>
        </p:spPr>
        <p:txBody>
          <a:bodyPr>
            <a:spAutoFit/>
          </a:bodyPr>
          <a:lstStyle/>
          <a:p>
            <a:pPr eaLnBrk="1" hangingPunct="1"/>
            <a:r>
              <a:rPr lang="ru-RU" sz="2000">
                <a:solidFill>
                  <a:schemeClr val="accent2"/>
                </a:solidFill>
              </a:rPr>
              <a:t>Неисправности, связанные с повреждением фотобарабана.</a:t>
            </a:r>
          </a:p>
        </p:txBody>
      </p:sp>
      <p:sp>
        <p:nvSpPr>
          <p:cNvPr id="41990" name="Прямоугольник 7"/>
          <p:cNvSpPr>
            <a:spLocks noChangeArrowheads="1"/>
          </p:cNvSpPr>
          <p:nvPr/>
        </p:nvSpPr>
        <p:spPr bwMode="auto">
          <a:xfrm>
            <a:off x="104775" y="1349375"/>
            <a:ext cx="7392988" cy="3170238"/>
          </a:xfrm>
          <a:prstGeom prst="rect">
            <a:avLst/>
          </a:prstGeom>
          <a:noFill/>
          <a:ln w="9525">
            <a:noFill/>
            <a:miter lim="800000"/>
            <a:headEnd/>
            <a:tailEnd/>
          </a:ln>
        </p:spPr>
        <p:txBody>
          <a:bodyPr>
            <a:spAutoFit/>
          </a:bodyPr>
          <a:lstStyle/>
          <a:p>
            <a:pPr algn="just" eaLnBrk="1" hangingPunct="1">
              <a:spcAft>
                <a:spcPts val="1200"/>
              </a:spcAft>
            </a:pPr>
            <a:r>
              <a:rPr lang="ru-RU" i="1">
                <a:solidFill>
                  <a:srgbClr val="C00000"/>
                </a:solidFill>
              </a:rPr>
              <a:t>Прямая и тонкая линия вдоль всего листа (сплошная или прерывистая)</a:t>
            </a:r>
            <a:r>
              <a:rPr lang="ru-RU"/>
              <a:t> — фотоцилиндр поцарапан, необходимо заменить фотоцилиндр.</a:t>
            </a:r>
          </a:p>
          <a:p>
            <a:pPr algn="just" eaLnBrk="1" hangingPunct="1">
              <a:spcAft>
                <a:spcPts val="1200"/>
              </a:spcAft>
            </a:pPr>
            <a:r>
              <a:rPr lang="ru-RU" i="1">
                <a:solidFill>
                  <a:srgbClr val="C00000"/>
                </a:solidFill>
              </a:rPr>
              <a:t>Точки или пятна повторяющиеся через равные промежутки (76- 94 мм) </a:t>
            </a:r>
            <a:r>
              <a:rPr lang="ru-RU"/>
              <a:t>— на фотоцилинде локальные повреждения (часто невидимые глазу, необходимо заменить фотоцилиндр.</a:t>
            </a:r>
          </a:p>
          <a:p>
            <a:pPr algn="just" eaLnBrk="1" hangingPunct="1">
              <a:spcAft>
                <a:spcPts val="1200"/>
              </a:spcAft>
            </a:pPr>
            <a:r>
              <a:rPr lang="ru-RU" i="1">
                <a:solidFill>
                  <a:srgbClr val="C00000"/>
                </a:solidFill>
              </a:rPr>
              <a:t>Крупные серые пятна через равные промежутки</a:t>
            </a:r>
            <a:r>
              <a:rPr lang="ru-RU"/>
              <a:t> - крупный локальный износ поверхности фотоцилиндра, возможно также из-за попадания сета, необходимо заменить фотоцилиндр.</a:t>
            </a:r>
          </a:p>
        </p:txBody>
      </p:sp>
      <p:sp>
        <p:nvSpPr>
          <p:cNvPr id="41991" name="Прямоугольник 8"/>
          <p:cNvSpPr>
            <a:spLocks noChangeArrowheads="1"/>
          </p:cNvSpPr>
          <p:nvPr/>
        </p:nvSpPr>
        <p:spPr bwMode="auto">
          <a:xfrm>
            <a:off x="203200" y="4611688"/>
            <a:ext cx="4522788" cy="1754187"/>
          </a:xfrm>
          <a:prstGeom prst="rect">
            <a:avLst/>
          </a:prstGeom>
          <a:noFill/>
          <a:ln w="9525">
            <a:noFill/>
            <a:miter lim="800000"/>
            <a:headEnd/>
            <a:tailEnd/>
          </a:ln>
        </p:spPr>
        <p:txBody>
          <a:bodyPr>
            <a:spAutoFit/>
          </a:bodyPr>
          <a:lstStyle/>
          <a:p>
            <a:pPr algn="just" eaLnBrk="1" hangingPunct="1"/>
            <a:r>
              <a:rPr lang="ru-RU" i="1">
                <a:solidFill>
                  <a:srgbClr val="C00000"/>
                </a:solidFill>
              </a:rPr>
              <a:t>Полностью белый лист или сильный серый фон </a:t>
            </a:r>
            <a:r>
              <a:rPr lang="ru-RU"/>
              <a:t>— нет электрического контакта фотоцилиндра, связанное с его физическим износом, необходимо заменить фотоцилиндр.</a:t>
            </a:r>
          </a:p>
        </p:txBody>
      </p:sp>
      <p:pic>
        <p:nvPicPr>
          <p:cNvPr id="41992" name="Picture 3"/>
          <p:cNvPicPr>
            <a:picLocks noChangeAspect="1" noChangeArrowheads="1"/>
          </p:cNvPicPr>
          <p:nvPr/>
        </p:nvPicPr>
        <p:blipFill>
          <a:blip r:embed="rId3" cstate="print"/>
          <a:srcRect/>
          <a:stretch>
            <a:fillRect/>
          </a:stretch>
        </p:blipFill>
        <p:spPr bwMode="auto">
          <a:xfrm>
            <a:off x="7745413" y="2500306"/>
            <a:ext cx="1398587" cy="1870075"/>
          </a:xfrm>
          <a:prstGeom prst="rect">
            <a:avLst/>
          </a:prstGeom>
          <a:noFill/>
          <a:ln w="12700">
            <a:solidFill>
              <a:schemeClr val="tx1"/>
            </a:solidFill>
            <a:miter lim="800000"/>
            <a:headEnd/>
            <a:tailEnd type="none" w="lg" len="lg"/>
          </a:ln>
        </p:spPr>
      </p:pic>
      <p:sp>
        <p:nvSpPr>
          <p:cNvPr id="41993" name="AutoShape 5" descr="4"/>
          <p:cNvSpPr>
            <a:spLocks noChangeAspect="1" noChangeArrowheads="1"/>
          </p:cNvSpPr>
          <p:nvPr/>
        </p:nvSpPr>
        <p:spPr bwMode="auto">
          <a:xfrm>
            <a:off x="155575" y="-525463"/>
            <a:ext cx="952500" cy="1095376"/>
          </a:xfrm>
          <a:prstGeom prst="rect">
            <a:avLst/>
          </a:prstGeom>
          <a:noFill/>
          <a:ln w="9525">
            <a:noFill/>
            <a:miter lim="800000"/>
            <a:headEnd/>
            <a:tailEnd/>
          </a:ln>
        </p:spPr>
        <p:txBody>
          <a:bodyPr/>
          <a:lstStyle/>
          <a:p>
            <a:pPr eaLnBrk="1" hangingPunct="1"/>
            <a:endParaRPr lang="ru-RU"/>
          </a:p>
        </p:txBody>
      </p:sp>
      <p:pic>
        <p:nvPicPr>
          <p:cNvPr id="41994" name="Picture 7"/>
          <p:cNvPicPr>
            <a:picLocks noChangeAspect="1" noChangeArrowheads="1"/>
          </p:cNvPicPr>
          <p:nvPr/>
        </p:nvPicPr>
        <p:blipFill>
          <a:blip r:embed="rId4" cstate="print"/>
          <a:srcRect/>
          <a:stretch>
            <a:fillRect/>
          </a:stretch>
        </p:blipFill>
        <p:spPr bwMode="auto">
          <a:xfrm>
            <a:off x="4838700" y="4310063"/>
            <a:ext cx="1250950" cy="1676400"/>
          </a:xfrm>
          <a:prstGeom prst="rect">
            <a:avLst/>
          </a:prstGeom>
          <a:noFill/>
          <a:ln w="12700">
            <a:noFill/>
            <a:miter lim="800000"/>
            <a:headEnd/>
            <a:tailEnd type="none" w="lg" len="lg"/>
          </a:ln>
        </p:spPr>
      </p:pic>
      <p:pic>
        <p:nvPicPr>
          <p:cNvPr id="41995" name="Picture 8"/>
          <p:cNvPicPr>
            <a:picLocks noChangeAspect="1" noChangeArrowheads="1"/>
          </p:cNvPicPr>
          <p:nvPr/>
        </p:nvPicPr>
        <p:blipFill>
          <a:blip r:embed="rId5" cstate="print"/>
          <a:srcRect/>
          <a:stretch>
            <a:fillRect/>
          </a:stretch>
        </p:blipFill>
        <p:spPr bwMode="auto">
          <a:xfrm>
            <a:off x="7653337" y="785794"/>
            <a:ext cx="1490663" cy="1743075"/>
          </a:xfrm>
          <a:prstGeom prst="rect">
            <a:avLst/>
          </a:prstGeom>
          <a:noFill/>
          <a:ln w="12700">
            <a:noFill/>
            <a:miter lim="800000"/>
            <a:headEnd/>
            <a:tailEnd type="none" w="lg" len="lg"/>
          </a:ln>
        </p:spPr>
      </p:pic>
      <p:pic>
        <p:nvPicPr>
          <p:cNvPr id="41996" name="Picture 10" descr="http://www.aprinter.ru/states/img/iznos-small.jpg"/>
          <p:cNvPicPr>
            <a:picLocks noChangeAspect="1" noChangeArrowheads="1"/>
          </p:cNvPicPr>
          <p:nvPr/>
        </p:nvPicPr>
        <p:blipFill>
          <a:blip r:embed="rId6" cstate="print"/>
          <a:srcRect/>
          <a:stretch>
            <a:fillRect/>
          </a:stretch>
        </p:blipFill>
        <p:spPr bwMode="auto">
          <a:xfrm>
            <a:off x="6175375" y="4429132"/>
            <a:ext cx="2968625" cy="1625600"/>
          </a:xfrm>
          <a:prstGeom prst="rect">
            <a:avLst/>
          </a:prstGeom>
          <a:noFill/>
          <a:ln w="9525">
            <a:noFill/>
            <a:miter lim="800000"/>
            <a:headEnd/>
            <a:tailEnd/>
          </a:ln>
        </p:spPr>
      </p:pic>
      <p:grpSp>
        <p:nvGrpSpPr>
          <p:cNvPr id="2" name="Группа 12"/>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6" name="Скругленный прямоугольник 15"/>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7"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15" name="Нашивка 14"/>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Номер слайда 3"/>
          <p:cNvSpPr>
            <a:spLocks noGrp="1"/>
          </p:cNvSpPr>
          <p:nvPr>
            <p:ph type="sldNum" sz="quarter" idx="12"/>
          </p:nvPr>
        </p:nvSpPr>
        <p:spPr>
          <a:noFill/>
        </p:spPr>
        <p:txBody>
          <a:bodyPr/>
          <a:lstStyle/>
          <a:p>
            <a:fld id="{E9780925-C02E-4469-93E6-B852CE1FD1DE}" type="slidenum">
              <a:rPr lang="ru-RU"/>
              <a:pPr/>
              <a:t>37</a:t>
            </a:fld>
            <a:endParaRPr lang="ru-RU"/>
          </a:p>
        </p:txBody>
      </p:sp>
      <p:sp>
        <p:nvSpPr>
          <p:cNvPr id="43011"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43012" name="Text Box 3"/>
          <p:cNvSpPr txBox="1">
            <a:spLocks noChangeArrowheads="1"/>
          </p:cNvSpPr>
          <p:nvPr/>
        </p:nvSpPr>
        <p:spPr bwMode="auto">
          <a:xfrm>
            <a:off x="198438" y="188913"/>
            <a:ext cx="8748712" cy="523875"/>
          </a:xfrm>
          <a:prstGeom prst="rect">
            <a:avLst/>
          </a:prstGeom>
          <a:noFill/>
          <a:ln w="9525">
            <a:noFill/>
            <a:miter lim="800000"/>
            <a:headEnd/>
            <a:tailEnd/>
          </a:ln>
        </p:spPr>
        <p:txBody>
          <a:bodyPr>
            <a:spAutoFit/>
          </a:bodyPr>
          <a:lstStyle/>
          <a:p>
            <a:pPr>
              <a:spcBef>
                <a:spcPct val="50000"/>
              </a:spcBef>
            </a:pPr>
            <a:r>
              <a:rPr lang="ru-RU" sz="2800"/>
              <a:t>Типичные неисправности лазерных принтеров</a:t>
            </a:r>
          </a:p>
        </p:txBody>
      </p:sp>
      <p:sp>
        <p:nvSpPr>
          <p:cNvPr id="43013" name="Rectangle 8"/>
          <p:cNvSpPr>
            <a:spLocks noChangeArrowheads="1"/>
          </p:cNvSpPr>
          <p:nvPr/>
        </p:nvSpPr>
        <p:spPr bwMode="auto">
          <a:xfrm>
            <a:off x="320675" y="849313"/>
            <a:ext cx="8577263" cy="400050"/>
          </a:xfrm>
          <a:prstGeom prst="rect">
            <a:avLst/>
          </a:prstGeom>
          <a:noFill/>
          <a:ln w="12700">
            <a:noFill/>
            <a:miter lim="800000"/>
            <a:headEnd/>
            <a:tailEnd type="none" w="lg" len="lg"/>
          </a:ln>
        </p:spPr>
        <p:txBody>
          <a:bodyPr>
            <a:spAutoFit/>
          </a:bodyPr>
          <a:lstStyle/>
          <a:p>
            <a:pPr eaLnBrk="1" hangingPunct="1"/>
            <a:r>
              <a:rPr lang="ru-RU" sz="2000">
                <a:solidFill>
                  <a:schemeClr val="accent2"/>
                </a:solidFill>
              </a:rPr>
              <a:t>Неисправности, связанные с ракелем (Wiper blade)</a:t>
            </a:r>
          </a:p>
        </p:txBody>
      </p:sp>
      <p:sp>
        <p:nvSpPr>
          <p:cNvPr id="43014" name="Прямоугольник 7"/>
          <p:cNvSpPr>
            <a:spLocks noChangeArrowheads="1"/>
          </p:cNvSpPr>
          <p:nvPr/>
        </p:nvSpPr>
        <p:spPr bwMode="auto">
          <a:xfrm>
            <a:off x="104775" y="1349375"/>
            <a:ext cx="6550025" cy="2032000"/>
          </a:xfrm>
          <a:prstGeom prst="rect">
            <a:avLst/>
          </a:prstGeom>
          <a:noFill/>
          <a:ln w="9525">
            <a:noFill/>
            <a:miter lim="800000"/>
            <a:headEnd/>
            <a:tailEnd/>
          </a:ln>
        </p:spPr>
        <p:txBody>
          <a:bodyPr>
            <a:spAutoFit/>
          </a:bodyPr>
          <a:lstStyle/>
          <a:p>
            <a:pPr algn="just" eaLnBrk="1" hangingPunct="1">
              <a:spcAft>
                <a:spcPts val="1200"/>
              </a:spcAft>
            </a:pPr>
            <a:r>
              <a:rPr lang="ru-RU" i="1">
                <a:solidFill>
                  <a:srgbClr val="C00000"/>
                </a:solidFill>
              </a:rPr>
              <a:t>Серая неравномерная линия вдоль страницы </a:t>
            </a:r>
            <a:r>
              <a:rPr lang="ru-RU"/>
              <a:t>— часто причина заключается в износе ракеля или его засорением при использовании некачественной бумаги или попаданием в него мусора. Если чистка ракеля не дола результат необходимо его заменить, сигналом к замене ракеля служит желтизна резиновой полосы, свидетельствующая о старости лезвия.</a:t>
            </a:r>
          </a:p>
        </p:txBody>
      </p:sp>
      <p:sp>
        <p:nvSpPr>
          <p:cNvPr id="43015" name="Прямоугольник 8"/>
          <p:cNvSpPr>
            <a:spLocks noChangeArrowheads="1"/>
          </p:cNvSpPr>
          <p:nvPr/>
        </p:nvSpPr>
        <p:spPr bwMode="auto">
          <a:xfrm>
            <a:off x="69850" y="3598863"/>
            <a:ext cx="3813175" cy="2970212"/>
          </a:xfrm>
          <a:prstGeom prst="rect">
            <a:avLst/>
          </a:prstGeom>
          <a:noFill/>
          <a:ln w="9525">
            <a:noFill/>
            <a:miter lim="800000"/>
            <a:headEnd/>
            <a:tailEnd/>
          </a:ln>
        </p:spPr>
        <p:txBody>
          <a:bodyPr>
            <a:spAutoFit/>
          </a:bodyPr>
          <a:lstStyle/>
          <a:p>
            <a:pPr algn="just" eaLnBrk="1" hangingPunct="1"/>
            <a:r>
              <a:rPr lang="ru-RU" i="1">
                <a:solidFill>
                  <a:srgbClr val="C00000"/>
                </a:solidFill>
              </a:rPr>
              <a:t>Периодически повторяющиеся локальные пятна или полосы</a:t>
            </a:r>
            <a:r>
              <a:rPr lang="ru-RU"/>
              <a:t> — переполнение бункера отработанного тонера. Из-за переполнения бункера, тонер  неравномерно просыпается на лист бумаги, необходимо очистить бункер отработки.</a:t>
            </a:r>
          </a:p>
        </p:txBody>
      </p:sp>
      <p:sp>
        <p:nvSpPr>
          <p:cNvPr id="43016" name="AutoShape 5" descr="4"/>
          <p:cNvSpPr>
            <a:spLocks noChangeAspect="1" noChangeArrowheads="1"/>
          </p:cNvSpPr>
          <p:nvPr/>
        </p:nvSpPr>
        <p:spPr bwMode="auto">
          <a:xfrm>
            <a:off x="155575" y="-525463"/>
            <a:ext cx="952500" cy="1095376"/>
          </a:xfrm>
          <a:prstGeom prst="rect">
            <a:avLst/>
          </a:prstGeom>
          <a:noFill/>
          <a:ln w="9525">
            <a:noFill/>
            <a:miter lim="800000"/>
            <a:headEnd/>
            <a:tailEnd/>
          </a:ln>
        </p:spPr>
        <p:txBody>
          <a:bodyPr/>
          <a:lstStyle/>
          <a:p>
            <a:pPr eaLnBrk="1" hangingPunct="1"/>
            <a:endParaRPr lang="ru-RU"/>
          </a:p>
        </p:txBody>
      </p:sp>
      <p:pic>
        <p:nvPicPr>
          <p:cNvPr id="43017" name="Рисунок 12" descr="Износ ракеля"/>
          <p:cNvPicPr>
            <a:picLocks noChangeAspect="1" noChangeArrowheads="1"/>
          </p:cNvPicPr>
          <p:nvPr/>
        </p:nvPicPr>
        <p:blipFill>
          <a:blip r:embed="rId3" cstate="print"/>
          <a:srcRect/>
          <a:stretch>
            <a:fillRect/>
          </a:stretch>
        </p:blipFill>
        <p:spPr bwMode="auto">
          <a:xfrm>
            <a:off x="6715140" y="785794"/>
            <a:ext cx="2192337" cy="3074988"/>
          </a:xfrm>
          <a:prstGeom prst="rect">
            <a:avLst/>
          </a:prstGeom>
          <a:noFill/>
          <a:ln w="12700">
            <a:solidFill>
              <a:schemeClr val="tx1"/>
            </a:solidFill>
            <a:miter lim="800000"/>
            <a:headEnd/>
            <a:tailEnd/>
          </a:ln>
        </p:spPr>
      </p:pic>
      <p:pic>
        <p:nvPicPr>
          <p:cNvPr id="43018" name="Picture 2" descr="http://www.mattech-llc.com/modules/shop/uploads/a30018.jpg"/>
          <p:cNvPicPr>
            <a:picLocks noChangeAspect="1" noChangeArrowheads="1"/>
          </p:cNvPicPr>
          <p:nvPr/>
        </p:nvPicPr>
        <p:blipFill>
          <a:blip r:embed="rId4" cstate="print"/>
          <a:srcRect/>
          <a:stretch>
            <a:fillRect/>
          </a:stretch>
        </p:blipFill>
        <p:spPr bwMode="auto">
          <a:xfrm>
            <a:off x="6143636" y="3714752"/>
            <a:ext cx="2809875" cy="2314575"/>
          </a:xfrm>
          <a:prstGeom prst="rect">
            <a:avLst/>
          </a:prstGeom>
          <a:noFill/>
          <a:ln w="9525">
            <a:noFill/>
            <a:miter lim="800000"/>
            <a:headEnd/>
            <a:tailEnd/>
          </a:ln>
        </p:spPr>
      </p:pic>
      <p:sp>
        <p:nvSpPr>
          <p:cNvPr id="43019" name="AutoShape 4" descr="D:\Dropbox\%D0%9B%D0%9A 2011\%D0%A2%D0%9E\%D0%BF%D1%80%D0%B8%D0%BD%D1%82%D0%B5%D1%80%D1%8B\%D0%9F%D0%BE%D0%BB%D0%BE%D1%81%D1%8B %D0%BF%D1%80%D0%B8 %D0%BF%D0%B5%D1%87%D0%B0%D1%82%D0%B8 %D0%B8 %D0%BF%D1%80%D0%BE%D1%87%D0%B8%D0%B5 %D0%B4%D0%B5%D1%84%D0%B5%D0%BA%D1%82%D1%8B_files\Otrabotka_Fotoval"/>
          <p:cNvSpPr>
            <a:spLocks noChangeAspect="1" noChangeArrowheads="1"/>
          </p:cNvSpPr>
          <p:nvPr/>
        </p:nvSpPr>
        <p:spPr bwMode="auto">
          <a:xfrm>
            <a:off x="155575" y="-2270125"/>
            <a:ext cx="3276600" cy="4743450"/>
          </a:xfrm>
          <a:prstGeom prst="rect">
            <a:avLst/>
          </a:prstGeom>
          <a:noFill/>
          <a:ln w="9525">
            <a:noFill/>
            <a:miter lim="800000"/>
            <a:headEnd/>
            <a:tailEnd/>
          </a:ln>
        </p:spPr>
        <p:txBody>
          <a:bodyPr/>
          <a:lstStyle/>
          <a:p>
            <a:pPr eaLnBrk="1" hangingPunct="1"/>
            <a:endParaRPr lang="ru-RU"/>
          </a:p>
        </p:txBody>
      </p:sp>
      <p:sp>
        <p:nvSpPr>
          <p:cNvPr id="43020" name="AutoShape 6" descr="D:\Dropbox\%D0%9B%D0%9A 2011\%D0%A2%D0%9E\%D0%BF%D1%80%D0%B8%D0%BD%D1%82%D0%B5%D1%80%D1%8B\%D0%9F%D0%BE%D0%BB%D0%BE%D1%81%D1%8B %D0%BF%D1%80%D0%B8 %D0%BF%D0%B5%D1%87%D0%B0%D1%82%D0%B8 %D0%B8 %D0%BF%D1%80%D0%BE%D1%87%D0%B8%D0%B5 %D0%B4%D0%B5%D1%84%D0%B5%D0%BA%D1%82%D1%8B_files\Otrabotka_Fotoval"/>
          <p:cNvSpPr>
            <a:spLocks noChangeAspect="1" noChangeArrowheads="1"/>
          </p:cNvSpPr>
          <p:nvPr/>
        </p:nvSpPr>
        <p:spPr bwMode="auto">
          <a:xfrm>
            <a:off x="155575" y="-2270125"/>
            <a:ext cx="3276600" cy="4743450"/>
          </a:xfrm>
          <a:prstGeom prst="rect">
            <a:avLst/>
          </a:prstGeom>
          <a:noFill/>
          <a:ln w="9525">
            <a:noFill/>
            <a:miter lim="800000"/>
            <a:headEnd/>
            <a:tailEnd/>
          </a:ln>
        </p:spPr>
        <p:txBody>
          <a:bodyPr/>
          <a:lstStyle/>
          <a:p>
            <a:pPr eaLnBrk="1" hangingPunct="1"/>
            <a:endParaRPr lang="ru-RU"/>
          </a:p>
        </p:txBody>
      </p:sp>
      <p:pic>
        <p:nvPicPr>
          <p:cNvPr id="43021" name="Picture 9" descr="http://www.aprinter.ru/states/img/trash2-small.jpg"/>
          <p:cNvPicPr>
            <a:picLocks noChangeAspect="1" noChangeArrowheads="1"/>
          </p:cNvPicPr>
          <p:nvPr/>
        </p:nvPicPr>
        <p:blipFill>
          <a:blip r:embed="rId5" cstate="print"/>
          <a:srcRect/>
          <a:stretch>
            <a:fillRect/>
          </a:stretch>
        </p:blipFill>
        <p:spPr bwMode="auto">
          <a:xfrm>
            <a:off x="4429124" y="3071810"/>
            <a:ext cx="1930400" cy="3275013"/>
          </a:xfrm>
          <a:prstGeom prst="rect">
            <a:avLst/>
          </a:prstGeom>
          <a:noFill/>
          <a:ln w="12700">
            <a:solidFill>
              <a:schemeClr val="tx1"/>
            </a:solidFill>
            <a:miter lim="800000"/>
            <a:headEnd/>
            <a:tailEnd/>
          </a:ln>
        </p:spPr>
      </p:pic>
      <p:grpSp>
        <p:nvGrpSpPr>
          <p:cNvPr id="2" name="Группа 13"/>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7" name="Скругленный прямоугольник 16"/>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8"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16" name="Нашивка 15"/>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Номер слайда 3"/>
          <p:cNvSpPr>
            <a:spLocks noGrp="1"/>
          </p:cNvSpPr>
          <p:nvPr>
            <p:ph type="sldNum" sz="quarter" idx="12"/>
          </p:nvPr>
        </p:nvSpPr>
        <p:spPr>
          <a:noFill/>
        </p:spPr>
        <p:txBody>
          <a:bodyPr/>
          <a:lstStyle/>
          <a:p>
            <a:fld id="{C58E774B-E828-44B2-A7D5-4901E5FDBD5E}" type="slidenum">
              <a:rPr lang="ru-RU"/>
              <a:pPr/>
              <a:t>38</a:t>
            </a:fld>
            <a:endParaRPr lang="ru-RU"/>
          </a:p>
        </p:txBody>
      </p:sp>
      <p:sp>
        <p:nvSpPr>
          <p:cNvPr id="44035"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44036" name="Text Box 3"/>
          <p:cNvSpPr txBox="1">
            <a:spLocks noChangeArrowheads="1"/>
          </p:cNvSpPr>
          <p:nvPr/>
        </p:nvSpPr>
        <p:spPr bwMode="auto">
          <a:xfrm>
            <a:off x="198438" y="188913"/>
            <a:ext cx="8748712" cy="523875"/>
          </a:xfrm>
          <a:prstGeom prst="rect">
            <a:avLst/>
          </a:prstGeom>
          <a:noFill/>
          <a:ln w="9525">
            <a:noFill/>
            <a:miter lim="800000"/>
            <a:headEnd/>
            <a:tailEnd/>
          </a:ln>
        </p:spPr>
        <p:txBody>
          <a:bodyPr>
            <a:spAutoFit/>
          </a:bodyPr>
          <a:lstStyle/>
          <a:p>
            <a:pPr>
              <a:spcBef>
                <a:spcPct val="50000"/>
              </a:spcBef>
            </a:pPr>
            <a:r>
              <a:rPr lang="ru-RU" sz="2800"/>
              <a:t>Типичные неисправности лазерных принтеров</a:t>
            </a:r>
          </a:p>
        </p:txBody>
      </p:sp>
      <p:sp>
        <p:nvSpPr>
          <p:cNvPr id="44037" name="Rectangle 8"/>
          <p:cNvSpPr>
            <a:spLocks noChangeArrowheads="1"/>
          </p:cNvSpPr>
          <p:nvPr/>
        </p:nvSpPr>
        <p:spPr bwMode="auto">
          <a:xfrm>
            <a:off x="69850" y="849313"/>
            <a:ext cx="9144000" cy="384175"/>
          </a:xfrm>
          <a:prstGeom prst="rect">
            <a:avLst/>
          </a:prstGeom>
          <a:noFill/>
          <a:ln w="12700">
            <a:noFill/>
            <a:miter lim="800000"/>
            <a:headEnd/>
            <a:tailEnd type="none" w="lg" len="lg"/>
          </a:ln>
        </p:spPr>
        <p:txBody>
          <a:bodyPr>
            <a:spAutoFit/>
          </a:bodyPr>
          <a:lstStyle/>
          <a:p>
            <a:pPr eaLnBrk="1" hangingPunct="1"/>
            <a:r>
              <a:rPr lang="ru-RU" sz="1900">
                <a:solidFill>
                  <a:srgbClr val="7030A0"/>
                </a:solidFill>
              </a:rPr>
              <a:t>Неисправности, связанные с валиком предварительного заряда (PCR)</a:t>
            </a:r>
          </a:p>
        </p:txBody>
      </p:sp>
      <p:sp>
        <p:nvSpPr>
          <p:cNvPr id="44038" name="Прямоугольник 7"/>
          <p:cNvSpPr>
            <a:spLocks noChangeArrowheads="1"/>
          </p:cNvSpPr>
          <p:nvPr/>
        </p:nvSpPr>
        <p:spPr bwMode="auto">
          <a:xfrm>
            <a:off x="104775" y="1349375"/>
            <a:ext cx="6550025" cy="1477963"/>
          </a:xfrm>
          <a:prstGeom prst="rect">
            <a:avLst/>
          </a:prstGeom>
          <a:noFill/>
          <a:ln w="9525">
            <a:noFill/>
            <a:miter lim="800000"/>
            <a:headEnd/>
            <a:tailEnd/>
          </a:ln>
        </p:spPr>
        <p:txBody>
          <a:bodyPr>
            <a:spAutoFit/>
          </a:bodyPr>
          <a:lstStyle/>
          <a:p>
            <a:pPr algn="just" eaLnBrk="1" hangingPunct="1">
              <a:spcAft>
                <a:spcPts val="1200"/>
              </a:spcAft>
            </a:pPr>
            <a:r>
              <a:rPr lang="ru-RU" i="1">
                <a:solidFill>
                  <a:srgbClr val="C00000"/>
                </a:solidFill>
              </a:rPr>
              <a:t>Двоение или периодическое повторение, часть листа периодически не опечатывается </a:t>
            </a:r>
            <a:r>
              <a:rPr lang="ru-RU"/>
              <a:t>— износ покрытия валика или следствие его загрязнения или очистки. Необходимо повторно очистить поверхность валика или в случаи износа его заменить.</a:t>
            </a:r>
          </a:p>
        </p:txBody>
      </p:sp>
      <p:sp>
        <p:nvSpPr>
          <p:cNvPr id="44039" name="Прямоугольник 8"/>
          <p:cNvSpPr>
            <a:spLocks noChangeArrowheads="1"/>
          </p:cNvSpPr>
          <p:nvPr/>
        </p:nvSpPr>
        <p:spPr bwMode="auto">
          <a:xfrm>
            <a:off x="112713" y="3008313"/>
            <a:ext cx="5049837" cy="1200150"/>
          </a:xfrm>
          <a:prstGeom prst="rect">
            <a:avLst/>
          </a:prstGeom>
          <a:noFill/>
          <a:ln w="9525">
            <a:noFill/>
            <a:miter lim="800000"/>
            <a:headEnd/>
            <a:tailEnd/>
          </a:ln>
        </p:spPr>
        <p:txBody>
          <a:bodyPr>
            <a:spAutoFit/>
          </a:bodyPr>
          <a:lstStyle/>
          <a:p>
            <a:pPr algn="just" eaLnBrk="1" hangingPunct="1"/>
            <a:r>
              <a:rPr lang="ru-RU" i="1">
                <a:solidFill>
                  <a:srgbClr val="C00000"/>
                </a:solidFill>
              </a:rPr>
              <a:t>Серый фон на странице или повторяющиеся крупные пятна при печати </a:t>
            </a:r>
            <a:r>
              <a:rPr lang="ru-RU"/>
              <a:t>— изношенность поверхности валика, необходима замена.</a:t>
            </a:r>
          </a:p>
        </p:txBody>
      </p:sp>
      <p:sp>
        <p:nvSpPr>
          <p:cNvPr id="44040" name="AutoShape 5" descr="4"/>
          <p:cNvSpPr>
            <a:spLocks noChangeAspect="1" noChangeArrowheads="1"/>
          </p:cNvSpPr>
          <p:nvPr/>
        </p:nvSpPr>
        <p:spPr bwMode="auto">
          <a:xfrm>
            <a:off x="155575" y="-525463"/>
            <a:ext cx="952500" cy="1095376"/>
          </a:xfrm>
          <a:prstGeom prst="rect">
            <a:avLst/>
          </a:prstGeom>
          <a:noFill/>
          <a:ln w="9525">
            <a:noFill/>
            <a:miter lim="800000"/>
            <a:headEnd/>
            <a:tailEnd/>
          </a:ln>
        </p:spPr>
        <p:txBody>
          <a:bodyPr/>
          <a:lstStyle/>
          <a:p>
            <a:pPr eaLnBrk="1" hangingPunct="1"/>
            <a:endParaRPr lang="ru-RU"/>
          </a:p>
        </p:txBody>
      </p:sp>
      <p:sp>
        <p:nvSpPr>
          <p:cNvPr id="44041" name="AutoShape 4" descr="D:\Dropbox\%D0%9B%D0%9A 2011\%D0%A2%D0%9E\%D0%BF%D1%80%D0%B8%D0%BD%D1%82%D0%B5%D1%80%D1%8B\%D0%9F%D0%BE%D0%BB%D0%BE%D1%81%D1%8B %D0%BF%D1%80%D0%B8 %D0%BF%D0%B5%D1%87%D0%B0%D1%82%D0%B8 %D0%B8 %D0%BF%D1%80%D0%BE%D1%87%D0%B8%D0%B5 %D0%B4%D0%B5%D1%84%D0%B5%D0%BA%D1%82%D1%8B_files\Otrabotka_Fotoval"/>
          <p:cNvSpPr>
            <a:spLocks noChangeAspect="1" noChangeArrowheads="1"/>
          </p:cNvSpPr>
          <p:nvPr/>
        </p:nvSpPr>
        <p:spPr bwMode="auto">
          <a:xfrm>
            <a:off x="155575" y="-2270125"/>
            <a:ext cx="3276600" cy="4743450"/>
          </a:xfrm>
          <a:prstGeom prst="rect">
            <a:avLst/>
          </a:prstGeom>
          <a:noFill/>
          <a:ln w="9525">
            <a:noFill/>
            <a:miter lim="800000"/>
            <a:headEnd/>
            <a:tailEnd/>
          </a:ln>
        </p:spPr>
        <p:txBody>
          <a:bodyPr/>
          <a:lstStyle/>
          <a:p>
            <a:pPr eaLnBrk="1" hangingPunct="1"/>
            <a:endParaRPr lang="ru-RU"/>
          </a:p>
        </p:txBody>
      </p:sp>
      <p:sp>
        <p:nvSpPr>
          <p:cNvPr id="44042" name="AutoShape 6" descr="D:\Dropbox\%D0%9B%D0%9A 2011\%D0%A2%D0%9E\%D0%BF%D1%80%D0%B8%D0%BD%D1%82%D0%B5%D1%80%D1%8B\%D0%9F%D0%BE%D0%BB%D0%BE%D1%81%D1%8B %D0%BF%D1%80%D0%B8 %D0%BF%D0%B5%D1%87%D0%B0%D1%82%D0%B8 %D0%B8 %D0%BF%D1%80%D0%BE%D1%87%D0%B8%D0%B5 %D0%B4%D0%B5%D1%84%D0%B5%D0%BA%D1%82%D1%8B_files\Otrabotka_Fotoval"/>
          <p:cNvSpPr>
            <a:spLocks noChangeAspect="1" noChangeArrowheads="1"/>
          </p:cNvSpPr>
          <p:nvPr/>
        </p:nvSpPr>
        <p:spPr bwMode="auto">
          <a:xfrm>
            <a:off x="155575" y="-2270125"/>
            <a:ext cx="3276600" cy="4743450"/>
          </a:xfrm>
          <a:prstGeom prst="rect">
            <a:avLst/>
          </a:prstGeom>
          <a:noFill/>
          <a:ln w="9525">
            <a:noFill/>
            <a:miter lim="800000"/>
            <a:headEnd/>
            <a:tailEnd/>
          </a:ln>
        </p:spPr>
        <p:txBody>
          <a:bodyPr/>
          <a:lstStyle/>
          <a:p>
            <a:pPr eaLnBrk="1" hangingPunct="1"/>
            <a:endParaRPr lang="ru-RU"/>
          </a:p>
        </p:txBody>
      </p:sp>
      <p:pic>
        <p:nvPicPr>
          <p:cNvPr id="44043" name="Picture 2" descr="http://www.aprinter.ru/states/img/2pcr-small.jpg"/>
          <p:cNvPicPr>
            <a:picLocks noChangeAspect="1" noChangeArrowheads="1"/>
          </p:cNvPicPr>
          <p:nvPr/>
        </p:nvPicPr>
        <p:blipFill>
          <a:blip r:embed="rId3" cstate="print"/>
          <a:srcRect t="13292" b="6223"/>
          <a:stretch>
            <a:fillRect/>
          </a:stretch>
        </p:blipFill>
        <p:spPr bwMode="auto">
          <a:xfrm>
            <a:off x="4286248" y="4786322"/>
            <a:ext cx="4697412" cy="1730375"/>
          </a:xfrm>
          <a:prstGeom prst="rect">
            <a:avLst/>
          </a:prstGeom>
          <a:noFill/>
          <a:ln w="9525">
            <a:noFill/>
            <a:miter lim="800000"/>
            <a:headEnd/>
            <a:tailEnd/>
          </a:ln>
        </p:spPr>
      </p:pic>
      <p:pic>
        <p:nvPicPr>
          <p:cNvPr id="44044" name="Picture 4" descr="http://i.piccy.info/i7/57c84751c89efeca58d5236fee652e60/1-5-2274/2620796/Yzobrazhenye_002_240.jpg"/>
          <p:cNvPicPr>
            <a:picLocks noChangeAspect="1" noChangeArrowheads="1"/>
          </p:cNvPicPr>
          <p:nvPr/>
        </p:nvPicPr>
        <p:blipFill>
          <a:blip r:embed="rId4" cstate="print"/>
          <a:srcRect/>
          <a:stretch>
            <a:fillRect/>
          </a:stretch>
        </p:blipFill>
        <p:spPr bwMode="auto">
          <a:xfrm>
            <a:off x="6715140" y="1142984"/>
            <a:ext cx="2235200" cy="2995613"/>
          </a:xfrm>
          <a:prstGeom prst="rect">
            <a:avLst/>
          </a:prstGeom>
          <a:noFill/>
          <a:ln w="9525">
            <a:solidFill>
              <a:schemeClr val="tx1"/>
            </a:solidFill>
            <a:miter lim="800000"/>
            <a:headEnd/>
            <a:tailEnd/>
          </a:ln>
        </p:spPr>
      </p:pic>
      <p:pic>
        <p:nvPicPr>
          <p:cNvPr id="44045" name="Picture 6" descr="http://www.aprinter.ru/states/img/810-dif-small.jpg"/>
          <p:cNvPicPr>
            <a:picLocks noChangeAspect="1" noChangeArrowheads="1"/>
          </p:cNvPicPr>
          <p:nvPr/>
        </p:nvPicPr>
        <p:blipFill>
          <a:blip r:embed="rId5" cstate="print"/>
          <a:srcRect/>
          <a:stretch>
            <a:fillRect/>
          </a:stretch>
        </p:blipFill>
        <p:spPr bwMode="auto">
          <a:xfrm>
            <a:off x="357158" y="4214818"/>
            <a:ext cx="3214687" cy="2414587"/>
          </a:xfrm>
          <a:prstGeom prst="rect">
            <a:avLst/>
          </a:prstGeom>
          <a:noFill/>
          <a:ln w="9525">
            <a:noFill/>
            <a:miter lim="800000"/>
            <a:headEnd/>
            <a:tailEnd/>
          </a:ln>
        </p:spPr>
      </p:pic>
      <p:sp>
        <p:nvSpPr>
          <p:cNvPr id="44046" name="Прямоугольник 16"/>
          <p:cNvSpPr>
            <a:spLocks noChangeArrowheads="1"/>
          </p:cNvSpPr>
          <p:nvPr/>
        </p:nvSpPr>
        <p:spPr bwMode="auto">
          <a:xfrm>
            <a:off x="3819525" y="4214818"/>
            <a:ext cx="5324475" cy="646112"/>
          </a:xfrm>
          <a:prstGeom prst="rect">
            <a:avLst/>
          </a:prstGeom>
          <a:noFill/>
          <a:ln w="28575">
            <a:solidFill>
              <a:srgbClr val="0070C0"/>
            </a:solidFill>
            <a:miter lim="800000"/>
            <a:headEnd/>
            <a:tailEnd/>
          </a:ln>
        </p:spPr>
        <p:txBody>
          <a:bodyPr>
            <a:spAutoFit/>
          </a:bodyPr>
          <a:lstStyle/>
          <a:p>
            <a:pPr algn="ctr" eaLnBrk="1" hangingPunct="1"/>
            <a:r>
              <a:rPr lang="ru-RU" dirty="0">
                <a:solidFill>
                  <a:srgbClr val="FF0000"/>
                </a:solidFill>
              </a:rPr>
              <a:t>Отличить исправный PCR от неисправного «на взгляд» невозможно</a:t>
            </a:r>
          </a:p>
        </p:txBody>
      </p:sp>
      <p:grpSp>
        <p:nvGrpSpPr>
          <p:cNvPr id="2" name="Группа 14"/>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8" name="Скругленный прямоугольник 17"/>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9"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17" name="Нашивка 16"/>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Номер слайда 3"/>
          <p:cNvSpPr>
            <a:spLocks noGrp="1"/>
          </p:cNvSpPr>
          <p:nvPr>
            <p:ph type="sldNum" sz="quarter" idx="12"/>
          </p:nvPr>
        </p:nvSpPr>
        <p:spPr>
          <a:noFill/>
        </p:spPr>
        <p:txBody>
          <a:bodyPr/>
          <a:lstStyle/>
          <a:p>
            <a:fld id="{396DCA1C-A375-49C5-B174-8EDAC086BF49}" type="slidenum">
              <a:rPr lang="ru-RU"/>
              <a:pPr/>
              <a:t>39</a:t>
            </a:fld>
            <a:endParaRPr lang="ru-RU"/>
          </a:p>
        </p:txBody>
      </p:sp>
      <p:sp>
        <p:nvSpPr>
          <p:cNvPr id="45059"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45060" name="Text Box 3"/>
          <p:cNvSpPr txBox="1">
            <a:spLocks noChangeArrowheads="1"/>
          </p:cNvSpPr>
          <p:nvPr/>
        </p:nvSpPr>
        <p:spPr bwMode="auto">
          <a:xfrm>
            <a:off x="198438" y="188913"/>
            <a:ext cx="8748712" cy="523875"/>
          </a:xfrm>
          <a:prstGeom prst="rect">
            <a:avLst/>
          </a:prstGeom>
          <a:noFill/>
          <a:ln w="9525">
            <a:noFill/>
            <a:miter lim="800000"/>
            <a:headEnd/>
            <a:tailEnd/>
          </a:ln>
        </p:spPr>
        <p:txBody>
          <a:bodyPr>
            <a:spAutoFit/>
          </a:bodyPr>
          <a:lstStyle/>
          <a:p>
            <a:pPr>
              <a:spcBef>
                <a:spcPct val="50000"/>
              </a:spcBef>
            </a:pPr>
            <a:r>
              <a:rPr lang="ru-RU" sz="2800"/>
              <a:t>Типичные неисправности лазерных принтеров</a:t>
            </a:r>
          </a:p>
        </p:txBody>
      </p:sp>
      <p:sp>
        <p:nvSpPr>
          <p:cNvPr id="45061" name="Rectangle 8"/>
          <p:cNvSpPr>
            <a:spLocks noChangeArrowheads="1"/>
          </p:cNvSpPr>
          <p:nvPr/>
        </p:nvSpPr>
        <p:spPr bwMode="auto">
          <a:xfrm>
            <a:off x="98425" y="863600"/>
            <a:ext cx="9144000" cy="400050"/>
          </a:xfrm>
          <a:prstGeom prst="rect">
            <a:avLst/>
          </a:prstGeom>
          <a:noFill/>
          <a:ln w="12700">
            <a:noFill/>
            <a:miter lim="800000"/>
            <a:headEnd/>
            <a:tailEnd type="none" w="lg" len="lg"/>
          </a:ln>
        </p:spPr>
        <p:txBody>
          <a:bodyPr>
            <a:spAutoFit/>
          </a:bodyPr>
          <a:lstStyle/>
          <a:p>
            <a:pPr eaLnBrk="1" hangingPunct="1"/>
            <a:r>
              <a:rPr lang="ru-RU" sz="2000">
                <a:solidFill>
                  <a:srgbClr val="7030A0"/>
                </a:solidFill>
              </a:rPr>
              <a:t>Неисправности связанные с повреждением магнитного вала</a:t>
            </a:r>
          </a:p>
        </p:txBody>
      </p:sp>
      <p:sp>
        <p:nvSpPr>
          <p:cNvPr id="45062" name="Прямоугольник 7"/>
          <p:cNvSpPr>
            <a:spLocks noChangeArrowheads="1"/>
          </p:cNvSpPr>
          <p:nvPr/>
        </p:nvSpPr>
        <p:spPr bwMode="auto">
          <a:xfrm>
            <a:off x="104775" y="1349375"/>
            <a:ext cx="7351713" cy="3448050"/>
          </a:xfrm>
          <a:prstGeom prst="rect">
            <a:avLst/>
          </a:prstGeom>
          <a:noFill/>
          <a:ln w="9525">
            <a:noFill/>
            <a:miter lim="800000"/>
            <a:headEnd/>
            <a:tailEnd/>
          </a:ln>
        </p:spPr>
        <p:txBody>
          <a:bodyPr>
            <a:spAutoFit/>
          </a:bodyPr>
          <a:lstStyle/>
          <a:p>
            <a:pPr algn="just" eaLnBrk="1" hangingPunct="1">
              <a:spcAft>
                <a:spcPts val="1200"/>
              </a:spcAft>
            </a:pPr>
            <a:r>
              <a:rPr lang="ru-RU" i="1">
                <a:solidFill>
                  <a:srgbClr val="C00000"/>
                </a:solidFill>
              </a:rPr>
              <a:t>Светлая печать </a:t>
            </a:r>
            <a:r>
              <a:rPr lang="ru-RU"/>
              <a:t>— покрытие магнитного вала изношено, только замена магнитного вала.</a:t>
            </a:r>
          </a:p>
          <a:p>
            <a:pPr algn="just" eaLnBrk="1" hangingPunct="1">
              <a:spcAft>
                <a:spcPts val="1200"/>
              </a:spcAft>
            </a:pPr>
            <a:r>
              <a:rPr lang="ru-RU" i="1">
                <a:solidFill>
                  <a:srgbClr val="C00000"/>
                </a:solidFill>
              </a:rPr>
              <a:t>Белые пятна на листе, постепенно увеличивающиеся со временем </a:t>
            </a:r>
            <a:r>
              <a:rPr lang="ru-RU"/>
              <a:t>— повреждение магнитного вала, часто из-за попадания посторонних предметов. Замена.</a:t>
            </a:r>
          </a:p>
          <a:p>
            <a:pPr algn="just" eaLnBrk="1" hangingPunct="1">
              <a:spcAft>
                <a:spcPts val="1200"/>
              </a:spcAft>
            </a:pPr>
            <a:r>
              <a:rPr lang="ru-RU" i="1">
                <a:solidFill>
                  <a:srgbClr val="C00000"/>
                </a:solidFill>
              </a:rPr>
              <a:t>Неполная печать (часто порядка четвертой-шестой части листа) </a:t>
            </a:r>
            <a:r>
              <a:rPr lang="ru-RU"/>
              <a:t>— прерывистый электрический контакт магнитного вала. Происходит часто по причине износа или повреждения контактной пружины или кольца. Повторная переборка обычно устраняет  неисправность, хотя часто все же приходится менять вал или контактное кольцо.</a:t>
            </a:r>
          </a:p>
        </p:txBody>
      </p:sp>
      <p:sp>
        <p:nvSpPr>
          <p:cNvPr id="45063" name="AutoShape 5" descr="4"/>
          <p:cNvSpPr>
            <a:spLocks noChangeAspect="1" noChangeArrowheads="1"/>
          </p:cNvSpPr>
          <p:nvPr/>
        </p:nvSpPr>
        <p:spPr bwMode="auto">
          <a:xfrm>
            <a:off x="155575" y="-525463"/>
            <a:ext cx="952500" cy="1095376"/>
          </a:xfrm>
          <a:prstGeom prst="rect">
            <a:avLst/>
          </a:prstGeom>
          <a:noFill/>
          <a:ln w="9525">
            <a:noFill/>
            <a:miter lim="800000"/>
            <a:headEnd/>
            <a:tailEnd/>
          </a:ln>
        </p:spPr>
        <p:txBody>
          <a:bodyPr/>
          <a:lstStyle/>
          <a:p>
            <a:pPr eaLnBrk="1" hangingPunct="1"/>
            <a:endParaRPr lang="ru-RU"/>
          </a:p>
        </p:txBody>
      </p:sp>
      <p:sp>
        <p:nvSpPr>
          <p:cNvPr id="45064" name="AutoShape 4" descr="D:\Dropbox\%D0%9B%D0%9A 2011\%D0%A2%D0%9E\%D0%BF%D1%80%D0%B8%D0%BD%D1%82%D0%B5%D1%80%D1%8B\%D0%9F%D0%BE%D0%BB%D0%BE%D1%81%D1%8B %D0%BF%D1%80%D0%B8 %D0%BF%D0%B5%D1%87%D0%B0%D1%82%D0%B8 %D0%B8 %D0%BF%D1%80%D0%BE%D1%87%D0%B8%D0%B5 %D0%B4%D0%B5%D1%84%D0%B5%D0%BA%D1%82%D1%8B_files\Otrabotka_Fotoval"/>
          <p:cNvSpPr>
            <a:spLocks noChangeAspect="1" noChangeArrowheads="1"/>
          </p:cNvSpPr>
          <p:nvPr/>
        </p:nvSpPr>
        <p:spPr bwMode="auto">
          <a:xfrm>
            <a:off x="155575" y="-2270125"/>
            <a:ext cx="3276600" cy="4743450"/>
          </a:xfrm>
          <a:prstGeom prst="rect">
            <a:avLst/>
          </a:prstGeom>
          <a:noFill/>
          <a:ln w="9525">
            <a:noFill/>
            <a:miter lim="800000"/>
            <a:headEnd/>
            <a:tailEnd/>
          </a:ln>
        </p:spPr>
        <p:txBody>
          <a:bodyPr/>
          <a:lstStyle/>
          <a:p>
            <a:pPr eaLnBrk="1" hangingPunct="1"/>
            <a:endParaRPr lang="ru-RU"/>
          </a:p>
        </p:txBody>
      </p:sp>
      <p:sp>
        <p:nvSpPr>
          <p:cNvPr id="45065" name="AutoShape 6" descr="D:\Dropbox\%D0%9B%D0%9A 2011\%D0%A2%D0%9E\%D0%BF%D1%80%D0%B8%D0%BD%D1%82%D0%B5%D1%80%D1%8B\%D0%9F%D0%BE%D0%BB%D0%BE%D1%81%D1%8B %D0%BF%D1%80%D0%B8 %D0%BF%D0%B5%D1%87%D0%B0%D1%82%D0%B8 %D0%B8 %D0%BF%D1%80%D0%BE%D1%87%D0%B8%D0%B5 %D0%B4%D0%B5%D1%84%D0%B5%D0%BA%D1%82%D1%8B_files\Otrabotka_Fotoval"/>
          <p:cNvSpPr>
            <a:spLocks noChangeAspect="1" noChangeArrowheads="1"/>
          </p:cNvSpPr>
          <p:nvPr/>
        </p:nvSpPr>
        <p:spPr bwMode="auto">
          <a:xfrm>
            <a:off x="155575" y="-2270125"/>
            <a:ext cx="3276600" cy="4743450"/>
          </a:xfrm>
          <a:prstGeom prst="rect">
            <a:avLst/>
          </a:prstGeom>
          <a:noFill/>
          <a:ln w="9525">
            <a:noFill/>
            <a:miter lim="800000"/>
            <a:headEnd/>
            <a:tailEnd/>
          </a:ln>
        </p:spPr>
        <p:txBody>
          <a:bodyPr/>
          <a:lstStyle/>
          <a:p>
            <a:pPr eaLnBrk="1" hangingPunct="1"/>
            <a:endParaRPr lang="ru-RU"/>
          </a:p>
        </p:txBody>
      </p:sp>
      <p:pic>
        <p:nvPicPr>
          <p:cNvPr id="45066" name="Picture 2" descr="http://www.aprinter.ru/states/img/garb-small.jpg"/>
          <p:cNvPicPr>
            <a:picLocks noChangeAspect="1" noChangeArrowheads="1"/>
          </p:cNvPicPr>
          <p:nvPr/>
        </p:nvPicPr>
        <p:blipFill>
          <a:blip r:embed="rId3" cstate="print"/>
          <a:srcRect t="12531"/>
          <a:stretch>
            <a:fillRect/>
          </a:stretch>
        </p:blipFill>
        <p:spPr bwMode="auto">
          <a:xfrm>
            <a:off x="4643438" y="4643446"/>
            <a:ext cx="3298825" cy="1828800"/>
          </a:xfrm>
          <a:prstGeom prst="rect">
            <a:avLst/>
          </a:prstGeom>
          <a:noFill/>
          <a:ln w="9525">
            <a:noFill/>
            <a:miter lim="800000"/>
            <a:headEnd/>
            <a:tailEnd/>
          </a:ln>
        </p:spPr>
      </p:pic>
      <p:sp>
        <p:nvSpPr>
          <p:cNvPr id="45067" name="AutoShape 4" descr="D:\Dropbox\%D0%9B%D0%9A 2011\%D0%A2%D0%9E\%D0%BF%D1%80%D0%B8%D0%BD%D1%82%D0%B5%D1%80%D1%8B\%D0%94%D0%B5%D1%84%D0%B5%D0%BA%D1%82%D1%8B %D0%BF%D0%B5%D1%87%D0%B0%D1%82%D0%B8 %D0%BB%D0%B0%D0%B7%D0%B5%D1%80%D0%BD%D1%8B%D1%85 %D0%BF%D1%80%D0%B8%D0%BD%D1%82%D0%B5%D1%80%D0%BE%D0%B2 - TONEXT_files\020.gif"/>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pic>
        <p:nvPicPr>
          <p:cNvPr id="45068" name="Picture 5"/>
          <p:cNvPicPr>
            <a:picLocks noChangeAspect="1" noChangeArrowheads="1"/>
          </p:cNvPicPr>
          <p:nvPr/>
        </p:nvPicPr>
        <p:blipFill>
          <a:blip r:embed="rId4" cstate="print"/>
          <a:srcRect/>
          <a:stretch>
            <a:fillRect/>
          </a:stretch>
        </p:blipFill>
        <p:spPr bwMode="auto">
          <a:xfrm>
            <a:off x="7512050" y="1296988"/>
            <a:ext cx="1631950" cy="2000250"/>
          </a:xfrm>
          <a:prstGeom prst="rect">
            <a:avLst/>
          </a:prstGeom>
          <a:noFill/>
          <a:ln w="12700">
            <a:noFill/>
            <a:miter lim="800000"/>
            <a:headEnd/>
            <a:tailEnd type="none" w="lg" len="lg"/>
          </a:ln>
        </p:spPr>
      </p:pic>
      <p:pic>
        <p:nvPicPr>
          <p:cNvPr id="45069" name="Picture 7" descr="http://www.aprinter.ru/states/img/fly-small.jpg"/>
          <p:cNvPicPr>
            <a:picLocks noChangeAspect="1" noChangeArrowheads="1"/>
          </p:cNvPicPr>
          <p:nvPr/>
        </p:nvPicPr>
        <p:blipFill>
          <a:blip r:embed="rId5" cstate="print"/>
          <a:srcRect/>
          <a:stretch>
            <a:fillRect/>
          </a:stretch>
        </p:blipFill>
        <p:spPr bwMode="auto">
          <a:xfrm>
            <a:off x="168275" y="4862513"/>
            <a:ext cx="2757488" cy="1911350"/>
          </a:xfrm>
          <a:prstGeom prst="rect">
            <a:avLst/>
          </a:prstGeom>
          <a:noFill/>
          <a:ln w="9525">
            <a:noFill/>
            <a:miter lim="800000"/>
            <a:headEnd/>
            <a:tailEnd/>
          </a:ln>
        </p:spPr>
      </p:pic>
      <p:pic>
        <p:nvPicPr>
          <p:cNvPr id="45070" name="Picture 9" descr="http://www.aprinter.ru/states/img/1200bu2-small.jpg"/>
          <p:cNvPicPr>
            <a:picLocks noChangeAspect="1" noChangeArrowheads="1"/>
          </p:cNvPicPr>
          <p:nvPr/>
        </p:nvPicPr>
        <p:blipFill>
          <a:blip r:embed="rId6" cstate="print"/>
          <a:srcRect b="23595"/>
          <a:stretch>
            <a:fillRect/>
          </a:stretch>
        </p:blipFill>
        <p:spPr bwMode="auto">
          <a:xfrm>
            <a:off x="2571736" y="4770438"/>
            <a:ext cx="1849437" cy="2087562"/>
          </a:xfrm>
          <a:prstGeom prst="rect">
            <a:avLst/>
          </a:prstGeom>
          <a:noFill/>
          <a:ln w="9525">
            <a:noFill/>
            <a:miter lim="800000"/>
            <a:headEnd/>
            <a:tailEnd/>
          </a:ln>
        </p:spPr>
      </p:pic>
      <p:grpSp>
        <p:nvGrpSpPr>
          <p:cNvPr id="2" name="Группа 14"/>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8" name="Скругленный прямоугольник 17"/>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9"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17" name="Нашивка 16"/>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ChangeArrowheads="1"/>
          </p:cNvSpPr>
          <p:nvPr/>
        </p:nvSpPr>
        <p:spPr bwMode="auto">
          <a:xfrm>
            <a:off x="354013" y="4008438"/>
            <a:ext cx="3330575" cy="1917700"/>
          </a:xfrm>
          <a:prstGeom prst="rect">
            <a:avLst/>
          </a:prstGeom>
          <a:noFill/>
          <a:ln w="12700">
            <a:noFill/>
            <a:miter lim="800000"/>
            <a:headEnd/>
            <a:tailEnd type="none" w="lg" len="lg"/>
          </a:ln>
        </p:spPr>
        <p:txBody>
          <a:bodyPr>
            <a:spAutoFit/>
          </a:bodyPr>
          <a:lstStyle/>
          <a:p>
            <a:pPr marL="452438" indent="-452438" eaLnBrk="1" hangingPunct="1">
              <a:spcBef>
                <a:spcPct val="50000"/>
              </a:spcBef>
            </a:pPr>
            <a:r>
              <a:rPr lang="ru-RU" sz="2400">
                <a:solidFill>
                  <a:schemeClr val="accent2"/>
                </a:solidFill>
              </a:rPr>
              <a:t>Качество печати:</a:t>
            </a:r>
            <a:r>
              <a:rPr lang="ru-RU" sz="2400" b="0"/>
              <a:t/>
            </a:r>
            <a:br>
              <a:rPr lang="ru-RU" sz="2400" b="0"/>
            </a:br>
            <a:r>
              <a:rPr lang="ru-RU" sz="2400"/>
              <a:t>6</a:t>
            </a:r>
            <a:r>
              <a:rPr lang="en-US" sz="2400"/>
              <a:t>0</a:t>
            </a:r>
            <a:r>
              <a:rPr lang="ru-RU" sz="2400"/>
              <a:t>0</a:t>
            </a:r>
            <a:r>
              <a:rPr lang="en-US" sz="2400"/>
              <a:t>…</a:t>
            </a:r>
            <a:r>
              <a:rPr lang="ru-RU" sz="2400"/>
              <a:t>1200 </a:t>
            </a:r>
            <a:r>
              <a:rPr lang="en-US" sz="2400"/>
              <a:t>dpi</a:t>
            </a:r>
            <a:endParaRPr lang="ru-RU" sz="2400"/>
          </a:p>
          <a:p>
            <a:pPr marL="452438" indent="-452438" eaLnBrk="1" hangingPunct="1">
              <a:spcBef>
                <a:spcPct val="50000"/>
              </a:spcBef>
            </a:pPr>
            <a:r>
              <a:rPr lang="ru-RU" sz="2400">
                <a:solidFill>
                  <a:schemeClr val="accent2"/>
                </a:solidFill>
              </a:rPr>
              <a:t>ч</a:t>
            </a:r>
            <a:r>
              <a:rPr lang="en-US" sz="2400">
                <a:solidFill>
                  <a:schemeClr val="accent2"/>
                </a:solidFill>
              </a:rPr>
              <a:t>/</a:t>
            </a:r>
            <a:r>
              <a:rPr lang="ru-RU" sz="2400">
                <a:solidFill>
                  <a:schemeClr val="accent2"/>
                </a:solidFill>
              </a:rPr>
              <a:t>б:</a:t>
            </a:r>
            <a:r>
              <a:rPr lang="ru-RU" sz="2400" b="0"/>
              <a:t> до </a:t>
            </a:r>
            <a:r>
              <a:rPr lang="ru-RU" sz="2400"/>
              <a:t>50</a:t>
            </a:r>
            <a:r>
              <a:rPr lang="ru-RU" sz="2400" b="0"/>
              <a:t> стр</a:t>
            </a:r>
            <a:r>
              <a:rPr lang="en-US" sz="2400" b="0"/>
              <a:t>/</a:t>
            </a:r>
            <a:r>
              <a:rPr lang="ru-RU" sz="2400" b="0"/>
              <a:t>мин</a:t>
            </a:r>
          </a:p>
          <a:p>
            <a:pPr marL="452438" indent="-452438" eaLnBrk="1" hangingPunct="1">
              <a:spcBef>
                <a:spcPct val="50000"/>
              </a:spcBef>
            </a:pPr>
            <a:r>
              <a:rPr lang="ru-RU" sz="2400">
                <a:solidFill>
                  <a:schemeClr val="accent2"/>
                </a:solidFill>
              </a:rPr>
              <a:t>цвет:</a:t>
            </a:r>
            <a:r>
              <a:rPr lang="ru-RU" sz="2400" b="0"/>
              <a:t> до </a:t>
            </a:r>
            <a:r>
              <a:rPr lang="ru-RU" sz="2400"/>
              <a:t>25</a:t>
            </a:r>
            <a:r>
              <a:rPr lang="ru-RU" sz="2400" b="0"/>
              <a:t> стр</a:t>
            </a:r>
            <a:r>
              <a:rPr lang="en-US" sz="2400" b="0"/>
              <a:t>/</a:t>
            </a:r>
            <a:r>
              <a:rPr lang="ru-RU" sz="2400" b="0"/>
              <a:t>мин</a:t>
            </a:r>
          </a:p>
        </p:txBody>
      </p:sp>
      <p:sp>
        <p:nvSpPr>
          <p:cNvPr id="5124" name="Line 3"/>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5125" name="Text Box 4"/>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Лазерные принтеры</a:t>
            </a:r>
          </a:p>
        </p:txBody>
      </p:sp>
      <p:sp>
        <p:nvSpPr>
          <p:cNvPr id="339974" name="Rectangle 6"/>
          <p:cNvSpPr>
            <a:spLocks noChangeArrowheads="1"/>
          </p:cNvSpPr>
          <p:nvPr/>
        </p:nvSpPr>
        <p:spPr bwMode="auto">
          <a:xfrm>
            <a:off x="4071934" y="3786190"/>
            <a:ext cx="4357718" cy="1311275"/>
          </a:xfrm>
          <a:prstGeom prst="rect">
            <a:avLst/>
          </a:prstGeom>
          <a:noFill/>
          <a:ln w="12700">
            <a:noFill/>
            <a:miter lim="800000"/>
            <a:headEnd/>
            <a:tailEnd type="none" w="lg" len="lg"/>
          </a:ln>
        </p:spPr>
        <p:txBody>
          <a:bodyPr wrap="square">
            <a:spAutoFit/>
          </a:bodyPr>
          <a:lstStyle/>
          <a:p>
            <a:pPr marL="177800" indent="-177800" eaLnBrk="1" hangingPunct="1">
              <a:buFontTx/>
              <a:buChar char="•"/>
            </a:pPr>
            <a:r>
              <a:rPr lang="ru-RU" sz="2000" b="0" dirty="0"/>
              <a:t>становятся все дешевле</a:t>
            </a:r>
          </a:p>
          <a:p>
            <a:pPr marL="177800" indent="-177800" eaLnBrk="1" hangingPunct="1">
              <a:buFontTx/>
              <a:buChar char="•"/>
            </a:pPr>
            <a:r>
              <a:rPr lang="ru-RU" sz="2000" b="0" dirty="0"/>
              <a:t>очень качественная печать</a:t>
            </a:r>
          </a:p>
          <a:p>
            <a:pPr marL="177800" indent="-177800" eaLnBrk="1" hangingPunct="1">
              <a:buFontTx/>
              <a:buChar char="•"/>
            </a:pPr>
            <a:r>
              <a:rPr lang="ru-RU" sz="2000" b="0" dirty="0"/>
              <a:t>мало шумят</a:t>
            </a:r>
          </a:p>
          <a:p>
            <a:pPr marL="177800" indent="-177800" eaLnBrk="1" hangingPunct="1">
              <a:buFontTx/>
              <a:buChar char="•"/>
            </a:pPr>
            <a:r>
              <a:rPr lang="ru-RU" sz="2000" b="0" dirty="0"/>
              <a:t>есть цветные</a:t>
            </a:r>
          </a:p>
        </p:txBody>
      </p:sp>
      <p:grpSp>
        <p:nvGrpSpPr>
          <p:cNvPr id="2" name="Group 7"/>
          <p:cNvGrpSpPr>
            <a:grpSpLocks noChangeAspect="1"/>
          </p:cNvGrpSpPr>
          <p:nvPr/>
        </p:nvGrpSpPr>
        <p:grpSpPr bwMode="auto">
          <a:xfrm>
            <a:off x="3657600" y="3954463"/>
            <a:ext cx="396875" cy="396875"/>
            <a:chOff x="2816" y="2458"/>
            <a:chExt cx="1728" cy="1728"/>
          </a:xfrm>
        </p:grpSpPr>
        <p:sp>
          <p:nvSpPr>
            <p:cNvPr id="5134" name="Oval 8"/>
            <p:cNvSpPr>
              <a:spLocks noChangeAspect="1" noChangeArrowheads="1"/>
            </p:cNvSpPr>
            <p:nvPr/>
          </p:nvSpPr>
          <p:spPr bwMode="auto">
            <a:xfrm>
              <a:off x="2816" y="2458"/>
              <a:ext cx="1728" cy="1728"/>
            </a:xfrm>
            <a:prstGeom prst="ellipse">
              <a:avLst/>
            </a:prstGeom>
            <a:solidFill>
              <a:srgbClr val="00FF00"/>
            </a:solidFill>
            <a:ln w="9525">
              <a:solidFill>
                <a:schemeClr val="tx1"/>
              </a:solidFill>
              <a:round/>
              <a:headEnd/>
              <a:tailEnd/>
            </a:ln>
          </p:spPr>
          <p:txBody>
            <a:bodyPr wrap="none" anchor="ctr"/>
            <a:lstStyle/>
            <a:p>
              <a:pPr eaLnBrk="1" hangingPunct="1"/>
              <a:endParaRPr lang="ru-RU"/>
            </a:p>
          </p:txBody>
        </p:sp>
        <p:grpSp>
          <p:nvGrpSpPr>
            <p:cNvPr id="3" name="Group 9"/>
            <p:cNvGrpSpPr>
              <a:grpSpLocks noChangeAspect="1"/>
            </p:cNvGrpSpPr>
            <p:nvPr/>
          </p:nvGrpSpPr>
          <p:grpSpPr bwMode="auto">
            <a:xfrm>
              <a:off x="3051" y="2667"/>
              <a:ext cx="1299" cy="1299"/>
              <a:chOff x="3051" y="2667"/>
              <a:chExt cx="1299" cy="1299"/>
            </a:xfrm>
          </p:grpSpPr>
          <p:sp>
            <p:nvSpPr>
              <p:cNvPr id="5137" name="Rectangle 10"/>
              <p:cNvSpPr>
                <a:spLocks noChangeAspect="1" noChangeArrowheads="1"/>
              </p:cNvSpPr>
              <p:nvPr/>
            </p:nvSpPr>
            <p:spPr bwMode="auto">
              <a:xfrm>
                <a:off x="3051" y="3105"/>
                <a:ext cx="1299" cy="423"/>
              </a:xfrm>
              <a:prstGeom prst="rect">
                <a:avLst/>
              </a:prstGeom>
              <a:solidFill>
                <a:schemeClr val="bg1"/>
              </a:solidFill>
              <a:ln w="9525">
                <a:noFill/>
                <a:miter lim="800000"/>
                <a:headEnd/>
                <a:tailEnd/>
              </a:ln>
            </p:spPr>
            <p:txBody>
              <a:bodyPr wrap="none" anchor="ctr"/>
              <a:lstStyle/>
              <a:p>
                <a:pPr eaLnBrk="1" hangingPunct="1"/>
                <a:endParaRPr lang="ru-RU"/>
              </a:p>
            </p:txBody>
          </p:sp>
          <p:sp>
            <p:nvSpPr>
              <p:cNvPr id="5138" name="Rectangle 11"/>
              <p:cNvSpPr>
                <a:spLocks noChangeAspect="1" noChangeArrowheads="1"/>
              </p:cNvSpPr>
              <p:nvPr/>
            </p:nvSpPr>
            <p:spPr bwMode="auto">
              <a:xfrm rot="-5400000">
                <a:off x="3057" y="3105"/>
                <a:ext cx="1299" cy="423"/>
              </a:xfrm>
              <a:prstGeom prst="rect">
                <a:avLst/>
              </a:prstGeom>
              <a:solidFill>
                <a:schemeClr val="bg1"/>
              </a:solidFill>
              <a:ln w="9525">
                <a:noFill/>
                <a:miter lim="800000"/>
                <a:headEnd/>
                <a:tailEnd/>
              </a:ln>
            </p:spPr>
            <p:txBody>
              <a:bodyPr wrap="none" anchor="ctr"/>
              <a:lstStyle/>
              <a:p>
                <a:pPr eaLnBrk="1" hangingPunct="1"/>
                <a:endParaRPr lang="ru-RU"/>
              </a:p>
            </p:txBody>
          </p:sp>
        </p:grpSp>
        <p:sp>
          <p:nvSpPr>
            <p:cNvPr id="5136" name="Freeform 12"/>
            <p:cNvSpPr>
              <a:spLocks noChangeAspect="1"/>
            </p:cNvSpPr>
            <p:nvPr/>
          </p:nvSpPr>
          <p:spPr bwMode="auto">
            <a:xfrm>
              <a:off x="3048" y="2664"/>
              <a:ext cx="1302" cy="1299"/>
            </a:xfrm>
            <a:custGeom>
              <a:avLst/>
              <a:gdLst>
                <a:gd name="T0" fmla="*/ 3 w 1302"/>
                <a:gd name="T1" fmla="*/ 438 h 1299"/>
                <a:gd name="T2" fmla="*/ 444 w 1302"/>
                <a:gd name="T3" fmla="*/ 438 h 1299"/>
                <a:gd name="T4" fmla="*/ 444 w 1302"/>
                <a:gd name="T5" fmla="*/ 0 h 1299"/>
                <a:gd name="T6" fmla="*/ 870 w 1302"/>
                <a:gd name="T7" fmla="*/ 0 h 1299"/>
                <a:gd name="T8" fmla="*/ 870 w 1302"/>
                <a:gd name="T9" fmla="*/ 441 h 1299"/>
                <a:gd name="T10" fmla="*/ 1302 w 1302"/>
                <a:gd name="T11" fmla="*/ 441 h 1299"/>
                <a:gd name="T12" fmla="*/ 1302 w 1302"/>
                <a:gd name="T13" fmla="*/ 864 h 1299"/>
                <a:gd name="T14" fmla="*/ 870 w 1302"/>
                <a:gd name="T15" fmla="*/ 864 h 1299"/>
                <a:gd name="T16" fmla="*/ 870 w 1302"/>
                <a:gd name="T17" fmla="*/ 1299 h 1299"/>
                <a:gd name="T18" fmla="*/ 447 w 1302"/>
                <a:gd name="T19" fmla="*/ 1299 h 1299"/>
                <a:gd name="T20" fmla="*/ 447 w 1302"/>
                <a:gd name="T21" fmla="*/ 867 h 1299"/>
                <a:gd name="T22" fmla="*/ 0 w 1302"/>
                <a:gd name="T23" fmla="*/ 867 h 1299"/>
                <a:gd name="T24" fmla="*/ 3 w 1302"/>
                <a:gd name="T25" fmla="*/ 438 h 12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02"/>
                <a:gd name="T40" fmla="*/ 0 h 1299"/>
                <a:gd name="T41" fmla="*/ 1302 w 1302"/>
                <a:gd name="T42" fmla="*/ 1299 h 12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02" h="1299">
                  <a:moveTo>
                    <a:pt x="3" y="438"/>
                  </a:moveTo>
                  <a:lnTo>
                    <a:pt x="444" y="438"/>
                  </a:lnTo>
                  <a:lnTo>
                    <a:pt x="444" y="0"/>
                  </a:lnTo>
                  <a:lnTo>
                    <a:pt x="870" y="0"/>
                  </a:lnTo>
                  <a:lnTo>
                    <a:pt x="870" y="441"/>
                  </a:lnTo>
                  <a:lnTo>
                    <a:pt x="1302" y="441"/>
                  </a:lnTo>
                  <a:lnTo>
                    <a:pt x="1302" y="864"/>
                  </a:lnTo>
                  <a:lnTo>
                    <a:pt x="870" y="864"/>
                  </a:lnTo>
                  <a:lnTo>
                    <a:pt x="870" y="1299"/>
                  </a:lnTo>
                  <a:lnTo>
                    <a:pt x="447" y="1299"/>
                  </a:lnTo>
                  <a:lnTo>
                    <a:pt x="447" y="867"/>
                  </a:lnTo>
                  <a:lnTo>
                    <a:pt x="0" y="867"/>
                  </a:lnTo>
                  <a:lnTo>
                    <a:pt x="3" y="438"/>
                  </a:lnTo>
                  <a:close/>
                </a:path>
              </a:pathLst>
            </a:custGeom>
            <a:noFill/>
            <a:ln w="9525">
              <a:solidFill>
                <a:schemeClr val="tx1"/>
              </a:solidFill>
              <a:round/>
              <a:headEnd/>
              <a:tailEnd/>
            </a:ln>
          </p:spPr>
          <p:txBody>
            <a:bodyPr/>
            <a:lstStyle/>
            <a:p>
              <a:endParaRPr lang="ru-RU"/>
            </a:p>
          </p:txBody>
        </p:sp>
      </p:grpSp>
      <p:grpSp>
        <p:nvGrpSpPr>
          <p:cNvPr id="4" name="Group 13"/>
          <p:cNvGrpSpPr>
            <a:grpSpLocks noChangeAspect="1"/>
          </p:cNvGrpSpPr>
          <p:nvPr/>
        </p:nvGrpSpPr>
        <p:grpSpPr bwMode="auto">
          <a:xfrm>
            <a:off x="3649663" y="5240338"/>
            <a:ext cx="395287" cy="395287"/>
            <a:chOff x="552" y="2523"/>
            <a:chExt cx="1728" cy="1728"/>
          </a:xfrm>
        </p:grpSpPr>
        <p:sp>
          <p:nvSpPr>
            <p:cNvPr id="5132" name="Oval 14"/>
            <p:cNvSpPr>
              <a:spLocks noChangeAspect="1" noChangeArrowheads="1"/>
            </p:cNvSpPr>
            <p:nvPr/>
          </p:nvSpPr>
          <p:spPr bwMode="auto">
            <a:xfrm>
              <a:off x="552" y="2523"/>
              <a:ext cx="1728" cy="1728"/>
            </a:xfrm>
            <a:prstGeom prst="ellipse">
              <a:avLst/>
            </a:prstGeom>
            <a:solidFill>
              <a:srgbClr val="FF0000"/>
            </a:solidFill>
            <a:ln w="9525">
              <a:solidFill>
                <a:schemeClr val="tx1"/>
              </a:solidFill>
              <a:round/>
              <a:headEnd/>
              <a:tailEnd/>
            </a:ln>
          </p:spPr>
          <p:txBody>
            <a:bodyPr wrap="none" anchor="ctr"/>
            <a:lstStyle/>
            <a:p>
              <a:pPr eaLnBrk="1" hangingPunct="1"/>
              <a:endParaRPr lang="ru-RU"/>
            </a:p>
          </p:txBody>
        </p:sp>
        <p:sp>
          <p:nvSpPr>
            <p:cNvPr id="5133" name="Rectangle 15"/>
            <p:cNvSpPr>
              <a:spLocks noChangeAspect="1" noChangeArrowheads="1"/>
            </p:cNvSpPr>
            <p:nvPr/>
          </p:nvSpPr>
          <p:spPr bwMode="auto">
            <a:xfrm>
              <a:off x="774" y="3183"/>
              <a:ext cx="1299" cy="423"/>
            </a:xfrm>
            <a:prstGeom prst="rect">
              <a:avLst/>
            </a:prstGeom>
            <a:solidFill>
              <a:schemeClr val="bg1"/>
            </a:solidFill>
            <a:ln w="9525">
              <a:solidFill>
                <a:schemeClr val="tx1"/>
              </a:solidFill>
              <a:miter lim="800000"/>
              <a:headEnd/>
              <a:tailEnd/>
            </a:ln>
          </p:spPr>
          <p:txBody>
            <a:bodyPr wrap="none" anchor="ctr"/>
            <a:lstStyle/>
            <a:p>
              <a:pPr eaLnBrk="1" hangingPunct="1"/>
              <a:endParaRPr lang="ru-RU"/>
            </a:p>
          </p:txBody>
        </p:sp>
      </p:grpSp>
      <p:sp>
        <p:nvSpPr>
          <p:cNvPr id="339984" name="Rectangle 16"/>
          <p:cNvSpPr>
            <a:spLocks noChangeArrowheads="1"/>
          </p:cNvSpPr>
          <p:nvPr/>
        </p:nvSpPr>
        <p:spPr bwMode="auto">
          <a:xfrm>
            <a:off x="4071934" y="5072074"/>
            <a:ext cx="4587875" cy="1311275"/>
          </a:xfrm>
          <a:prstGeom prst="rect">
            <a:avLst/>
          </a:prstGeom>
          <a:noFill/>
          <a:ln w="12700">
            <a:noFill/>
            <a:miter lim="800000"/>
            <a:headEnd/>
            <a:tailEnd type="none" w="lg" len="lg"/>
          </a:ln>
        </p:spPr>
        <p:txBody>
          <a:bodyPr>
            <a:spAutoFit/>
          </a:bodyPr>
          <a:lstStyle/>
          <a:p>
            <a:pPr marL="177800" indent="-177800" eaLnBrk="1" hangingPunct="1">
              <a:buFontTx/>
              <a:buChar char="•"/>
            </a:pPr>
            <a:r>
              <a:rPr lang="ru-RU" sz="2000" b="0" dirty="0"/>
              <a:t>требовательны к бумаге</a:t>
            </a:r>
          </a:p>
          <a:p>
            <a:pPr marL="177800" indent="-177800" eaLnBrk="1" hangingPunct="1">
              <a:buFontTx/>
              <a:buChar char="•"/>
            </a:pPr>
            <a:r>
              <a:rPr lang="ru-RU" sz="2000" b="0" dirty="0"/>
              <a:t>дорогие </a:t>
            </a:r>
            <a:r>
              <a:rPr lang="ru-RU" sz="2000" b="0" dirty="0" smtClean="0"/>
              <a:t>картриджи</a:t>
            </a:r>
            <a:endParaRPr lang="ru-RU" sz="2000" b="0" dirty="0"/>
          </a:p>
          <a:p>
            <a:pPr marL="177800" indent="-177800" eaLnBrk="1" hangingPunct="1">
              <a:buFontTx/>
              <a:buChar char="•"/>
            </a:pPr>
            <a:r>
              <a:rPr lang="ru-RU" sz="2000" b="0" dirty="0"/>
              <a:t>потребляют много электроэнергии</a:t>
            </a:r>
          </a:p>
          <a:p>
            <a:pPr marL="177800" indent="-177800" eaLnBrk="1" hangingPunct="1">
              <a:buFontTx/>
              <a:buChar char="•"/>
            </a:pPr>
            <a:r>
              <a:rPr lang="ru-RU" sz="2000" b="0" dirty="0"/>
              <a:t>цветные дорогие</a:t>
            </a:r>
          </a:p>
        </p:txBody>
      </p:sp>
      <p:pic>
        <p:nvPicPr>
          <p:cNvPr id="340003" name="Picture 3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62388" y="827088"/>
            <a:ext cx="4610100" cy="2952750"/>
          </a:xfrm>
          <a:prstGeom prst="rect">
            <a:avLst/>
          </a:prstGeom>
          <a:noFill/>
          <a:ln w="12700">
            <a:noFill/>
            <a:miter lim="800000"/>
            <a:headEnd/>
            <a:tailEnd type="none" w="lg" len="lg"/>
          </a:ln>
        </p:spPr>
      </p:pic>
      <p:pic>
        <p:nvPicPr>
          <p:cNvPr id="5131" name="Picture 36"/>
          <p:cNvPicPr>
            <a:picLocks noChangeAspect="1" noChangeArrowheads="1"/>
          </p:cNvPicPr>
          <p:nvPr/>
        </p:nvPicPr>
        <p:blipFill>
          <a:blip r:embed="rId4" cstate="print"/>
          <a:srcRect/>
          <a:stretch>
            <a:fillRect/>
          </a:stretch>
        </p:blipFill>
        <p:spPr bwMode="auto">
          <a:xfrm>
            <a:off x="514350" y="1185863"/>
            <a:ext cx="2786063" cy="2228850"/>
          </a:xfrm>
          <a:prstGeom prst="rect">
            <a:avLst/>
          </a:prstGeom>
          <a:noFill/>
          <a:ln w="12700">
            <a:noFill/>
            <a:miter lim="800000"/>
            <a:headEnd/>
            <a:tailEnd type="none" w="lg" len="lg"/>
          </a:ln>
        </p:spPr>
      </p:pic>
      <p:grpSp>
        <p:nvGrpSpPr>
          <p:cNvPr id="5" name="Группа 18"/>
          <p:cNvGrpSpPr/>
          <p:nvPr/>
        </p:nvGrpSpPr>
        <p:grpSpPr>
          <a:xfrm>
            <a:off x="7929586" y="6215082"/>
            <a:ext cx="1071538" cy="500066"/>
            <a:chOff x="7929586" y="6215082"/>
            <a:chExt cx="1071538" cy="500066"/>
          </a:xfrm>
        </p:grpSpPr>
        <p:grpSp>
          <p:nvGrpSpPr>
            <p:cNvPr id="6" name="Группа 3"/>
            <p:cNvGrpSpPr/>
            <p:nvPr/>
          </p:nvGrpSpPr>
          <p:grpSpPr>
            <a:xfrm>
              <a:off x="7929586" y="6215082"/>
              <a:ext cx="1071538" cy="500066"/>
              <a:chOff x="109537" y="7952"/>
              <a:chExt cx="1533520" cy="856080"/>
            </a:xfrm>
          </p:grpSpPr>
          <p:sp>
            <p:nvSpPr>
              <p:cNvPr id="22" name="Скругленный прямоугольник 21"/>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3"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21" name="Нашивка 20"/>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0003"/>
                                        </p:tgtEl>
                                        <p:attrNameLst>
                                          <p:attrName>style.visibility</p:attrName>
                                        </p:attrNameLst>
                                      </p:cBhvr>
                                      <p:to>
                                        <p:strVal val="visible"/>
                                      </p:to>
                                    </p:set>
                                    <p:animEffect transition="in" filter="dissolve">
                                      <p:cBhvr>
                                        <p:cTn id="7" dur="500"/>
                                        <p:tgtEl>
                                          <p:spTgt spid="3400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9970"/>
                                        </p:tgtEl>
                                        <p:attrNameLst>
                                          <p:attrName>style.visibility</p:attrName>
                                        </p:attrNameLst>
                                      </p:cBhvr>
                                      <p:to>
                                        <p:strVal val="visible"/>
                                      </p:to>
                                    </p:set>
                                    <p:animEffect transition="in" filter="dissolve">
                                      <p:cBhvr>
                                        <p:cTn id="12" dur="500"/>
                                        <p:tgtEl>
                                          <p:spTgt spid="3399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39974"/>
                                        </p:tgtEl>
                                        <p:attrNameLst>
                                          <p:attrName>style.visibility</p:attrName>
                                        </p:attrNameLst>
                                      </p:cBhvr>
                                      <p:to>
                                        <p:strVal val="visible"/>
                                      </p:to>
                                    </p:set>
                                    <p:animEffect transition="in" filter="dissolve">
                                      <p:cBhvr>
                                        <p:cTn id="20" dur="500"/>
                                        <p:tgtEl>
                                          <p:spTgt spid="33997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39984"/>
                                        </p:tgtEl>
                                        <p:attrNameLst>
                                          <p:attrName>style.visibility</p:attrName>
                                        </p:attrNameLst>
                                      </p:cBhvr>
                                      <p:to>
                                        <p:strVal val="visible"/>
                                      </p:to>
                                    </p:set>
                                    <p:animEffect transition="in" filter="dissolve">
                                      <p:cBhvr>
                                        <p:cTn id="28" dur="500"/>
                                        <p:tgtEl>
                                          <p:spTgt spid="339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0" grpId="0"/>
      <p:bldP spid="339974" grpId="0"/>
      <p:bldP spid="33998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46083" name="Text Box 3"/>
          <p:cNvSpPr txBox="1">
            <a:spLocks noChangeArrowheads="1"/>
          </p:cNvSpPr>
          <p:nvPr/>
        </p:nvSpPr>
        <p:spPr bwMode="auto">
          <a:xfrm>
            <a:off x="198438" y="188913"/>
            <a:ext cx="8748712" cy="523875"/>
          </a:xfrm>
          <a:prstGeom prst="rect">
            <a:avLst/>
          </a:prstGeom>
          <a:noFill/>
          <a:ln w="9525">
            <a:noFill/>
            <a:miter lim="800000"/>
            <a:headEnd/>
            <a:tailEnd/>
          </a:ln>
        </p:spPr>
        <p:txBody>
          <a:bodyPr>
            <a:spAutoFit/>
          </a:bodyPr>
          <a:lstStyle/>
          <a:p>
            <a:pPr>
              <a:spcBef>
                <a:spcPct val="50000"/>
              </a:spcBef>
            </a:pPr>
            <a:r>
              <a:rPr lang="ru-RU" sz="2800"/>
              <a:t>Типичные неисправности лазерных принтеров</a:t>
            </a:r>
          </a:p>
        </p:txBody>
      </p:sp>
      <p:sp>
        <p:nvSpPr>
          <p:cNvPr id="46084" name="Rectangle 8"/>
          <p:cNvSpPr>
            <a:spLocks noChangeArrowheads="1"/>
          </p:cNvSpPr>
          <p:nvPr/>
        </p:nvSpPr>
        <p:spPr bwMode="auto">
          <a:xfrm>
            <a:off x="98425" y="863600"/>
            <a:ext cx="9144000" cy="400050"/>
          </a:xfrm>
          <a:prstGeom prst="rect">
            <a:avLst/>
          </a:prstGeom>
          <a:noFill/>
          <a:ln w="12700">
            <a:noFill/>
            <a:miter lim="800000"/>
            <a:headEnd/>
            <a:tailEnd type="none" w="lg" len="lg"/>
          </a:ln>
        </p:spPr>
        <p:txBody>
          <a:bodyPr>
            <a:spAutoFit/>
          </a:bodyPr>
          <a:lstStyle/>
          <a:p>
            <a:pPr eaLnBrk="1" hangingPunct="1"/>
            <a:r>
              <a:rPr lang="ru-RU" sz="2000">
                <a:solidFill>
                  <a:srgbClr val="7030A0"/>
                </a:solidFill>
              </a:rPr>
              <a:t>Неисправности связанные с повреждением магнитного вала</a:t>
            </a:r>
          </a:p>
        </p:txBody>
      </p:sp>
      <p:sp>
        <p:nvSpPr>
          <p:cNvPr id="46085" name="Прямоугольник 7"/>
          <p:cNvSpPr>
            <a:spLocks noChangeArrowheads="1"/>
          </p:cNvSpPr>
          <p:nvPr/>
        </p:nvSpPr>
        <p:spPr bwMode="auto">
          <a:xfrm>
            <a:off x="104775" y="1349375"/>
            <a:ext cx="8758238" cy="1908175"/>
          </a:xfrm>
          <a:prstGeom prst="rect">
            <a:avLst/>
          </a:prstGeom>
          <a:noFill/>
          <a:ln w="9525">
            <a:noFill/>
            <a:miter lim="800000"/>
            <a:headEnd/>
            <a:tailEnd/>
          </a:ln>
        </p:spPr>
        <p:txBody>
          <a:bodyPr>
            <a:spAutoFit/>
          </a:bodyPr>
          <a:lstStyle/>
          <a:p>
            <a:pPr algn="just" eaLnBrk="1" hangingPunct="1">
              <a:spcBef>
                <a:spcPts val="1200"/>
              </a:spcBef>
              <a:spcAft>
                <a:spcPts val="1200"/>
              </a:spcAft>
            </a:pPr>
            <a:r>
              <a:rPr lang="ru-RU" i="1">
                <a:solidFill>
                  <a:srgbClr val="C00000"/>
                </a:solidFill>
              </a:rPr>
              <a:t>Белые или черные полосы поперек листа </a:t>
            </a:r>
            <a:r>
              <a:rPr lang="ru-RU"/>
              <a:t>— вал искривлен или был косо поставлен при разборке. При искривлении сердцевины вала его нужно заменить.</a:t>
            </a:r>
          </a:p>
          <a:p>
            <a:pPr algn="just" eaLnBrk="1" hangingPunct="1">
              <a:spcAft>
                <a:spcPts val="1200"/>
              </a:spcAft>
            </a:pPr>
            <a:r>
              <a:rPr lang="ru-RU" i="1">
                <a:solidFill>
                  <a:srgbClr val="C00000"/>
                </a:solidFill>
              </a:rPr>
              <a:t>Толстые черные пятна </a:t>
            </a:r>
            <a:r>
              <a:rPr lang="ru-RU"/>
              <a:t>— слишком большое количество тонера попадает на фотовал, возникает из-за повреждений дозирующего лезвия или дозирующих втулок.</a:t>
            </a:r>
          </a:p>
        </p:txBody>
      </p:sp>
      <p:sp>
        <p:nvSpPr>
          <p:cNvPr id="46086" name="AutoShape 5" descr="4"/>
          <p:cNvSpPr>
            <a:spLocks noChangeAspect="1" noChangeArrowheads="1"/>
          </p:cNvSpPr>
          <p:nvPr/>
        </p:nvSpPr>
        <p:spPr bwMode="auto">
          <a:xfrm>
            <a:off x="155575" y="-525463"/>
            <a:ext cx="952500" cy="1095376"/>
          </a:xfrm>
          <a:prstGeom prst="rect">
            <a:avLst/>
          </a:prstGeom>
          <a:noFill/>
          <a:ln w="9525">
            <a:noFill/>
            <a:miter lim="800000"/>
            <a:headEnd/>
            <a:tailEnd/>
          </a:ln>
        </p:spPr>
        <p:txBody>
          <a:bodyPr/>
          <a:lstStyle/>
          <a:p>
            <a:pPr eaLnBrk="1" hangingPunct="1"/>
            <a:endParaRPr lang="ru-RU"/>
          </a:p>
        </p:txBody>
      </p:sp>
      <p:sp>
        <p:nvSpPr>
          <p:cNvPr id="46087" name="AutoShape 4" descr="D:\Dropbox\%D0%9B%D0%9A 2011\%D0%A2%D0%9E\%D0%BF%D1%80%D0%B8%D0%BD%D1%82%D0%B5%D1%80%D1%8B\%D0%9F%D0%BE%D0%BB%D0%BE%D1%81%D1%8B %D0%BF%D1%80%D0%B8 %D0%BF%D0%B5%D1%87%D0%B0%D1%82%D0%B8 %D0%B8 %D0%BF%D1%80%D0%BE%D1%87%D0%B8%D0%B5 %D0%B4%D0%B5%D1%84%D0%B5%D0%BA%D1%82%D1%8B_files\Otrabotka_Fotoval"/>
          <p:cNvSpPr>
            <a:spLocks noChangeAspect="1" noChangeArrowheads="1"/>
          </p:cNvSpPr>
          <p:nvPr/>
        </p:nvSpPr>
        <p:spPr bwMode="auto">
          <a:xfrm>
            <a:off x="155575" y="-2270125"/>
            <a:ext cx="3276600" cy="4743450"/>
          </a:xfrm>
          <a:prstGeom prst="rect">
            <a:avLst/>
          </a:prstGeom>
          <a:noFill/>
          <a:ln w="9525">
            <a:noFill/>
            <a:miter lim="800000"/>
            <a:headEnd/>
            <a:tailEnd/>
          </a:ln>
        </p:spPr>
        <p:txBody>
          <a:bodyPr/>
          <a:lstStyle/>
          <a:p>
            <a:pPr eaLnBrk="1" hangingPunct="1"/>
            <a:endParaRPr lang="ru-RU"/>
          </a:p>
        </p:txBody>
      </p:sp>
      <p:sp>
        <p:nvSpPr>
          <p:cNvPr id="46088" name="AutoShape 6" descr="D:\Dropbox\%D0%9B%D0%9A 2011\%D0%A2%D0%9E\%D0%BF%D1%80%D0%B8%D0%BD%D1%82%D0%B5%D1%80%D1%8B\%D0%9F%D0%BE%D0%BB%D0%BE%D1%81%D1%8B %D0%BF%D1%80%D0%B8 %D0%BF%D0%B5%D1%87%D0%B0%D1%82%D0%B8 %D0%B8 %D0%BF%D1%80%D0%BE%D1%87%D0%B8%D0%B5 %D0%B4%D0%B5%D1%84%D0%B5%D0%BA%D1%82%D1%8B_files\Otrabotka_Fotoval"/>
          <p:cNvSpPr>
            <a:spLocks noChangeAspect="1" noChangeArrowheads="1"/>
          </p:cNvSpPr>
          <p:nvPr/>
        </p:nvSpPr>
        <p:spPr bwMode="auto">
          <a:xfrm>
            <a:off x="155575" y="-2270125"/>
            <a:ext cx="3276600" cy="4743450"/>
          </a:xfrm>
          <a:prstGeom prst="rect">
            <a:avLst/>
          </a:prstGeom>
          <a:noFill/>
          <a:ln w="9525">
            <a:noFill/>
            <a:miter lim="800000"/>
            <a:headEnd/>
            <a:tailEnd/>
          </a:ln>
        </p:spPr>
        <p:txBody>
          <a:bodyPr/>
          <a:lstStyle/>
          <a:p>
            <a:pPr eaLnBrk="1" hangingPunct="1"/>
            <a:endParaRPr lang="ru-RU"/>
          </a:p>
        </p:txBody>
      </p:sp>
      <p:sp>
        <p:nvSpPr>
          <p:cNvPr id="46089" name="AutoShape 4" descr="D:\Dropbox\%D0%9B%D0%9A 2011\%D0%A2%D0%9E\%D0%BF%D1%80%D0%B8%D0%BD%D1%82%D0%B5%D1%80%D1%8B\%D0%94%D0%B5%D1%84%D0%B5%D0%BA%D1%82%D1%8B %D0%BF%D0%B5%D1%87%D0%B0%D1%82%D0%B8 %D0%BB%D0%B0%D0%B7%D0%B5%D1%80%D0%BD%D1%8B%D1%85 %D0%BF%D1%80%D0%B8%D0%BD%D1%82%D0%B5%D1%80%D0%BE%D0%B2 - TONEXT_files\020.gif"/>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pic>
        <p:nvPicPr>
          <p:cNvPr id="46090" name="Рисунок 14" descr="дозирующее лезвие и дозирующие втулки"/>
          <p:cNvPicPr>
            <a:picLocks noChangeAspect="1" noChangeArrowheads="1"/>
          </p:cNvPicPr>
          <p:nvPr/>
        </p:nvPicPr>
        <p:blipFill>
          <a:blip r:embed="rId3" cstate="print"/>
          <a:srcRect/>
          <a:stretch>
            <a:fillRect/>
          </a:stretch>
        </p:blipFill>
        <p:spPr bwMode="auto">
          <a:xfrm>
            <a:off x="5786446" y="3000372"/>
            <a:ext cx="3021007" cy="2338194"/>
          </a:xfrm>
          <a:prstGeom prst="rect">
            <a:avLst/>
          </a:prstGeom>
          <a:noFill/>
          <a:ln w="9525">
            <a:noFill/>
            <a:miter lim="800000"/>
            <a:headEnd/>
            <a:tailEnd/>
          </a:ln>
        </p:spPr>
      </p:pic>
      <p:sp>
        <p:nvSpPr>
          <p:cNvPr id="46091" name="Прямоугольник 15"/>
          <p:cNvSpPr>
            <a:spLocks noChangeArrowheads="1"/>
          </p:cNvSpPr>
          <p:nvPr/>
        </p:nvSpPr>
        <p:spPr bwMode="auto">
          <a:xfrm>
            <a:off x="5857884" y="5357826"/>
            <a:ext cx="3059113" cy="646112"/>
          </a:xfrm>
          <a:prstGeom prst="rect">
            <a:avLst/>
          </a:prstGeom>
          <a:noFill/>
          <a:ln w="9525">
            <a:noFill/>
            <a:miter lim="800000"/>
            <a:headEnd/>
            <a:tailEnd/>
          </a:ln>
        </p:spPr>
        <p:txBody>
          <a:bodyPr>
            <a:spAutoFit/>
          </a:bodyPr>
          <a:lstStyle/>
          <a:p>
            <a:pPr eaLnBrk="1" hangingPunct="1"/>
            <a:r>
              <a:rPr lang="ru-RU" dirty="0">
                <a:solidFill>
                  <a:schemeClr val="tx2">
                    <a:lumMod val="75000"/>
                  </a:schemeClr>
                </a:solidFill>
              </a:rPr>
              <a:t>дозирующее лезвие (1)</a:t>
            </a:r>
          </a:p>
          <a:p>
            <a:pPr eaLnBrk="1" hangingPunct="1"/>
            <a:r>
              <a:rPr lang="ru-RU" dirty="0">
                <a:solidFill>
                  <a:schemeClr val="tx2">
                    <a:lumMod val="75000"/>
                  </a:schemeClr>
                </a:solidFill>
              </a:rPr>
              <a:t>дозирующие втулки (2)</a:t>
            </a:r>
          </a:p>
        </p:txBody>
      </p:sp>
      <p:pic>
        <p:nvPicPr>
          <p:cNvPr id="46092" name="Picture 2"/>
          <p:cNvPicPr>
            <a:picLocks noChangeAspect="1" noChangeArrowheads="1"/>
          </p:cNvPicPr>
          <p:nvPr/>
        </p:nvPicPr>
        <p:blipFill>
          <a:blip r:embed="rId4" cstate="print"/>
          <a:srcRect/>
          <a:stretch>
            <a:fillRect/>
          </a:stretch>
        </p:blipFill>
        <p:spPr bwMode="auto">
          <a:xfrm>
            <a:off x="274638" y="3632200"/>
            <a:ext cx="1936750" cy="2389188"/>
          </a:xfrm>
          <a:prstGeom prst="rect">
            <a:avLst/>
          </a:prstGeom>
          <a:noFill/>
          <a:ln w="12700">
            <a:noFill/>
            <a:miter lim="800000"/>
            <a:headEnd/>
            <a:tailEnd type="none" w="lg" len="lg"/>
          </a:ln>
        </p:spPr>
      </p:pic>
      <p:pic>
        <p:nvPicPr>
          <p:cNvPr id="46093" name="Picture 3"/>
          <p:cNvPicPr>
            <a:picLocks noChangeAspect="1" noChangeArrowheads="1"/>
          </p:cNvPicPr>
          <p:nvPr/>
        </p:nvPicPr>
        <p:blipFill>
          <a:blip r:embed="rId5" cstate="print"/>
          <a:srcRect/>
          <a:stretch>
            <a:fillRect/>
          </a:stretch>
        </p:blipFill>
        <p:spPr bwMode="auto">
          <a:xfrm>
            <a:off x="2679700" y="3627438"/>
            <a:ext cx="1892300" cy="2338387"/>
          </a:xfrm>
          <a:prstGeom prst="rect">
            <a:avLst/>
          </a:prstGeom>
          <a:noFill/>
          <a:ln w="12700">
            <a:noFill/>
            <a:miter lim="800000"/>
            <a:headEnd/>
            <a:tailEnd type="none" w="lg" len="lg"/>
          </a:ln>
        </p:spPr>
      </p:pic>
      <p:grpSp>
        <p:nvGrpSpPr>
          <p:cNvPr id="2" name="Группа 13"/>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7" name="Скругленный прямоугольник 16"/>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8"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16" name="Нашивка 15"/>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47107" name="Text Box 3"/>
          <p:cNvSpPr txBox="1">
            <a:spLocks noChangeArrowheads="1"/>
          </p:cNvSpPr>
          <p:nvPr/>
        </p:nvSpPr>
        <p:spPr bwMode="auto">
          <a:xfrm>
            <a:off x="198438" y="188913"/>
            <a:ext cx="8748712" cy="523875"/>
          </a:xfrm>
          <a:prstGeom prst="rect">
            <a:avLst/>
          </a:prstGeom>
          <a:noFill/>
          <a:ln w="9525">
            <a:noFill/>
            <a:miter lim="800000"/>
            <a:headEnd/>
            <a:tailEnd/>
          </a:ln>
        </p:spPr>
        <p:txBody>
          <a:bodyPr>
            <a:spAutoFit/>
          </a:bodyPr>
          <a:lstStyle/>
          <a:p>
            <a:pPr>
              <a:spcBef>
                <a:spcPct val="50000"/>
              </a:spcBef>
            </a:pPr>
            <a:r>
              <a:rPr lang="ru-RU" sz="2800"/>
              <a:t>Типичные неисправности лазерных принтеров</a:t>
            </a:r>
          </a:p>
        </p:txBody>
      </p:sp>
      <p:sp>
        <p:nvSpPr>
          <p:cNvPr id="47108" name="Rectangle 8"/>
          <p:cNvSpPr>
            <a:spLocks noChangeArrowheads="1"/>
          </p:cNvSpPr>
          <p:nvPr/>
        </p:nvSpPr>
        <p:spPr bwMode="auto">
          <a:xfrm>
            <a:off x="98425" y="863600"/>
            <a:ext cx="9144000" cy="400050"/>
          </a:xfrm>
          <a:prstGeom prst="rect">
            <a:avLst/>
          </a:prstGeom>
          <a:noFill/>
          <a:ln w="12700">
            <a:noFill/>
            <a:miter lim="800000"/>
            <a:headEnd/>
            <a:tailEnd type="none" w="lg" len="lg"/>
          </a:ln>
        </p:spPr>
        <p:txBody>
          <a:bodyPr>
            <a:spAutoFit/>
          </a:bodyPr>
          <a:lstStyle/>
          <a:p>
            <a:pPr eaLnBrk="1" hangingPunct="1"/>
            <a:r>
              <a:rPr lang="ru-RU" sz="2000">
                <a:solidFill>
                  <a:srgbClr val="7030A0"/>
                </a:solidFill>
              </a:rPr>
              <a:t>Неисправности, с вязаные с повреждением принтера</a:t>
            </a:r>
          </a:p>
        </p:txBody>
      </p:sp>
      <p:sp>
        <p:nvSpPr>
          <p:cNvPr id="47109" name="Прямоугольник 7"/>
          <p:cNvSpPr>
            <a:spLocks noChangeArrowheads="1"/>
          </p:cNvSpPr>
          <p:nvPr/>
        </p:nvSpPr>
        <p:spPr bwMode="auto">
          <a:xfrm>
            <a:off x="104775" y="1349375"/>
            <a:ext cx="8758238" cy="1477963"/>
          </a:xfrm>
          <a:prstGeom prst="rect">
            <a:avLst/>
          </a:prstGeom>
          <a:noFill/>
          <a:ln w="9525">
            <a:noFill/>
            <a:miter lim="800000"/>
            <a:headEnd/>
            <a:tailEnd/>
          </a:ln>
        </p:spPr>
        <p:txBody>
          <a:bodyPr>
            <a:spAutoFit/>
          </a:bodyPr>
          <a:lstStyle/>
          <a:p>
            <a:pPr algn="just" eaLnBrk="1" hangingPunct="1">
              <a:spcBef>
                <a:spcPts val="1200"/>
              </a:spcBef>
              <a:spcAft>
                <a:spcPts val="1200"/>
              </a:spcAft>
            </a:pPr>
            <a:r>
              <a:rPr lang="ru-RU" i="1">
                <a:solidFill>
                  <a:srgbClr val="C00000"/>
                </a:solidFill>
              </a:rPr>
              <a:t>Принтер отказывается захватывать бумагу из лотка </a:t>
            </a:r>
            <a:r>
              <a:rPr lang="ru-RU"/>
              <a:t>— основной причиной  данной неисправности является повреждение или загрязнение механизма tray, необходимо почистить механизм специальной жидкостью, а в случаи его повреждения или износа заменить. На рисунке 8 показан механизм подачи tray который сильно загрязнен.</a:t>
            </a:r>
          </a:p>
        </p:txBody>
      </p:sp>
      <p:sp>
        <p:nvSpPr>
          <p:cNvPr id="47110" name="AutoShape 5" descr="4"/>
          <p:cNvSpPr>
            <a:spLocks noChangeAspect="1" noChangeArrowheads="1"/>
          </p:cNvSpPr>
          <p:nvPr/>
        </p:nvSpPr>
        <p:spPr bwMode="auto">
          <a:xfrm>
            <a:off x="155575" y="-525463"/>
            <a:ext cx="952500" cy="1095376"/>
          </a:xfrm>
          <a:prstGeom prst="rect">
            <a:avLst/>
          </a:prstGeom>
          <a:noFill/>
          <a:ln w="9525">
            <a:noFill/>
            <a:miter lim="800000"/>
            <a:headEnd/>
            <a:tailEnd/>
          </a:ln>
        </p:spPr>
        <p:txBody>
          <a:bodyPr/>
          <a:lstStyle/>
          <a:p>
            <a:pPr eaLnBrk="1" hangingPunct="1"/>
            <a:endParaRPr lang="ru-RU"/>
          </a:p>
        </p:txBody>
      </p:sp>
      <p:sp>
        <p:nvSpPr>
          <p:cNvPr id="47111" name="AutoShape 4" descr="D:\Dropbox\%D0%9B%D0%9A 2011\%D0%A2%D0%9E\%D0%BF%D1%80%D0%B8%D0%BD%D1%82%D0%B5%D1%80%D1%8B\%D0%9F%D0%BE%D0%BB%D0%BE%D1%81%D1%8B %D0%BF%D1%80%D0%B8 %D0%BF%D0%B5%D1%87%D0%B0%D1%82%D0%B8 %D0%B8 %D0%BF%D1%80%D0%BE%D1%87%D0%B8%D0%B5 %D0%B4%D0%B5%D1%84%D0%B5%D0%BA%D1%82%D1%8B_files\Otrabotka_Fotoval"/>
          <p:cNvSpPr>
            <a:spLocks noChangeAspect="1" noChangeArrowheads="1"/>
          </p:cNvSpPr>
          <p:nvPr/>
        </p:nvSpPr>
        <p:spPr bwMode="auto">
          <a:xfrm>
            <a:off x="155575" y="-2270125"/>
            <a:ext cx="3276600" cy="4743450"/>
          </a:xfrm>
          <a:prstGeom prst="rect">
            <a:avLst/>
          </a:prstGeom>
          <a:noFill/>
          <a:ln w="9525">
            <a:noFill/>
            <a:miter lim="800000"/>
            <a:headEnd/>
            <a:tailEnd/>
          </a:ln>
        </p:spPr>
        <p:txBody>
          <a:bodyPr/>
          <a:lstStyle/>
          <a:p>
            <a:pPr eaLnBrk="1" hangingPunct="1"/>
            <a:endParaRPr lang="ru-RU"/>
          </a:p>
        </p:txBody>
      </p:sp>
      <p:sp>
        <p:nvSpPr>
          <p:cNvPr id="47112" name="AutoShape 6" descr="D:\Dropbox\%D0%9B%D0%9A 2011\%D0%A2%D0%9E\%D0%BF%D1%80%D0%B8%D0%BD%D1%82%D0%B5%D1%80%D1%8B\%D0%9F%D0%BE%D0%BB%D0%BE%D1%81%D1%8B %D0%BF%D1%80%D0%B8 %D0%BF%D0%B5%D1%87%D0%B0%D1%82%D0%B8 %D0%B8 %D0%BF%D1%80%D0%BE%D1%87%D0%B8%D0%B5 %D0%B4%D0%B5%D1%84%D0%B5%D0%BA%D1%82%D1%8B_files\Otrabotka_Fotoval"/>
          <p:cNvSpPr>
            <a:spLocks noChangeAspect="1" noChangeArrowheads="1"/>
          </p:cNvSpPr>
          <p:nvPr/>
        </p:nvSpPr>
        <p:spPr bwMode="auto">
          <a:xfrm>
            <a:off x="155575" y="-2270125"/>
            <a:ext cx="3276600" cy="4743450"/>
          </a:xfrm>
          <a:prstGeom prst="rect">
            <a:avLst/>
          </a:prstGeom>
          <a:noFill/>
          <a:ln w="9525">
            <a:noFill/>
            <a:miter lim="800000"/>
            <a:headEnd/>
            <a:tailEnd/>
          </a:ln>
        </p:spPr>
        <p:txBody>
          <a:bodyPr/>
          <a:lstStyle/>
          <a:p>
            <a:pPr eaLnBrk="1" hangingPunct="1"/>
            <a:endParaRPr lang="ru-RU"/>
          </a:p>
        </p:txBody>
      </p:sp>
      <p:sp>
        <p:nvSpPr>
          <p:cNvPr id="47113" name="AutoShape 4" descr="D:\Dropbox\%D0%9B%D0%9A 2011\%D0%A2%D0%9E\%D0%BF%D1%80%D0%B8%D0%BD%D1%82%D0%B5%D1%80%D1%8B\%D0%94%D0%B5%D1%84%D0%B5%D0%BA%D1%82%D1%8B %D0%BF%D0%B5%D1%87%D0%B0%D1%82%D0%B8 %D0%BB%D0%B0%D0%B7%D0%B5%D1%80%D0%BD%D1%8B%D1%85 %D0%BF%D1%80%D0%B8%D0%BD%D1%82%D0%B5%D1%80%D0%BE%D0%B2 - TONEXT_files\020.gif"/>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pic>
        <p:nvPicPr>
          <p:cNvPr id="47114" name="Рисунок 13" descr="Механизм подачи tray 1"/>
          <p:cNvPicPr>
            <a:picLocks noChangeAspect="1" noChangeArrowheads="1"/>
          </p:cNvPicPr>
          <p:nvPr/>
        </p:nvPicPr>
        <p:blipFill>
          <a:blip r:embed="rId3" cstate="print"/>
          <a:srcRect/>
          <a:stretch>
            <a:fillRect/>
          </a:stretch>
        </p:blipFill>
        <p:spPr bwMode="auto">
          <a:xfrm>
            <a:off x="3071802" y="3071810"/>
            <a:ext cx="3481399" cy="2720792"/>
          </a:xfrm>
          <a:prstGeom prst="rect">
            <a:avLst/>
          </a:prstGeom>
          <a:noFill/>
          <a:ln w="9525">
            <a:noFill/>
            <a:miter lim="800000"/>
            <a:headEnd/>
            <a:tailEnd/>
          </a:ln>
        </p:spPr>
      </p:pic>
      <p:sp>
        <p:nvSpPr>
          <p:cNvPr id="47115" name="Овал 16"/>
          <p:cNvSpPr>
            <a:spLocks noChangeArrowheads="1"/>
          </p:cNvSpPr>
          <p:nvPr/>
        </p:nvSpPr>
        <p:spPr bwMode="auto">
          <a:xfrm>
            <a:off x="4699000" y="4543425"/>
            <a:ext cx="561975" cy="534988"/>
          </a:xfrm>
          <a:prstGeom prst="ellipse">
            <a:avLst/>
          </a:prstGeom>
          <a:noFill/>
          <a:ln w="28575" algn="ctr">
            <a:solidFill>
              <a:srgbClr val="FF0000"/>
            </a:solidFill>
            <a:round/>
            <a:headEnd/>
            <a:tailEnd type="none" w="lg" len="lg"/>
          </a:ln>
        </p:spPr>
        <p:txBody>
          <a:bodyPr/>
          <a:lstStyle/>
          <a:p>
            <a:pPr eaLnBrk="1" hangingPunct="1"/>
            <a:endParaRPr lang="ru-RU"/>
          </a:p>
        </p:txBody>
      </p:sp>
      <p:sp>
        <p:nvSpPr>
          <p:cNvPr id="47116" name="Прямоугольник 17"/>
          <p:cNvSpPr>
            <a:spLocks noChangeArrowheads="1"/>
          </p:cNvSpPr>
          <p:nvPr/>
        </p:nvSpPr>
        <p:spPr bwMode="auto">
          <a:xfrm>
            <a:off x="280988" y="5786454"/>
            <a:ext cx="8863012" cy="646113"/>
          </a:xfrm>
          <a:prstGeom prst="rect">
            <a:avLst/>
          </a:prstGeom>
          <a:noFill/>
          <a:ln w="9525">
            <a:noFill/>
            <a:miter lim="800000"/>
            <a:headEnd/>
            <a:tailEnd/>
          </a:ln>
        </p:spPr>
        <p:txBody>
          <a:bodyPr>
            <a:spAutoFit/>
          </a:bodyPr>
          <a:lstStyle/>
          <a:p>
            <a:pPr eaLnBrk="1" hangingPunct="1"/>
            <a:r>
              <a:rPr lang="ru-RU" i="1" dirty="0">
                <a:solidFill>
                  <a:srgbClr val="C00000"/>
                </a:solidFill>
              </a:rPr>
              <a:t>Принтер </a:t>
            </a:r>
            <a:r>
              <a:rPr lang="ru-RU" i="1" dirty="0" err="1">
                <a:solidFill>
                  <a:srgbClr val="C00000"/>
                </a:solidFill>
              </a:rPr>
              <a:t>зажевывает</a:t>
            </a:r>
            <a:r>
              <a:rPr lang="ru-RU" i="1" dirty="0">
                <a:solidFill>
                  <a:srgbClr val="C00000"/>
                </a:solidFill>
              </a:rPr>
              <a:t> бумагу при подаче </a:t>
            </a:r>
            <a:r>
              <a:rPr lang="ru-RU" dirty="0"/>
              <a:t>— повреждение или загрязнение механизма подачи </a:t>
            </a:r>
            <a:r>
              <a:rPr lang="ru-RU" dirty="0" err="1"/>
              <a:t>tray</a:t>
            </a:r>
            <a:endParaRPr lang="ru-RU" dirty="0"/>
          </a:p>
        </p:txBody>
      </p:sp>
      <p:grpSp>
        <p:nvGrpSpPr>
          <p:cNvPr id="2" name="Группа 12"/>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6" name="Скругленный прямоугольник 15"/>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7"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15" name="Нашивка 14"/>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Рисунок 12" descr="шторка датчика выхода бумаги"/>
          <p:cNvPicPr>
            <a:picLocks noChangeAspect="1" noChangeArrowheads="1"/>
          </p:cNvPicPr>
          <p:nvPr/>
        </p:nvPicPr>
        <p:blipFill>
          <a:blip r:embed="rId3" cstate="print"/>
          <a:srcRect/>
          <a:stretch>
            <a:fillRect/>
          </a:stretch>
        </p:blipFill>
        <p:spPr bwMode="auto">
          <a:xfrm>
            <a:off x="217488" y="3609975"/>
            <a:ext cx="4087812" cy="3030538"/>
          </a:xfrm>
          <a:prstGeom prst="rect">
            <a:avLst/>
          </a:prstGeom>
          <a:noFill/>
          <a:ln w="9525">
            <a:noFill/>
            <a:miter lim="800000"/>
            <a:headEnd/>
            <a:tailEnd/>
          </a:ln>
        </p:spPr>
      </p:pic>
      <p:sp>
        <p:nvSpPr>
          <p:cNvPr id="48131"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48132" name="Text Box 3"/>
          <p:cNvSpPr txBox="1">
            <a:spLocks noChangeArrowheads="1"/>
          </p:cNvSpPr>
          <p:nvPr/>
        </p:nvSpPr>
        <p:spPr bwMode="auto">
          <a:xfrm>
            <a:off x="198438" y="188913"/>
            <a:ext cx="8748712" cy="523875"/>
          </a:xfrm>
          <a:prstGeom prst="rect">
            <a:avLst/>
          </a:prstGeom>
          <a:noFill/>
          <a:ln w="9525">
            <a:noFill/>
            <a:miter lim="800000"/>
            <a:headEnd/>
            <a:tailEnd/>
          </a:ln>
        </p:spPr>
        <p:txBody>
          <a:bodyPr>
            <a:spAutoFit/>
          </a:bodyPr>
          <a:lstStyle/>
          <a:p>
            <a:pPr>
              <a:spcBef>
                <a:spcPct val="50000"/>
              </a:spcBef>
            </a:pPr>
            <a:r>
              <a:rPr lang="ru-RU" sz="2800"/>
              <a:t>Типичные неисправности лазерных принтеров</a:t>
            </a:r>
          </a:p>
        </p:txBody>
      </p:sp>
      <p:sp>
        <p:nvSpPr>
          <p:cNvPr id="48133" name="Rectangle 8"/>
          <p:cNvSpPr>
            <a:spLocks noChangeArrowheads="1"/>
          </p:cNvSpPr>
          <p:nvPr/>
        </p:nvSpPr>
        <p:spPr bwMode="auto">
          <a:xfrm>
            <a:off x="98425" y="863600"/>
            <a:ext cx="9144000" cy="400050"/>
          </a:xfrm>
          <a:prstGeom prst="rect">
            <a:avLst/>
          </a:prstGeom>
          <a:noFill/>
          <a:ln w="12700">
            <a:noFill/>
            <a:miter lim="800000"/>
            <a:headEnd/>
            <a:tailEnd type="none" w="lg" len="lg"/>
          </a:ln>
        </p:spPr>
        <p:txBody>
          <a:bodyPr>
            <a:spAutoFit/>
          </a:bodyPr>
          <a:lstStyle/>
          <a:p>
            <a:pPr eaLnBrk="1" hangingPunct="1"/>
            <a:r>
              <a:rPr lang="ru-RU" sz="2000">
                <a:solidFill>
                  <a:srgbClr val="7030A0"/>
                </a:solidFill>
              </a:rPr>
              <a:t>Неисправности, с вязаные с повреждением принтера</a:t>
            </a:r>
          </a:p>
        </p:txBody>
      </p:sp>
      <p:sp>
        <p:nvSpPr>
          <p:cNvPr id="48134" name="Прямоугольник 7"/>
          <p:cNvSpPr>
            <a:spLocks noChangeArrowheads="1"/>
          </p:cNvSpPr>
          <p:nvPr/>
        </p:nvSpPr>
        <p:spPr bwMode="auto">
          <a:xfrm>
            <a:off x="104775" y="1349375"/>
            <a:ext cx="8758238" cy="2185988"/>
          </a:xfrm>
          <a:prstGeom prst="rect">
            <a:avLst/>
          </a:prstGeom>
          <a:noFill/>
          <a:ln w="9525">
            <a:noFill/>
            <a:miter lim="800000"/>
            <a:headEnd/>
            <a:tailEnd/>
          </a:ln>
        </p:spPr>
        <p:txBody>
          <a:bodyPr>
            <a:spAutoFit/>
          </a:bodyPr>
          <a:lstStyle/>
          <a:p>
            <a:pPr algn="just" eaLnBrk="1" hangingPunct="1">
              <a:spcBef>
                <a:spcPts val="1200"/>
              </a:spcBef>
            </a:pPr>
            <a:r>
              <a:rPr lang="ru-RU" i="1">
                <a:solidFill>
                  <a:srgbClr val="C00000"/>
                </a:solidFill>
              </a:rPr>
              <a:t>Принтер зажевывает бумагу на выходе </a:t>
            </a:r>
            <a:r>
              <a:rPr lang="ru-RU"/>
              <a:t>— поврежден или загрязнен выходной ролик, возможно выходной ролик протяжки перекошен. необходима профилактика или замена.</a:t>
            </a:r>
          </a:p>
          <a:p>
            <a:pPr algn="just" eaLnBrk="1" hangingPunct="1">
              <a:spcBef>
                <a:spcPts val="1200"/>
              </a:spcBef>
            </a:pPr>
            <a:r>
              <a:rPr lang="ru-RU" i="1">
                <a:solidFill>
                  <a:srgbClr val="C00000"/>
                </a:solidFill>
              </a:rPr>
              <a:t>Застревание бумаги в середине принтера (лист немного выходит из печки) </a:t>
            </a:r>
            <a:r>
              <a:rPr lang="ru-RU"/>
              <a:t>— Неисправен (загрязнен, не возвращается в нормальное состояние шторка) датчик выхода бумаги. Произвести профилактику датчика и шторки.</a:t>
            </a:r>
          </a:p>
        </p:txBody>
      </p:sp>
      <p:sp>
        <p:nvSpPr>
          <p:cNvPr id="48135" name="AutoShape 5" descr="4"/>
          <p:cNvSpPr>
            <a:spLocks noChangeAspect="1" noChangeArrowheads="1"/>
          </p:cNvSpPr>
          <p:nvPr/>
        </p:nvSpPr>
        <p:spPr bwMode="auto">
          <a:xfrm>
            <a:off x="155575" y="-525463"/>
            <a:ext cx="952500" cy="1095376"/>
          </a:xfrm>
          <a:prstGeom prst="rect">
            <a:avLst/>
          </a:prstGeom>
          <a:noFill/>
          <a:ln w="9525">
            <a:noFill/>
            <a:miter lim="800000"/>
            <a:headEnd/>
            <a:tailEnd/>
          </a:ln>
        </p:spPr>
        <p:txBody>
          <a:bodyPr/>
          <a:lstStyle/>
          <a:p>
            <a:pPr eaLnBrk="1" hangingPunct="1"/>
            <a:endParaRPr lang="ru-RU"/>
          </a:p>
        </p:txBody>
      </p:sp>
      <p:sp>
        <p:nvSpPr>
          <p:cNvPr id="48136" name="AutoShape 4" descr="D:\Dropbox\%D0%9B%D0%9A 2011\%D0%A2%D0%9E\%D0%BF%D1%80%D0%B8%D0%BD%D1%82%D0%B5%D1%80%D1%8B\%D0%9F%D0%BE%D0%BB%D0%BE%D1%81%D1%8B %D0%BF%D1%80%D0%B8 %D0%BF%D0%B5%D1%87%D0%B0%D1%82%D0%B8 %D0%B8 %D0%BF%D1%80%D0%BE%D1%87%D0%B8%D0%B5 %D0%B4%D0%B5%D1%84%D0%B5%D0%BA%D1%82%D1%8B_files\Otrabotka_Fotoval"/>
          <p:cNvSpPr>
            <a:spLocks noChangeAspect="1" noChangeArrowheads="1"/>
          </p:cNvSpPr>
          <p:nvPr/>
        </p:nvSpPr>
        <p:spPr bwMode="auto">
          <a:xfrm>
            <a:off x="155575" y="-2270125"/>
            <a:ext cx="3276600" cy="4743450"/>
          </a:xfrm>
          <a:prstGeom prst="rect">
            <a:avLst/>
          </a:prstGeom>
          <a:noFill/>
          <a:ln w="9525">
            <a:noFill/>
            <a:miter lim="800000"/>
            <a:headEnd/>
            <a:tailEnd/>
          </a:ln>
        </p:spPr>
        <p:txBody>
          <a:bodyPr/>
          <a:lstStyle/>
          <a:p>
            <a:pPr eaLnBrk="1" hangingPunct="1"/>
            <a:endParaRPr lang="ru-RU"/>
          </a:p>
        </p:txBody>
      </p:sp>
      <p:sp>
        <p:nvSpPr>
          <p:cNvPr id="48137" name="AutoShape 6" descr="D:\Dropbox\%D0%9B%D0%9A 2011\%D0%A2%D0%9E\%D0%BF%D1%80%D0%B8%D0%BD%D1%82%D0%B5%D1%80%D1%8B\%D0%9F%D0%BE%D0%BB%D0%BE%D1%81%D1%8B %D0%BF%D1%80%D0%B8 %D0%BF%D0%B5%D1%87%D0%B0%D1%82%D0%B8 %D0%B8 %D0%BF%D1%80%D0%BE%D1%87%D0%B8%D0%B5 %D0%B4%D0%B5%D1%84%D0%B5%D0%BA%D1%82%D1%8B_files\Otrabotka_Fotoval"/>
          <p:cNvSpPr>
            <a:spLocks noChangeAspect="1" noChangeArrowheads="1"/>
          </p:cNvSpPr>
          <p:nvPr/>
        </p:nvSpPr>
        <p:spPr bwMode="auto">
          <a:xfrm>
            <a:off x="155575" y="-2270125"/>
            <a:ext cx="3276600" cy="4743450"/>
          </a:xfrm>
          <a:prstGeom prst="rect">
            <a:avLst/>
          </a:prstGeom>
          <a:noFill/>
          <a:ln w="9525">
            <a:noFill/>
            <a:miter lim="800000"/>
            <a:headEnd/>
            <a:tailEnd/>
          </a:ln>
        </p:spPr>
        <p:txBody>
          <a:bodyPr/>
          <a:lstStyle/>
          <a:p>
            <a:pPr eaLnBrk="1" hangingPunct="1"/>
            <a:endParaRPr lang="ru-RU"/>
          </a:p>
        </p:txBody>
      </p:sp>
      <p:sp>
        <p:nvSpPr>
          <p:cNvPr id="48138" name="AutoShape 4" descr="D:\Dropbox\%D0%9B%D0%9A 2011\%D0%A2%D0%9E\%D0%BF%D1%80%D0%B8%D0%BD%D1%82%D0%B5%D1%80%D1%8B\%D0%94%D0%B5%D1%84%D0%B5%D0%BA%D1%82%D1%8B %D0%BF%D0%B5%D1%87%D0%B0%D1%82%D0%B8 %D0%BB%D0%B0%D0%B7%D0%B5%D1%80%D0%BD%D1%8B%D1%85 %D0%BF%D1%80%D0%B8%D0%BD%D1%82%D0%B5%D1%80%D0%BE%D0%B2 - TONEXT_files\020.gif"/>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sp>
        <p:nvSpPr>
          <p:cNvPr id="48139" name="Овал 16"/>
          <p:cNvSpPr>
            <a:spLocks noChangeArrowheads="1"/>
          </p:cNvSpPr>
          <p:nvPr/>
        </p:nvSpPr>
        <p:spPr bwMode="auto">
          <a:xfrm>
            <a:off x="1955800" y="4826000"/>
            <a:ext cx="561975" cy="533400"/>
          </a:xfrm>
          <a:prstGeom prst="ellipse">
            <a:avLst/>
          </a:prstGeom>
          <a:noFill/>
          <a:ln w="28575" algn="ctr">
            <a:solidFill>
              <a:srgbClr val="FF0000"/>
            </a:solidFill>
            <a:round/>
            <a:headEnd/>
            <a:tailEnd type="none" w="lg" len="lg"/>
          </a:ln>
        </p:spPr>
        <p:txBody>
          <a:bodyPr/>
          <a:lstStyle/>
          <a:p>
            <a:pPr eaLnBrk="1" hangingPunct="1"/>
            <a:endParaRPr lang="ru-RU"/>
          </a:p>
        </p:txBody>
      </p:sp>
      <p:pic>
        <p:nvPicPr>
          <p:cNvPr id="48140" name="Picture 2" descr="http://www.texnotron.com/uploads/posts/2012-06-18/719-8.jpg"/>
          <p:cNvPicPr>
            <a:picLocks noChangeAspect="1" noChangeArrowheads="1"/>
          </p:cNvPicPr>
          <p:nvPr/>
        </p:nvPicPr>
        <p:blipFill>
          <a:blip r:embed="rId4" cstate="print"/>
          <a:srcRect/>
          <a:stretch>
            <a:fillRect/>
          </a:stretch>
        </p:blipFill>
        <p:spPr bwMode="auto">
          <a:xfrm>
            <a:off x="4557713" y="3544888"/>
            <a:ext cx="4276725" cy="3140075"/>
          </a:xfrm>
          <a:prstGeom prst="rect">
            <a:avLst/>
          </a:prstGeom>
          <a:noFill/>
          <a:ln w="9525">
            <a:noFill/>
            <a:miter lim="800000"/>
            <a:headEnd/>
            <a:tailEnd/>
          </a:ln>
        </p:spPr>
      </p:pic>
      <p:sp>
        <p:nvSpPr>
          <p:cNvPr id="48141" name="Овал 14"/>
          <p:cNvSpPr>
            <a:spLocks noChangeArrowheads="1"/>
          </p:cNvSpPr>
          <p:nvPr/>
        </p:nvSpPr>
        <p:spPr bwMode="auto">
          <a:xfrm>
            <a:off x="6061075" y="4344988"/>
            <a:ext cx="561975" cy="533400"/>
          </a:xfrm>
          <a:prstGeom prst="ellipse">
            <a:avLst/>
          </a:prstGeom>
          <a:noFill/>
          <a:ln w="28575" algn="ctr">
            <a:solidFill>
              <a:srgbClr val="FF0000"/>
            </a:solidFill>
            <a:round/>
            <a:headEnd/>
            <a:tailEnd type="none" w="lg" len="lg"/>
          </a:ln>
        </p:spPr>
        <p:txBody>
          <a:bodyPr/>
          <a:lstStyle/>
          <a:p>
            <a:pPr eaLnBrk="1" hangingPunct="1"/>
            <a:endParaRPr lang="ru-RU"/>
          </a:p>
        </p:txBody>
      </p:sp>
      <p:sp>
        <p:nvSpPr>
          <p:cNvPr id="48142" name="Овал 15"/>
          <p:cNvSpPr>
            <a:spLocks noChangeArrowheads="1"/>
          </p:cNvSpPr>
          <p:nvPr/>
        </p:nvSpPr>
        <p:spPr bwMode="auto">
          <a:xfrm>
            <a:off x="6975475" y="4386263"/>
            <a:ext cx="561975" cy="534987"/>
          </a:xfrm>
          <a:prstGeom prst="ellipse">
            <a:avLst/>
          </a:prstGeom>
          <a:noFill/>
          <a:ln w="28575" algn="ctr">
            <a:solidFill>
              <a:srgbClr val="FF0000"/>
            </a:solidFill>
            <a:round/>
            <a:headEnd/>
            <a:tailEnd type="none" w="lg" len="lg"/>
          </a:ln>
        </p:spPr>
        <p:txBody>
          <a:bodyPr/>
          <a:lstStyle/>
          <a:p>
            <a:pPr eaLnBrk="1" hangingPunct="1"/>
            <a:endParaRPr lang="ru-RU"/>
          </a:p>
        </p:txBody>
      </p:sp>
      <p:grpSp>
        <p:nvGrpSpPr>
          <p:cNvPr id="2" name="Группа 14"/>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8" name="Скругленный прямоугольник 17"/>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9"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17" name="Нашивка 16"/>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49155" name="Text Box 3"/>
          <p:cNvSpPr txBox="1">
            <a:spLocks noChangeArrowheads="1"/>
          </p:cNvSpPr>
          <p:nvPr/>
        </p:nvSpPr>
        <p:spPr bwMode="auto">
          <a:xfrm>
            <a:off x="198438" y="188913"/>
            <a:ext cx="8748712" cy="523875"/>
          </a:xfrm>
          <a:prstGeom prst="rect">
            <a:avLst/>
          </a:prstGeom>
          <a:noFill/>
          <a:ln w="9525">
            <a:noFill/>
            <a:miter lim="800000"/>
            <a:headEnd/>
            <a:tailEnd/>
          </a:ln>
        </p:spPr>
        <p:txBody>
          <a:bodyPr>
            <a:spAutoFit/>
          </a:bodyPr>
          <a:lstStyle/>
          <a:p>
            <a:pPr>
              <a:spcBef>
                <a:spcPct val="50000"/>
              </a:spcBef>
            </a:pPr>
            <a:r>
              <a:rPr lang="ru-RU" sz="2800"/>
              <a:t>Типичные неисправности лазерных принтеров</a:t>
            </a:r>
          </a:p>
        </p:txBody>
      </p:sp>
      <p:sp>
        <p:nvSpPr>
          <p:cNvPr id="49156" name="Rectangle 8"/>
          <p:cNvSpPr>
            <a:spLocks noChangeArrowheads="1"/>
          </p:cNvSpPr>
          <p:nvPr/>
        </p:nvSpPr>
        <p:spPr bwMode="auto">
          <a:xfrm>
            <a:off x="98425" y="863600"/>
            <a:ext cx="9144000" cy="400050"/>
          </a:xfrm>
          <a:prstGeom prst="rect">
            <a:avLst/>
          </a:prstGeom>
          <a:noFill/>
          <a:ln w="12700">
            <a:noFill/>
            <a:miter lim="800000"/>
            <a:headEnd/>
            <a:tailEnd type="none" w="lg" len="lg"/>
          </a:ln>
        </p:spPr>
        <p:txBody>
          <a:bodyPr>
            <a:spAutoFit/>
          </a:bodyPr>
          <a:lstStyle/>
          <a:p>
            <a:pPr eaLnBrk="1" hangingPunct="1"/>
            <a:r>
              <a:rPr lang="ru-RU" sz="2000">
                <a:solidFill>
                  <a:srgbClr val="7030A0"/>
                </a:solidFill>
              </a:rPr>
              <a:t>Неисправности, с вязаные с повреждением принтера</a:t>
            </a:r>
          </a:p>
        </p:txBody>
      </p:sp>
      <p:sp>
        <p:nvSpPr>
          <p:cNvPr id="49157" name="Прямоугольник 7"/>
          <p:cNvSpPr>
            <a:spLocks noChangeArrowheads="1"/>
          </p:cNvSpPr>
          <p:nvPr/>
        </p:nvSpPr>
        <p:spPr bwMode="auto">
          <a:xfrm>
            <a:off x="104775" y="1349375"/>
            <a:ext cx="8758238" cy="3448050"/>
          </a:xfrm>
          <a:prstGeom prst="rect">
            <a:avLst/>
          </a:prstGeom>
          <a:noFill/>
          <a:ln w="9525">
            <a:noFill/>
            <a:miter lim="800000"/>
            <a:headEnd/>
            <a:tailEnd/>
          </a:ln>
        </p:spPr>
        <p:txBody>
          <a:bodyPr>
            <a:spAutoFit/>
          </a:bodyPr>
          <a:lstStyle/>
          <a:p>
            <a:pPr algn="just" eaLnBrk="1" hangingPunct="1">
              <a:spcAft>
                <a:spcPts val="1200"/>
              </a:spcAft>
            </a:pPr>
            <a:r>
              <a:rPr lang="ru-RU" i="1">
                <a:solidFill>
                  <a:srgbClr val="C00000"/>
                </a:solidFill>
              </a:rPr>
              <a:t>Принтер включается и показывает замятие бумаги </a:t>
            </a:r>
            <a:r>
              <a:rPr lang="ru-RU"/>
              <a:t>— неисправен (загрязнен, не возвращается в нормальное состояние шторка) датчик регистрации бумаги. Произвести профилактику датчика и шторки.</a:t>
            </a:r>
          </a:p>
          <a:p>
            <a:pPr algn="just" eaLnBrk="1" hangingPunct="1">
              <a:spcAft>
                <a:spcPts val="1200"/>
              </a:spcAft>
            </a:pPr>
            <a:r>
              <a:rPr lang="ru-RU" i="1">
                <a:solidFill>
                  <a:srgbClr val="C00000"/>
                </a:solidFill>
              </a:rPr>
              <a:t>Равномерно повторяющиеся точки или черная полоса вдоль листа </a:t>
            </a:r>
            <a:r>
              <a:rPr lang="ru-RU"/>
              <a:t>— термопленка (тефлоновый вал) повреждена. Наиболее часто термопленка (тефлоновый) повреждается при попадании скрепок от стэплера. Замена термопленки, а если принтер работал долго с этим дефектом то и замена термоузла. </a:t>
            </a:r>
          </a:p>
          <a:p>
            <a:pPr algn="just" eaLnBrk="1" hangingPunct="1">
              <a:spcAft>
                <a:spcPts val="1200"/>
              </a:spcAft>
            </a:pPr>
            <a:r>
              <a:rPr lang="ru-RU" i="1">
                <a:solidFill>
                  <a:srgbClr val="C00000"/>
                </a:solidFill>
              </a:rPr>
              <a:t>Изображение остается «недопеченным» </a:t>
            </a:r>
            <a:r>
              <a:rPr lang="ru-RU"/>
              <a:t>— неисправен термистор нагревательного элемента, или установлена совместимая (более толстая) термопленка.  Заменить термоузел, или термопленку.</a:t>
            </a:r>
          </a:p>
        </p:txBody>
      </p:sp>
      <p:sp>
        <p:nvSpPr>
          <p:cNvPr id="49158" name="AutoShape 5" descr="4"/>
          <p:cNvSpPr>
            <a:spLocks noChangeAspect="1" noChangeArrowheads="1"/>
          </p:cNvSpPr>
          <p:nvPr/>
        </p:nvSpPr>
        <p:spPr bwMode="auto">
          <a:xfrm>
            <a:off x="155575" y="-525463"/>
            <a:ext cx="952500" cy="1095376"/>
          </a:xfrm>
          <a:prstGeom prst="rect">
            <a:avLst/>
          </a:prstGeom>
          <a:noFill/>
          <a:ln w="9525">
            <a:noFill/>
            <a:miter lim="800000"/>
            <a:headEnd/>
            <a:tailEnd/>
          </a:ln>
        </p:spPr>
        <p:txBody>
          <a:bodyPr/>
          <a:lstStyle/>
          <a:p>
            <a:pPr eaLnBrk="1" hangingPunct="1"/>
            <a:endParaRPr lang="ru-RU"/>
          </a:p>
        </p:txBody>
      </p:sp>
      <p:sp>
        <p:nvSpPr>
          <p:cNvPr id="49159" name="AutoShape 4" descr="D:\Dropbox\%D0%9B%D0%9A 2011\%D0%A2%D0%9E\%D0%BF%D1%80%D0%B8%D0%BD%D1%82%D0%B5%D1%80%D1%8B\%D0%9F%D0%BE%D0%BB%D0%BE%D1%81%D1%8B %D0%BF%D1%80%D0%B8 %D0%BF%D0%B5%D1%87%D0%B0%D1%82%D0%B8 %D0%B8 %D0%BF%D1%80%D0%BE%D1%87%D0%B8%D0%B5 %D0%B4%D0%B5%D1%84%D0%B5%D0%BA%D1%82%D1%8B_files\Otrabotka_Fotoval"/>
          <p:cNvSpPr>
            <a:spLocks noChangeAspect="1" noChangeArrowheads="1"/>
          </p:cNvSpPr>
          <p:nvPr/>
        </p:nvSpPr>
        <p:spPr bwMode="auto">
          <a:xfrm>
            <a:off x="155575" y="-2270125"/>
            <a:ext cx="3276600" cy="4743450"/>
          </a:xfrm>
          <a:prstGeom prst="rect">
            <a:avLst/>
          </a:prstGeom>
          <a:noFill/>
          <a:ln w="9525">
            <a:noFill/>
            <a:miter lim="800000"/>
            <a:headEnd/>
            <a:tailEnd/>
          </a:ln>
        </p:spPr>
        <p:txBody>
          <a:bodyPr/>
          <a:lstStyle/>
          <a:p>
            <a:pPr eaLnBrk="1" hangingPunct="1"/>
            <a:endParaRPr lang="ru-RU"/>
          </a:p>
        </p:txBody>
      </p:sp>
      <p:sp>
        <p:nvSpPr>
          <p:cNvPr id="49160" name="AutoShape 6" descr="D:\Dropbox\%D0%9B%D0%9A 2011\%D0%A2%D0%9E\%D0%BF%D1%80%D0%B8%D0%BD%D1%82%D0%B5%D1%80%D1%8B\%D0%9F%D0%BE%D0%BB%D0%BE%D1%81%D1%8B %D0%BF%D1%80%D0%B8 %D0%BF%D0%B5%D1%87%D0%B0%D1%82%D0%B8 %D0%B8 %D0%BF%D1%80%D0%BE%D1%87%D0%B8%D0%B5 %D0%B4%D0%B5%D1%84%D0%B5%D0%BA%D1%82%D1%8B_files\Otrabotka_Fotoval"/>
          <p:cNvSpPr>
            <a:spLocks noChangeAspect="1" noChangeArrowheads="1"/>
          </p:cNvSpPr>
          <p:nvPr/>
        </p:nvSpPr>
        <p:spPr bwMode="auto">
          <a:xfrm>
            <a:off x="155575" y="-2270125"/>
            <a:ext cx="3276600" cy="4743450"/>
          </a:xfrm>
          <a:prstGeom prst="rect">
            <a:avLst/>
          </a:prstGeom>
          <a:noFill/>
          <a:ln w="9525">
            <a:noFill/>
            <a:miter lim="800000"/>
            <a:headEnd/>
            <a:tailEnd/>
          </a:ln>
        </p:spPr>
        <p:txBody>
          <a:bodyPr/>
          <a:lstStyle/>
          <a:p>
            <a:pPr eaLnBrk="1" hangingPunct="1"/>
            <a:endParaRPr lang="ru-RU"/>
          </a:p>
        </p:txBody>
      </p:sp>
      <p:sp>
        <p:nvSpPr>
          <p:cNvPr id="49161" name="AutoShape 4" descr="D:\Dropbox\%D0%9B%D0%9A 2011\%D0%A2%D0%9E\%D0%BF%D1%80%D0%B8%D0%BD%D1%82%D0%B5%D1%80%D1%8B\%D0%94%D0%B5%D1%84%D0%B5%D0%BA%D1%82%D1%8B %D0%BF%D0%B5%D1%87%D0%B0%D1%82%D0%B8 %D0%BB%D0%B0%D0%B7%D0%B5%D1%80%D0%BD%D1%8B%D1%85 %D0%BF%D1%80%D0%B8%D0%BD%D1%82%D0%B5%D1%80%D0%BE%D0%B2 - TONEXT_files\020.gif"/>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pic>
        <p:nvPicPr>
          <p:cNvPr id="49162" name="Picture 2"/>
          <p:cNvPicPr>
            <a:picLocks noChangeAspect="1" noChangeArrowheads="1"/>
          </p:cNvPicPr>
          <p:nvPr/>
        </p:nvPicPr>
        <p:blipFill>
          <a:blip r:embed="rId3" cstate="print"/>
          <a:srcRect/>
          <a:stretch>
            <a:fillRect/>
          </a:stretch>
        </p:blipFill>
        <p:spPr bwMode="auto">
          <a:xfrm>
            <a:off x="725488" y="4752975"/>
            <a:ext cx="2714625" cy="2105025"/>
          </a:xfrm>
          <a:prstGeom prst="rect">
            <a:avLst/>
          </a:prstGeom>
          <a:noFill/>
          <a:ln w="12700">
            <a:noFill/>
            <a:miter lim="800000"/>
            <a:headEnd/>
            <a:tailEnd type="none" w="lg" len="lg"/>
          </a:ln>
        </p:spPr>
      </p:pic>
      <p:pic>
        <p:nvPicPr>
          <p:cNvPr id="49163" name="Picture 4" descr="http://www.ret.ru/getmpictov.jsp?gid=615092"/>
          <p:cNvPicPr>
            <a:picLocks noChangeAspect="1" noChangeArrowheads="1"/>
          </p:cNvPicPr>
          <p:nvPr/>
        </p:nvPicPr>
        <p:blipFill>
          <a:blip r:embed="rId4" cstate="print"/>
          <a:srcRect/>
          <a:stretch>
            <a:fillRect/>
          </a:stretch>
        </p:blipFill>
        <p:spPr bwMode="auto">
          <a:xfrm>
            <a:off x="3840163" y="4829175"/>
            <a:ext cx="2352675" cy="1831975"/>
          </a:xfrm>
          <a:prstGeom prst="rect">
            <a:avLst/>
          </a:prstGeom>
          <a:noFill/>
          <a:ln w="9525">
            <a:noFill/>
            <a:miter lim="800000"/>
            <a:headEnd/>
            <a:tailEnd/>
          </a:ln>
        </p:spPr>
      </p:pic>
      <p:pic>
        <p:nvPicPr>
          <p:cNvPr id="49164" name="Picture 5"/>
          <p:cNvPicPr>
            <a:picLocks noChangeAspect="1" noChangeArrowheads="1"/>
          </p:cNvPicPr>
          <p:nvPr/>
        </p:nvPicPr>
        <p:blipFill>
          <a:blip r:embed="rId5" cstate="print"/>
          <a:srcRect/>
          <a:stretch>
            <a:fillRect/>
          </a:stretch>
        </p:blipFill>
        <p:spPr bwMode="auto">
          <a:xfrm>
            <a:off x="6361113" y="4870450"/>
            <a:ext cx="2600325" cy="1987550"/>
          </a:xfrm>
          <a:prstGeom prst="rect">
            <a:avLst/>
          </a:prstGeom>
          <a:noFill/>
          <a:ln w="12700">
            <a:noFill/>
            <a:miter lim="800000"/>
            <a:headEnd/>
            <a:tailEnd type="none" w="lg" len="lg"/>
          </a:ln>
        </p:spPr>
      </p:pic>
      <p:grpSp>
        <p:nvGrpSpPr>
          <p:cNvPr id="2" name="Группа 12"/>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6" name="Скругленный прямоугольник 15"/>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7"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15" name="Нашивка 14"/>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50179" name="Text Box 3"/>
          <p:cNvSpPr txBox="1">
            <a:spLocks noChangeArrowheads="1"/>
          </p:cNvSpPr>
          <p:nvPr/>
        </p:nvSpPr>
        <p:spPr bwMode="auto">
          <a:xfrm>
            <a:off x="198438" y="188913"/>
            <a:ext cx="8748712" cy="523875"/>
          </a:xfrm>
          <a:prstGeom prst="rect">
            <a:avLst/>
          </a:prstGeom>
          <a:noFill/>
          <a:ln w="9525">
            <a:noFill/>
            <a:miter lim="800000"/>
            <a:headEnd/>
            <a:tailEnd/>
          </a:ln>
        </p:spPr>
        <p:txBody>
          <a:bodyPr>
            <a:spAutoFit/>
          </a:bodyPr>
          <a:lstStyle/>
          <a:p>
            <a:pPr>
              <a:spcBef>
                <a:spcPct val="50000"/>
              </a:spcBef>
            </a:pPr>
            <a:r>
              <a:rPr lang="ru-RU" sz="2800"/>
              <a:t>Типичные неисправности лазерных принтеров</a:t>
            </a:r>
          </a:p>
        </p:txBody>
      </p:sp>
      <p:sp>
        <p:nvSpPr>
          <p:cNvPr id="50180" name="Rectangle 8"/>
          <p:cNvSpPr>
            <a:spLocks noChangeArrowheads="1"/>
          </p:cNvSpPr>
          <p:nvPr/>
        </p:nvSpPr>
        <p:spPr bwMode="auto">
          <a:xfrm>
            <a:off x="98425" y="863600"/>
            <a:ext cx="9144000" cy="400050"/>
          </a:xfrm>
          <a:prstGeom prst="rect">
            <a:avLst/>
          </a:prstGeom>
          <a:noFill/>
          <a:ln w="12700">
            <a:noFill/>
            <a:miter lim="800000"/>
            <a:headEnd/>
            <a:tailEnd type="none" w="lg" len="lg"/>
          </a:ln>
        </p:spPr>
        <p:txBody>
          <a:bodyPr>
            <a:spAutoFit/>
          </a:bodyPr>
          <a:lstStyle/>
          <a:p>
            <a:pPr eaLnBrk="1" hangingPunct="1"/>
            <a:r>
              <a:rPr lang="ru-RU" sz="2000">
                <a:solidFill>
                  <a:srgbClr val="7030A0"/>
                </a:solidFill>
              </a:rPr>
              <a:t>Неисправности, с вязаные с повреждением принтера</a:t>
            </a:r>
          </a:p>
        </p:txBody>
      </p:sp>
      <p:sp>
        <p:nvSpPr>
          <p:cNvPr id="50181" name="Прямоугольник 7"/>
          <p:cNvSpPr>
            <a:spLocks noChangeArrowheads="1"/>
          </p:cNvSpPr>
          <p:nvPr/>
        </p:nvSpPr>
        <p:spPr bwMode="auto">
          <a:xfrm>
            <a:off x="104775" y="1349375"/>
            <a:ext cx="8758238" cy="3016250"/>
          </a:xfrm>
          <a:prstGeom prst="rect">
            <a:avLst/>
          </a:prstGeom>
          <a:noFill/>
          <a:ln w="9525">
            <a:noFill/>
            <a:miter lim="800000"/>
            <a:headEnd/>
            <a:tailEnd/>
          </a:ln>
        </p:spPr>
        <p:txBody>
          <a:bodyPr>
            <a:spAutoFit/>
          </a:bodyPr>
          <a:lstStyle/>
          <a:p>
            <a:pPr algn="just" eaLnBrk="1" hangingPunct="1">
              <a:spcBef>
                <a:spcPts val="1200"/>
              </a:spcBef>
            </a:pPr>
            <a:r>
              <a:rPr lang="ru-RU" i="1">
                <a:solidFill>
                  <a:srgbClr val="C00000"/>
                </a:solidFill>
              </a:rPr>
              <a:t>Принтер издает громкий треск и регулярно жует бумагу на выходе </a:t>
            </a:r>
            <a:r>
              <a:rPr lang="ru-RU"/>
              <a:t>— Закончен срок службы узла закрепления. Обусловлено это усталостью металла, из которого изготовлен узел. Предвидеть данную неисправность можно по выпадению белых роликов из узла закрепления, являющихся своеобразными предохранителями. Когда ролики выпали, узел может отработать около 20000 копий до проявления неисправности. Рекомендуется заменить узел в сборе.</a:t>
            </a:r>
          </a:p>
          <a:p>
            <a:pPr algn="just" eaLnBrk="1" hangingPunct="1">
              <a:spcBef>
                <a:spcPts val="1200"/>
              </a:spcBef>
            </a:pPr>
            <a:r>
              <a:rPr lang="ru-RU" i="1">
                <a:solidFill>
                  <a:srgbClr val="C00000"/>
                </a:solidFill>
              </a:rPr>
              <a:t>Белая вертикальная полоса не изменяющая (изменяющая) положение </a:t>
            </a:r>
            <a:r>
              <a:rPr lang="ru-RU"/>
              <a:t>— загрязнено главное зеркало блока лазерного сканирования. Необходимо продуть или почистить специальным чистящим раствором</a:t>
            </a:r>
          </a:p>
        </p:txBody>
      </p:sp>
      <p:sp>
        <p:nvSpPr>
          <p:cNvPr id="50182" name="AutoShape 5" descr="4"/>
          <p:cNvSpPr>
            <a:spLocks noChangeAspect="1" noChangeArrowheads="1"/>
          </p:cNvSpPr>
          <p:nvPr/>
        </p:nvSpPr>
        <p:spPr bwMode="auto">
          <a:xfrm>
            <a:off x="155575" y="-525463"/>
            <a:ext cx="952500" cy="1095376"/>
          </a:xfrm>
          <a:prstGeom prst="rect">
            <a:avLst/>
          </a:prstGeom>
          <a:noFill/>
          <a:ln w="9525">
            <a:noFill/>
            <a:miter lim="800000"/>
            <a:headEnd/>
            <a:tailEnd/>
          </a:ln>
        </p:spPr>
        <p:txBody>
          <a:bodyPr/>
          <a:lstStyle/>
          <a:p>
            <a:pPr eaLnBrk="1" hangingPunct="1"/>
            <a:endParaRPr lang="ru-RU"/>
          </a:p>
        </p:txBody>
      </p:sp>
      <p:sp>
        <p:nvSpPr>
          <p:cNvPr id="50183" name="AutoShape 4" descr="D:\Dropbox\%D0%9B%D0%9A 2011\%D0%A2%D0%9E\%D0%BF%D1%80%D0%B8%D0%BD%D1%82%D0%B5%D1%80%D1%8B\%D0%9F%D0%BE%D0%BB%D0%BE%D1%81%D1%8B %D0%BF%D1%80%D0%B8 %D0%BF%D0%B5%D1%87%D0%B0%D1%82%D0%B8 %D0%B8 %D0%BF%D1%80%D0%BE%D1%87%D0%B8%D0%B5 %D0%B4%D0%B5%D1%84%D0%B5%D0%BA%D1%82%D1%8B_files\Otrabotka_Fotoval"/>
          <p:cNvSpPr>
            <a:spLocks noChangeAspect="1" noChangeArrowheads="1"/>
          </p:cNvSpPr>
          <p:nvPr/>
        </p:nvSpPr>
        <p:spPr bwMode="auto">
          <a:xfrm>
            <a:off x="155575" y="-2270125"/>
            <a:ext cx="3276600" cy="4743450"/>
          </a:xfrm>
          <a:prstGeom prst="rect">
            <a:avLst/>
          </a:prstGeom>
          <a:noFill/>
          <a:ln w="9525">
            <a:noFill/>
            <a:miter lim="800000"/>
            <a:headEnd/>
            <a:tailEnd/>
          </a:ln>
        </p:spPr>
        <p:txBody>
          <a:bodyPr/>
          <a:lstStyle/>
          <a:p>
            <a:pPr eaLnBrk="1" hangingPunct="1"/>
            <a:endParaRPr lang="ru-RU"/>
          </a:p>
        </p:txBody>
      </p:sp>
      <p:sp>
        <p:nvSpPr>
          <p:cNvPr id="50184" name="AutoShape 6" descr="D:\Dropbox\%D0%9B%D0%9A 2011\%D0%A2%D0%9E\%D0%BF%D1%80%D0%B8%D0%BD%D1%82%D0%B5%D1%80%D1%8B\%D0%9F%D0%BE%D0%BB%D0%BE%D1%81%D1%8B %D0%BF%D1%80%D0%B8 %D0%BF%D0%B5%D1%87%D0%B0%D1%82%D0%B8 %D0%B8 %D0%BF%D1%80%D0%BE%D1%87%D0%B8%D0%B5 %D0%B4%D0%B5%D1%84%D0%B5%D0%BA%D1%82%D1%8B_files\Otrabotka_Fotoval"/>
          <p:cNvSpPr>
            <a:spLocks noChangeAspect="1" noChangeArrowheads="1"/>
          </p:cNvSpPr>
          <p:nvPr/>
        </p:nvSpPr>
        <p:spPr bwMode="auto">
          <a:xfrm>
            <a:off x="155575" y="-2270125"/>
            <a:ext cx="3276600" cy="4743450"/>
          </a:xfrm>
          <a:prstGeom prst="rect">
            <a:avLst/>
          </a:prstGeom>
          <a:noFill/>
          <a:ln w="9525">
            <a:noFill/>
            <a:miter lim="800000"/>
            <a:headEnd/>
            <a:tailEnd/>
          </a:ln>
        </p:spPr>
        <p:txBody>
          <a:bodyPr/>
          <a:lstStyle/>
          <a:p>
            <a:pPr eaLnBrk="1" hangingPunct="1"/>
            <a:endParaRPr lang="ru-RU"/>
          </a:p>
        </p:txBody>
      </p:sp>
      <p:sp>
        <p:nvSpPr>
          <p:cNvPr id="50185" name="AutoShape 4" descr="D:\Dropbox\%D0%9B%D0%9A 2011\%D0%A2%D0%9E\%D0%BF%D1%80%D0%B8%D0%BD%D1%82%D0%B5%D1%80%D1%8B\%D0%94%D0%B5%D1%84%D0%B5%D0%BA%D1%82%D1%8B %D0%BF%D0%B5%D1%87%D0%B0%D1%82%D0%B8 %D0%BB%D0%B0%D0%B7%D0%B5%D1%80%D0%BD%D1%8B%D1%85 %D0%BF%D1%80%D0%B8%D0%BD%D1%82%D0%B5%D1%80%D0%BE%D0%B2 - TONEXT_files\020.gif"/>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pic>
        <p:nvPicPr>
          <p:cNvPr id="50186" name="Рисунок 12" descr="щель главного зеркала"/>
          <p:cNvPicPr>
            <a:picLocks noChangeAspect="1" noChangeArrowheads="1"/>
          </p:cNvPicPr>
          <p:nvPr/>
        </p:nvPicPr>
        <p:blipFill>
          <a:blip r:embed="rId3" cstate="print"/>
          <a:srcRect/>
          <a:stretch>
            <a:fillRect/>
          </a:stretch>
        </p:blipFill>
        <p:spPr bwMode="auto">
          <a:xfrm>
            <a:off x="4233863" y="4487863"/>
            <a:ext cx="4684712" cy="2149475"/>
          </a:xfrm>
          <a:prstGeom prst="rect">
            <a:avLst/>
          </a:prstGeom>
          <a:noFill/>
          <a:ln w="9525">
            <a:noFill/>
            <a:miter lim="800000"/>
            <a:headEnd/>
            <a:tailEnd/>
          </a:ln>
        </p:spPr>
      </p:pic>
      <p:pic>
        <p:nvPicPr>
          <p:cNvPr id="50187" name="Picture 2" descr="http://www.tars.ru/img/products/JC96-02813A.jpg"/>
          <p:cNvPicPr>
            <a:picLocks noChangeAspect="1" noChangeArrowheads="1"/>
          </p:cNvPicPr>
          <p:nvPr/>
        </p:nvPicPr>
        <p:blipFill>
          <a:blip r:embed="rId4" cstate="print"/>
          <a:srcRect/>
          <a:stretch>
            <a:fillRect/>
          </a:stretch>
        </p:blipFill>
        <p:spPr bwMode="auto">
          <a:xfrm>
            <a:off x="465138" y="4359275"/>
            <a:ext cx="3295650" cy="2362200"/>
          </a:xfrm>
          <a:prstGeom prst="rect">
            <a:avLst/>
          </a:prstGeom>
          <a:noFill/>
          <a:ln w="9525">
            <a:noFill/>
            <a:miter lim="800000"/>
            <a:headEnd/>
            <a:tailEnd/>
          </a:ln>
        </p:spPr>
      </p:pic>
      <p:grpSp>
        <p:nvGrpSpPr>
          <p:cNvPr id="2" name="Группа 11"/>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5" name="Скругленный прямоугольник 14"/>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6"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14" name="Нашивка 13"/>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ПРИНЦИП РАБОТЫ ЛАЗЕРНОГО ПРИНТЕРА</a:t>
            </a:r>
            <a:endParaRPr lang="ru-RU" sz="2800" dirty="0"/>
          </a:p>
        </p:txBody>
      </p:sp>
      <p:pic>
        <p:nvPicPr>
          <p:cNvPr id="4" name="Picture 9" descr="http://t3.gstatic.com/images?q=tbn:ANd9GcTMkqPSVV7mWQZzMMqIBq3mR1X9YoZk-plesGNUQIsUbdOcw9_C"/>
          <p:cNvPicPr>
            <a:picLocks noGrp="1" noChangeAspect="1" noChangeArrowheads="1"/>
          </p:cNvPicPr>
          <p:nvPr>
            <p:ph sz="quarter" idx="1"/>
          </p:nvPr>
        </p:nvPicPr>
        <p:blipFill>
          <a:blip r:embed="rId2" cstate="print"/>
          <a:srcRect/>
          <a:stretch>
            <a:fillRect/>
          </a:stretch>
        </p:blipFill>
        <p:spPr bwMode="auto">
          <a:xfrm>
            <a:off x="857224" y="1571612"/>
            <a:ext cx="7355815" cy="4857784"/>
          </a:xfrm>
          <a:prstGeom prst="rect">
            <a:avLst/>
          </a:prstGeom>
          <a:noFill/>
          <a:ln w="9525">
            <a:noFill/>
            <a:miter lim="800000"/>
            <a:headEnd/>
            <a:tailEnd/>
          </a:ln>
        </p:spPr>
      </p:pic>
      <p:grpSp>
        <p:nvGrpSpPr>
          <p:cNvPr id="3" name="Группа 4"/>
          <p:cNvGrpSpPr/>
          <p:nvPr/>
        </p:nvGrpSpPr>
        <p:grpSpPr>
          <a:xfrm>
            <a:off x="7929586" y="6215082"/>
            <a:ext cx="1071538" cy="500066"/>
            <a:chOff x="7929586" y="6215082"/>
            <a:chExt cx="1071538" cy="500066"/>
          </a:xfrm>
        </p:grpSpPr>
        <p:grpSp>
          <p:nvGrpSpPr>
            <p:cNvPr id="5" name="Группа 3"/>
            <p:cNvGrpSpPr/>
            <p:nvPr/>
          </p:nvGrpSpPr>
          <p:grpSpPr>
            <a:xfrm>
              <a:off x="7929586" y="6215082"/>
              <a:ext cx="1071538" cy="500066"/>
              <a:chOff x="109537" y="7952"/>
              <a:chExt cx="1533520" cy="856080"/>
            </a:xfrm>
          </p:grpSpPr>
          <p:sp>
            <p:nvSpPr>
              <p:cNvPr id="8" name="Скругленный прямоугольник 7"/>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9"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7" name="Нашивка 6"/>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Номер слайда 3"/>
          <p:cNvSpPr>
            <a:spLocks noGrp="1"/>
          </p:cNvSpPr>
          <p:nvPr>
            <p:ph type="sldNum" sz="quarter" idx="12"/>
          </p:nvPr>
        </p:nvSpPr>
        <p:spPr>
          <a:noFill/>
        </p:spPr>
        <p:txBody>
          <a:bodyPr/>
          <a:lstStyle/>
          <a:p>
            <a:fld id="{D40E6C3B-539A-4918-AA2B-42C2CADB45B5}" type="slidenum">
              <a:rPr lang="ru-RU"/>
              <a:pPr/>
              <a:t>6</a:t>
            </a:fld>
            <a:endParaRPr lang="ru-RU"/>
          </a:p>
        </p:txBody>
      </p:sp>
      <p:sp>
        <p:nvSpPr>
          <p:cNvPr id="11267"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11268"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Принцип работы лазерного принтера</a:t>
            </a:r>
          </a:p>
        </p:txBody>
      </p:sp>
      <p:pic>
        <p:nvPicPr>
          <p:cNvPr id="11269" name="Picture 2" descr="D:\Dropbox\ЛК 2011\ТО\принтеры\how-it-works-laser-printer.jpg"/>
          <p:cNvPicPr>
            <a:picLocks noChangeAspect="1" noChangeArrowheads="1"/>
          </p:cNvPicPr>
          <p:nvPr/>
        </p:nvPicPr>
        <p:blipFill>
          <a:blip r:embed="rId3" cstate="print"/>
          <a:srcRect t="10007" b="6915"/>
          <a:stretch>
            <a:fillRect/>
          </a:stretch>
        </p:blipFill>
        <p:spPr bwMode="auto">
          <a:xfrm>
            <a:off x="785813" y="1012825"/>
            <a:ext cx="7964487" cy="5775325"/>
          </a:xfrm>
          <a:prstGeom prst="rect">
            <a:avLst/>
          </a:prstGeom>
          <a:noFill/>
          <a:ln w="9525">
            <a:noFill/>
            <a:miter lim="800000"/>
            <a:headEnd/>
            <a:tailEnd/>
          </a:ln>
        </p:spPr>
      </p:pic>
      <p:grpSp>
        <p:nvGrpSpPr>
          <p:cNvPr id="2" name="Группа 5"/>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9" name="Скругленный прямоугольник 8"/>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0"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8" name="Нашивка 7"/>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Номер слайда 3"/>
          <p:cNvSpPr>
            <a:spLocks noGrp="1"/>
          </p:cNvSpPr>
          <p:nvPr>
            <p:ph type="sldNum" sz="quarter" idx="12"/>
          </p:nvPr>
        </p:nvSpPr>
        <p:spPr>
          <a:noFill/>
        </p:spPr>
        <p:txBody>
          <a:bodyPr/>
          <a:lstStyle/>
          <a:p>
            <a:fld id="{B1F7F07B-7238-4D73-9844-33BCAA61F625}" type="slidenum">
              <a:rPr lang="ru-RU"/>
              <a:pPr/>
              <a:t>7</a:t>
            </a:fld>
            <a:endParaRPr lang="ru-RU"/>
          </a:p>
        </p:txBody>
      </p:sp>
      <p:sp>
        <p:nvSpPr>
          <p:cNvPr id="19459"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19460"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Принцип лазерной печати</a:t>
            </a:r>
          </a:p>
        </p:txBody>
      </p:sp>
      <p:sp>
        <p:nvSpPr>
          <p:cNvPr id="19461" name="AutoShape 2" descr="&amp;Rcy;&amp;icy;&amp;scy;. 2. &amp;Ocy;&amp;scy;&amp;ncy;&amp;ocy;&amp;vcy;&amp;ncy;&amp;ycy;&amp;iecy; &amp;kcy;&amp;ocy;&amp;ncy;&amp;scy;&amp;tcy;&amp;rcy;&amp;ucy;&amp;kcy;&amp;tcy;&amp;icy;&amp;vcy;&amp;ncy;&amp;ycy;&amp;iecy; &amp;ecy;&amp;lcy;&amp;iecy;&amp;mcy;&amp;iecy;&amp;ncy;&amp;tcy;&amp;ycy; &amp;ocy;&amp;tcy;&amp;dcy;&amp;iecy;&amp;lcy;&amp;iecy;&amp;ncy;&amp;icy;&amp;yacy; &amp;dcy;&amp;lcy;&amp;yacy; &amp;ocy;&amp;tcy;&amp;rcy;&amp;acy;&amp;bcy;&amp;ocy;&amp;tcy;&amp;acy;&amp;ncy;&amp;ncy;&amp;ocy;&amp;gcy;&amp;ocy; &amp;tcy;&amp;ocy;&amp;ncy;&amp;iecy;&amp;rcy;&amp;acy;"/>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pic>
        <p:nvPicPr>
          <p:cNvPr id="19462" name="Picture 2" descr="&amp;Rcy;&amp;icy;&amp;scy;. 4. &amp;Kcy;&amp;acy;&amp;rcy;&amp;tcy;&amp;rcy;&amp;icy;&amp;dcy;&amp;zhcy; &amp;vcy; &amp;rcy;&amp;acy;&amp;zcy;&amp;rcy;&amp;iecy;&amp;zcy;&amp;iecy;"/>
          <p:cNvPicPr>
            <a:picLocks noChangeAspect="1" noChangeArrowheads="1"/>
          </p:cNvPicPr>
          <p:nvPr/>
        </p:nvPicPr>
        <p:blipFill>
          <a:blip r:embed="rId3" cstate="print"/>
          <a:srcRect t="6158" b="3566"/>
          <a:stretch>
            <a:fillRect/>
          </a:stretch>
        </p:blipFill>
        <p:spPr bwMode="auto">
          <a:xfrm>
            <a:off x="688975" y="830263"/>
            <a:ext cx="7639050" cy="6040437"/>
          </a:xfrm>
          <a:prstGeom prst="rect">
            <a:avLst/>
          </a:prstGeom>
          <a:noFill/>
          <a:ln w="9525">
            <a:noFill/>
            <a:miter lim="800000"/>
            <a:headEnd/>
            <a:tailEnd/>
          </a:ln>
        </p:spPr>
      </p:pic>
      <p:grpSp>
        <p:nvGrpSpPr>
          <p:cNvPr id="2" name="Группа 6"/>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0" name="Скругленный прямоугольник 9"/>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1"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9" name="Нашивка 8"/>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Номер слайда 3"/>
          <p:cNvSpPr>
            <a:spLocks noGrp="1"/>
          </p:cNvSpPr>
          <p:nvPr>
            <p:ph type="sldNum" sz="quarter" idx="12"/>
          </p:nvPr>
        </p:nvSpPr>
        <p:spPr>
          <a:noFill/>
        </p:spPr>
        <p:txBody>
          <a:bodyPr/>
          <a:lstStyle/>
          <a:p>
            <a:fld id="{B1C60942-1C0A-4DC2-B8B2-CE2A90413321}" type="slidenum">
              <a:rPr lang="ru-RU"/>
              <a:pPr/>
              <a:t>8</a:t>
            </a:fld>
            <a:endParaRPr lang="ru-RU"/>
          </a:p>
        </p:txBody>
      </p:sp>
      <p:sp>
        <p:nvSpPr>
          <p:cNvPr id="20483"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20484"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Принцип лазерной печати</a:t>
            </a:r>
          </a:p>
        </p:txBody>
      </p:sp>
      <p:sp>
        <p:nvSpPr>
          <p:cNvPr id="20485" name="Rectangle 8"/>
          <p:cNvSpPr>
            <a:spLocks noChangeArrowheads="1"/>
          </p:cNvSpPr>
          <p:nvPr/>
        </p:nvSpPr>
        <p:spPr bwMode="auto">
          <a:xfrm>
            <a:off x="334963" y="863600"/>
            <a:ext cx="8577262" cy="457200"/>
          </a:xfrm>
          <a:prstGeom prst="rect">
            <a:avLst/>
          </a:prstGeom>
          <a:noFill/>
          <a:ln w="12700">
            <a:noFill/>
            <a:miter lim="800000"/>
            <a:headEnd/>
            <a:tailEnd type="none" w="lg" len="lg"/>
          </a:ln>
        </p:spPr>
        <p:txBody>
          <a:bodyPr>
            <a:spAutoFit/>
          </a:bodyPr>
          <a:lstStyle/>
          <a:p>
            <a:pPr eaLnBrk="1" hangingPunct="1">
              <a:spcBef>
                <a:spcPct val="10000"/>
              </a:spcBef>
            </a:pPr>
            <a:r>
              <a:rPr lang="ru-RU" sz="2400">
                <a:solidFill>
                  <a:srgbClr val="C00000"/>
                </a:solidFill>
              </a:rPr>
              <a:t>Зарядка барабана</a:t>
            </a:r>
            <a:endParaRPr lang="ru-RU" sz="2400" b="0">
              <a:solidFill>
                <a:srgbClr val="C00000"/>
              </a:solidFill>
            </a:endParaRPr>
          </a:p>
        </p:txBody>
      </p:sp>
      <p:pic>
        <p:nvPicPr>
          <p:cNvPr id="20486" name="Picture 2" descr="&amp;Rcy;&amp;icy;&amp;scy;. 5. &amp;Zcy;&amp;acy;&amp;rcy;&amp;yacy;&amp;dcy; &amp;bcy;&amp;acy;&amp;rcy;&amp;acy;&amp;bcy;&amp;acy;&amp;ncy;&amp;acy;"/>
          <p:cNvPicPr>
            <a:picLocks noChangeAspect="1" noChangeArrowheads="1"/>
          </p:cNvPicPr>
          <p:nvPr/>
        </p:nvPicPr>
        <p:blipFill>
          <a:blip r:embed="rId3" cstate="print"/>
          <a:srcRect/>
          <a:stretch>
            <a:fillRect/>
          </a:stretch>
        </p:blipFill>
        <p:spPr bwMode="auto">
          <a:xfrm>
            <a:off x="1182688" y="1344613"/>
            <a:ext cx="6372225" cy="5513387"/>
          </a:xfrm>
          <a:prstGeom prst="rect">
            <a:avLst/>
          </a:prstGeom>
          <a:noFill/>
          <a:ln w="9525">
            <a:noFill/>
            <a:miter lim="800000"/>
            <a:headEnd/>
            <a:tailEnd/>
          </a:ln>
        </p:spPr>
      </p:pic>
      <p:grpSp>
        <p:nvGrpSpPr>
          <p:cNvPr id="2" name="Группа 6"/>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0" name="Скругленный прямоугольник 9"/>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1"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9" name="Нашивка 8"/>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Номер слайда 3"/>
          <p:cNvSpPr>
            <a:spLocks noGrp="1"/>
          </p:cNvSpPr>
          <p:nvPr>
            <p:ph type="sldNum" sz="quarter" idx="12"/>
          </p:nvPr>
        </p:nvSpPr>
        <p:spPr>
          <a:noFill/>
        </p:spPr>
        <p:txBody>
          <a:bodyPr/>
          <a:lstStyle/>
          <a:p>
            <a:fld id="{AC97F5E5-8C4E-4B1A-9958-BCD88CA816DE}" type="slidenum">
              <a:rPr lang="ru-RU"/>
              <a:pPr/>
              <a:t>9</a:t>
            </a:fld>
            <a:endParaRPr lang="ru-RU"/>
          </a:p>
        </p:txBody>
      </p:sp>
      <p:sp>
        <p:nvSpPr>
          <p:cNvPr id="21507"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21508"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spcBef>
                <a:spcPct val="50000"/>
              </a:spcBef>
            </a:pPr>
            <a:r>
              <a:rPr lang="ru-RU" sz="3000"/>
              <a:t>Принцип лазерной печати</a:t>
            </a:r>
          </a:p>
        </p:txBody>
      </p:sp>
      <p:sp>
        <p:nvSpPr>
          <p:cNvPr id="21509" name="Rectangle 8"/>
          <p:cNvSpPr>
            <a:spLocks noChangeArrowheads="1"/>
          </p:cNvSpPr>
          <p:nvPr/>
        </p:nvSpPr>
        <p:spPr bwMode="auto">
          <a:xfrm>
            <a:off x="334963" y="863600"/>
            <a:ext cx="8577262" cy="457200"/>
          </a:xfrm>
          <a:prstGeom prst="rect">
            <a:avLst/>
          </a:prstGeom>
          <a:noFill/>
          <a:ln w="12700">
            <a:noFill/>
            <a:miter lim="800000"/>
            <a:headEnd/>
            <a:tailEnd type="none" w="lg" len="lg"/>
          </a:ln>
        </p:spPr>
        <p:txBody>
          <a:bodyPr>
            <a:spAutoFit/>
          </a:bodyPr>
          <a:lstStyle/>
          <a:p>
            <a:pPr eaLnBrk="1" hangingPunct="1">
              <a:spcBef>
                <a:spcPct val="10000"/>
              </a:spcBef>
            </a:pPr>
            <a:r>
              <a:rPr lang="ru-RU" sz="2400">
                <a:solidFill>
                  <a:srgbClr val="C00000"/>
                </a:solidFill>
              </a:rPr>
              <a:t>Экспонирование</a:t>
            </a:r>
            <a:endParaRPr lang="ru-RU" sz="2400" b="0">
              <a:solidFill>
                <a:srgbClr val="C00000"/>
              </a:solidFill>
            </a:endParaRPr>
          </a:p>
        </p:txBody>
      </p:sp>
      <p:pic>
        <p:nvPicPr>
          <p:cNvPr id="21510" name="Picture 2" descr="&amp;Rcy;&amp;icy;&amp;scy;. 6. &amp;Ecy;&amp;kcy;&amp;scy;&amp;pcy;&amp;ocy;&amp;ncy;&amp;icy;&amp;rcy;&amp;ocy;&amp;vcy;&amp;acy;&amp;ncy;&amp;icy;&amp;iecy;"/>
          <p:cNvPicPr>
            <a:picLocks noChangeAspect="1" noChangeArrowheads="1"/>
          </p:cNvPicPr>
          <p:nvPr/>
        </p:nvPicPr>
        <p:blipFill>
          <a:blip r:embed="rId3" cstate="print"/>
          <a:srcRect/>
          <a:stretch>
            <a:fillRect/>
          </a:stretch>
        </p:blipFill>
        <p:spPr bwMode="auto">
          <a:xfrm>
            <a:off x="1547813" y="1284288"/>
            <a:ext cx="6226175" cy="5573712"/>
          </a:xfrm>
          <a:prstGeom prst="rect">
            <a:avLst/>
          </a:prstGeom>
          <a:noFill/>
          <a:ln w="9525">
            <a:noFill/>
            <a:miter lim="800000"/>
            <a:headEnd/>
            <a:tailEnd/>
          </a:ln>
        </p:spPr>
      </p:pic>
      <p:grpSp>
        <p:nvGrpSpPr>
          <p:cNvPr id="2" name="Группа 6"/>
          <p:cNvGrpSpPr/>
          <p:nvPr/>
        </p:nvGrpSpPr>
        <p:grpSpPr>
          <a:xfrm>
            <a:off x="7929586" y="6215082"/>
            <a:ext cx="1071538" cy="500066"/>
            <a:chOff x="7929586" y="6215082"/>
            <a:chExt cx="1071538" cy="500066"/>
          </a:xfrm>
        </p:grpSpPr>
        <p:grpSp>
          <p:nvGrpSpPr>
            <p:cNvPr id="3" name="Группа 3"/>
            <p:cNvGrpSpPr/>
            <p:nvPr/>
          </p:nvGrpSpPr>
          <p:grpSpPr>
            <a:xfrm>
              <a:off x="7929586" y="6215082"/>
              <a:ext cx="1071538" cy="500066"/>
              <a:chOff x="109537" y="7952"/>
              <a:chExt cx="1533520" cy="856080"/>
            </a:xfrm>
          </p:grpSpPr>
          <p:sp>
            <p:nvSpPr>
              <p:cNvPr id="10" name="Скругленный прямоугольник 9"/>
              <p:cNvSpPr/>
              <p:nvPr/>
            </p:nvSpPr>
            <p:spPr>
              <a:xfrm>
                <a:off x="109537" y="7952"/>
                <a:ext cx="1533520" cy="85608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1" name="Скругленный прямоугольник 4"/>
              <p:cNvSpPr/>
              <p:nvPr/>
            </p:nvSpPr>
            <p:spPr>
              <a:xfrm>
                <a:off x="151327" y="49742"/>
                <a:ext cx="1449940" cy="7725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63" tIns="0" rIns="57963" bIns="0" numCol="1" spcCol="1270" anchor="ctr" anchorCtr="0">
                <a:noAutofit/>
              </a:bodyPr>
              <a:lstStyle/>
              <a:p>
                <a:pPr lvl="0" algn="ctr" defTabSz="1289050">
                  <a:lnSpc>
                    <a:spcPct val="90000"/>
                  </a:lnSpc>
                  <a:spcBef>
                    <a:spcPct val="0"/>
                  </a:spcBef>
                  <a:spcAft>
                    <a:spcPct val="35000"/>
                  </a:spcAft>
                </a:pPr>
                <a:endParaRPr lang="ru-RU" sz="2000" b="1" kern="1200" dirty="0"/>
              </a:p>
            </p:txBody>
          </p:sp>
        </p:grpSp>
        <p:sp>
          <p:nvSpPr>
            <p:cNvPr id="9" name="Нашивка 8"/>
            <p:cNvSpPr/>
            <p:nvPr/>
          </p:nvSpPr>
          <p:spPr>
            <a:xfrm>
              <a:off x="8286776" y="6357958"/>
              <a:ext cx="500066" cy="214314"/>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1610</Words>
  <Application>Microsoft Office PowerPoint</Application>
  <PresentationFormat>Экран (4:3)</PresentationFormat>
  <Paragraphs>215</Paragraphs>
  <Slides>44</Slides>
  <Notes>40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Тема Office</vt:lpstr>
      <vt:lpstr>Лазерные принтеры</vt:lpstr>
      <vt:lpstr>ЛАЗЕРНЫЕ ПРИНТЕРЫ</vt:lpstr>
      <vt:lpstr>ЛАЗЕРНЫЕ ПРИНТЕРЫ</vt:lpstr>
      <vt:lpstr>Слайд 4</vt:lpstr>
      <vt:lpstr>ПРИНЦИП РАБОТЫ ЛАЗЕРНОГО ПРИНТЕРА</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Лазерные принтеры</dc:title>
  <dc:creator>SMA</dc:creator>
  <cp:lastModifiedBy>avanesyan</cp:lastModifiedBy>
  <cp:revision>2</cp:revision>
  <dcterms:created xsi:type="dcterms:W3CDTF">2017-09-19T05:18:32Z</dcterms:created>
  <dcterms:modified xsi:type="dcterms:W3CDTF">2021-03-10T09:45:58Z</dcterms:modified>
</cp:coreProperties>
</file>