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8" r:id="rId4"/>
    <p:sldId id="261" r:id="rId5"/>
    <p:sldId id="260" r:id="rId6"/>
    <p:sldId id="262" r:id="rId7"/>
    <p:sldId id="269" r:id="rId8"/>
    <p:sldId id="266" r:id="rId9"/>
    <p:sldId id="267" r:id="rId10"/>
    <p:sldId id="271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54B239-BD0A-4D56-B491-C36A19012803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9524A3-B27E-411F-AEC4-87503653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643320" cy="2202653"/>
          </a:xfrm>
        </p:spPr>
        <p:txBody>
          <a:bodyPr/>
          <a:lstStyle/>
          <a:p>
            <a:r>
              <a:rPr lang="ru-RU" dirty="0"/>
              <a:t>история развития денег на </a:t>
            </a:r>
            <a:r>
              <a:rPr lang="ru-RU" dirty="0" err="1"/>
              <a:t>руси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1432" y="5373216"/>
            <a:ext cx="5112568" cy="7920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Преподаватель: Романюк И.И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78012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970"/>
            <a:ext cx="8928992" cy="6492374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рубеже IX – X веков на Руси появляется уже полностью отечественная денежная единица – гривна. Первые гривны были увесистыми слитками из серебра и золота, которые были скорее весовым эталоном, нежели деньгами – по ним можно было отмерять вес драгоценного металла. Киевские гривны весили около 160 граммов и по форме напоминали шестиугольный слиток, а новгородские гривны были длинным бруском весом около 200 граммов. Причем гривны были в ходу и у татар – на территории Поволжья была известна «татарская гривна», изготовленная в форме ладьи. Свое название гривна получила от женского украшения – золотого браслета или обруча, который носили на шее – загривке или гривке.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7452320" cy="328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23657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4104456"/>
          </a:xfrm>
        </p:spPr>
        <p:txBody>
          <a:bodyPr/>
          <a:lstStyle/>
          <a:p>
            <a:pPr marL="13716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распространенными были две - киевская и новгородская. Первая имела меньшую массу (около 160 граммов) и отличалась правильной шестиугольной формой.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уважаемой и распространенной на Руси считалась новгородская гривна массой около 200 граммов, имевшая вид серебряной палочки.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6552728" cy="398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46662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/>
              <a:t>Первый русский рубль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20688"/>
            <a:ext cx="9145016" cy="2952328"/>
          </a:xfrm>
        </p:spPr>
        <p:txBody>
          <a:bodyPr>
            <a:normAutofit fontScale="70000" lnSpcReduction="20000"/>
          </a:bodyPr>
          <a:lstStyle/>
          <a:p>
            <a:pPr marL="13716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рубль - удлиненный брусок серебра весом приблизительно в 200 граммов, грубо обрубленный по концам. Появился он на свет в XIII веке. В то время рубль равнялся 10 гривнам кун. Отсюда и пошла русская десятичная монетная система, которая существует и сейчас: 1 рубль = 10 гривенникам; 1 гривенник = 10 копейкам. Только в середине 14 века , когда русский народ добился ослабления монгольского ига, вновь появились русские монеты. Деля рублевую гривенку на две части, получили полтины, на четыре - четвертаки. Из рубля делали мелкие монеты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рублевую гривенку вытягивали в проволоку, рубили на мелкие куски, каждый из них расплющивали и чеканили монету. В Москве из рубля изготовляли 200 денег, в Новгороде - 216. В каждом княжестве были свои монеты.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830"/>
          <a:stretch/>
        </p:blipFill>
        <p:spPr>
          <a:xfrm>
            <a:off x="467544" y="3717032"/>
            <a:ext cx="2395598" cy="254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94236"/>
            <a:ext cx="5384120" cy="2470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4677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29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  <a:latin typeface="+mn-lt"/>
              </a:rPr>
              <a:t>Деньги в Древней Руси</a:t>
            </a:r>
            <a:br>
              <a:rPr lang="ru-RU" sz="4000" dirty="0">
                <a:effectLst/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3096344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Древнерусские племена занимали значительную территорию от Днепра до Волги. Их основным занятием было земледелие и промыслы: рыболовство, охота, бортничество. В торговле господствовал бартер, роль менового эквивалента играли различные натуральные товары. В районах с преобладанием земледелия этой мерой было зерно в местных весовых мерах, в районах, связанных с охотой и животноводством таким эквивалентом были продукты животного происхождения: выделанная кожа, шкуры, пушнина и т.д. Помимо этого, для обмена использовался драгоценный металл, в основном в виде слитков серебра.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194602"/>
            <a:ext cx="4468669" cy="311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6" r="11251"/>
          <a:stretch/>
        </p:blipFill>
        <p:spPr>
          <a:xfrm>
            <a:off x="474634" y="3140968"/>
            <a:ext cx="3436477" cy="316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349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62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  <a:latin typeface="+mn-lt"/>
              </a:rPr>
              <a:t>До появления своих монет на Руси ходили арабские дирхемы, и византийские </a:t>
            </a:r>
            <a:r>
              <a:rPr lang="ru-RU" sz="4000" dirty="0" err="1">
                <a:effectLst/>
                <a:latin typeface="+mn-lt"/>
              </a:rPr>
              <a:t>солиды</a:t>
            </a:r>
            <a:r>
              <a:rPr lang="ru-RU" sz="4000" dirty="0">
                <a:effectLst/>
                <a:latin typeface="+mn-lt"/>
              </a:rPr>
              <a:t>. </a:t>
            </a:r>
            <a:br>
              <a:rPr lang="ru-RU" sz="4000" dirty="0">
                <a:effectLst/>
                <a:latin typeface="+mn-lt"/>
              </a:rPr>
            </a:br>
            <a:endParaRPr lang="ru-RU" sz="4000" dirty="0">
              <a:effectLst/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924944"/>
            <a:ext cx="6906293" cy="362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90395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Куфические монеты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288032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Дирхемы, называемые куфическими монетами, датируются VIII в. Эти монеты приходили на Русь с Юго-востока по великому Волжскому пути, центром, с которого эти монеты приходили на Русь был древний Булгар.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6"/>
            <a:ext cx="4118417" cy="3944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253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752528" cy="6408712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Дирхемы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крупные серебряные монеты с арабскими надписями. Дирхемы чеканились в арабском Халифате, а оттуда арабские купцы привозили их на территорию Киевской Руси. Здесь дирхем получил русское название: его стали называть куной или ногатой, половинку куны – резаной. 25 кун составляли гривну кун. Известно, что гривны кун дробились на более мелкие единицы: 20 ногат, 25 кун, 50 резан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Самой мелкой денежной единицей была векша. Одна векша равнялась 1/6 куны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7364"/>
            <a:ext cx="4032448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0200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Византийские монеты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345638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редкими в денежном обращении являлись византийские серебряные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Милиарисии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золотые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встречающиеся в кладах X-XI вв. Тем не менее, они оказали значительное влияние на создание типа древнейших золотых и серебряных монет Древне-Русского государства.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691276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0033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Чеканка </a:t>
            </a:r>
            <a:r>
              <a:rPr lang="ru-RU" dirty="0"/>
              <a:t>собственных монет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7091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X в. в Киевской Руси начинается чеканка собственных монет из золота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монеты так и назывались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златниками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сребрениками. На монетах изображался великий князь киевский и своеобразный государственный герб в форме трезубца – так называемый знак Рюриковичей. Надпись на монетах князя Владимира (980 – 1015) гласила: "Владимир на столе, а се 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сребро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что значит: «Владимир на престоле,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деньги». Долгое время на Руси слово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сребро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«серебро» было равнозначно понятию денег.</a:t>
            </a:r>
          </a:p>
        </p:txBody>
      </p:sp>
    </p:spTree>
    <p:extLst>
      <p:ext uri="{BB962C8B-B14F-4D97-AF65-F5344CB8AC3E}">
        <p14:creationId xmlns="" xmlns:p14="http://schemas.microsoft.com/office/powerpoint/2010/main" val="2855144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280831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Чеканка монет продолжалась на Руси недолго. Вскоре Древнерусское государство перестало существовать, расколовшись на отдельные княжества. Их новые правители во внешние торговые отношения почти не вступали, предпочитая обходиться собственным хозяйством. Да и своей сырьевой базы для чеканки монет на Руси тогда не было. Поначалу материалом служили привозные монеты, а когда их приток иссяк, выпуск собственных прекратился.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5397"/>
            <a:ext cx="5642027" cy="288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29" t="1873" r="-50029" b="-1873"/>
          <a:stretch/>
        </p:blipFill>
        <p:spPr>
          <a:xfrm>
            <a:off x="6111466" y="3212976"/>
            <a:ext cx="6065068" cy="30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837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Безмонетный</a:t>
            </a:r>
            <a:r>
              <a:rPr lang="ru-RU" dirty="0"/>
              <a:t> период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2808312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Ярослава Мудрого единая прежде Русь раскололась на десять независимых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княжеств. Существовала также Новгородская республика на севере с центром в Великом Новгороде. Новым правителям приходилось прикладывать все силы, отражая с востока набеги половцев, а с запада - нападения крестоносцев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период усилилась роль городов как экономических, политических и оборонительных центров.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городах на мелких рынках, расположенных, как правило, возле кремлевских стен, и начала сосредотачиваться местная торговля. Это привело к исчезновению из оборота монет и возврату к натуральному обмену: беличьими и куньими шкурками, стеклянными бусинами, металлическими браслетами, а кое-где - и раковинами каури.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73404"/>
            <a:ext cx="5724128" cy="2878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51115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862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история развития денег на руси</vt:lpstr>
      <vt:lpstr>Деньги в Древней Руси </vt:lpstr>
      <vt:lpstr>До появления своих монет на Руси ходили арабские дирхемы, и византийские солиды.  </vt:lpstr>
      <vt:lpstr>Куфические монеты </vt:lpstr>
      <vt:lpstr>Слайд 5</vt:lpstr>
      <vt:lpstr>Византийские монеты </vt:lpstr>
      <vt:lpstr>Чеканка собственных монет</vt:lpstr>
      <vt:lpstr>Слайд 8</vt:lpstr>
      <vt:lpstr>Безмонетный период </vt:lpstr>
      <vt:lpstr>Слайд 10</vt:lpstr>
      <vt:lpstr>Слайд 11</vt:lpstr>
      <vt:lpstr>Первый русский рубль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денег на руси</dc:title>
  <dc:creator>Ксения Янченко</dc:creator>
  <cp:lastModifiedBy>avanesyan</cp:lastModifiedBy>
  <cp:revision>13</cp:revision>
  <dcterms:created xsi:type="dcterms:W3CDTF">2021-03-05T15:06:05Z</dcterms:created>
  <dcterms:modified xsi:type="dcterms:W3CDTF">2021-04-06T11:44:03Z</dcterms:modified>
</cp:coreProperties>
</file>