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7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mb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изъятия участков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землеобладателей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to39.rosreestr.ru/upload/to39/files/915104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209314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325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принудительное прекращение прав на земельный участок производится на основании постановления администрации области или органа местного самоуправления. Копия постановления вручается собственнику земельного участка, землевладельцу, землепользователю, арендатору в семидневный срок с момента получения копии постановления;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при несогласии собственника-землевладельца, землепользователя, арендатора с постановлением о прекращении прав на земельный участок он вправе заявить об этом органу, принявшему постановление, в 15-дневный срок с момента получения копии постановления. В этом случае исполнение постановления не производится, а орган, принявший его, может предъявить иск в суд о принудительном прекращении прав на земельный участок. Государственная регистрация прекращения прав на землю не производится до решения суда.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http://www.zem.ru/img/upload/news/1316.jpg/1316/upload/news/1316.jpg"/>
          <p:cNvPicPr>
            <a:picLocks noChangeAspect="1" noChangeArrowheads="1"/>
          </p:cNvPicPr>
          <p:nvPr/>
        </p:nvPicPr>
        <p:blipFill>
          <a:blip r:embed="rId2" cstate="print">
            <a:lum bright="62000" contrast="-48000"/>
          </a:blip>
          <a:srcRect/>
          <a:stretch>
            <a:fillRect/>
          </a:stretch>
        </p:blipFill>
        <p:spPr bwMode="auto">
          <a:xfrm>
            <a:off x="0" y="0"/>
            <a:ext cx="919549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251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связи с несоблюдением администрацией названных требований Закона, а также отсутствием в оспариваемых постановлениях данных о том, какие конкретно земельные участки истца подлежат изъятию, суд обоснованно признал эти ненормативные акты недействительными. Кроме того, каких-либо доказательств, подтверждающих факты нерационального и неэффективного использования земельного участка сельскохозяйственного назначения, ответчиком не представлено. Указанные в протоколе нарушения (земля не обрабатывается, заросла многолетними сорняками) материалами дела не подтверждены.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http://www.to66.rosreestr.ru/upload/to66/files/img/registraciya-zemelnogo-uchast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848" y="0"/>
            <a:ext cx="916884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Изъятие участков у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землеобладателей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914400"/>
            <a:ext cx="8208912" cy="550120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Право собственности, постоянного бессрочного и безвозмездного срочного пользования, пожизненного наследуемого владения, аренды земельного участка прекращается по основаниям и в порядке, установленном земельным (ст. 44-48 ЗК) и гражданским (ст. 235, 238, 252, 286 и др. ГК) законодательством. Изъятие (в том числе путем выкупа) земельных участков для государственных и муниципальных нужд осуществляется в исключительных случаях на основании ст. 49-51 (конфискация, реквизиция участка), ст. 54 (условия и порядок принудительного прекращения права на земельный участок лиц, не являющихся собственниками, ввиду ненадлежащего использования земельного участка), ст. 55 (условия и порядок изъятия участков для государственных или муниципальных нужд) ЗК.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vrn.vestipk.ru/wp-content/uploads/2011/09/d0b6d183d180d0b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04800"/>
            <a:ext cx="8676456" cy="65532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Изъятие участка для государственных или муниципальных нужд. В исключительных случаях земельный участок может быть изъят, в том числе путем выкупа, для государственных или муниципальных нужд. Такие случаи перечислены в ЗК и не могут подвергаться расширительному толкованию. Это, во-первых, необходимость выполнения международных обязательств Российской Федерации, во-вторых, размещение объектов государственного или муниципального значения при отсутствии других вариантов возможного размещения объектов (федеральных и региональных энергетических систем; объектов обороны и безопасности; федерального и регионального транспорта, информатики и связи; объектов, обеспечивающих космическую деятельность и защиту Государственной границы РФ; автомобильные дороги, мосты и иные транспортные инженерные сооружения, в том числе местного значения; объекты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газо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-, тепло- и водоснабжения муниципального значения). Другие исключительные случаи могут быть предусмотрены в иных федеральных законах, а применительно к землям, находящимся в собственности субъектов РФ и муниципальных образований, в законах субъектов РФ.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www.tlt.ru/uploads/2011/11/06487523d3e96f4133e7443a90159c0b_x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0668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Изъятие участков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землеобладателей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2286000"/>
            <a:ext cx="8229600" cy="2322576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Уведомление об изъятии.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Исполнительный орган государственной власти или орган местного самоуправления, принявший решение об изъятии, обязан уведомить об этом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землеобладателя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img-fotki.yandex.ru/get/4702/visgentis.2/0_6f7c3_eba8ce44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6248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соответствии с п. 3 ст. 83 ЗК земельные участки в городских поселениях могут быть изъяты для муниципальных нужд в соответствии с генеральными планами городских поселений. Таким образом, администрация в рассматриваемом случае вправе изъять земельный участок. Статьей 63 ЗК предусмотрено, что арендатор должен быть уведомлен об изъятии участка не позднее чем за один год до прекращения.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images04.olx.ru/ui/16/18/27/1321267156_280181127_5--3-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57200"/>
            <a:ext cx="8229600" cy="6019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Исчисление годичного срока предупреждения о предстоящем изъятии земельного участка начинается с момента принятия соответствующего решения.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Изъятие земельного участка до истечения года со дня получения уведомления о принятии решения об изъятии допускается только с согласия арендатора. Кроме того, решение об изъятии подлежит государственной регистрации в органе, осуществляющем регистрацию прав на земельный участок. Арендатор должен быть извещен о дате регистрации. Таким образом, изъятие земельного участка возможно по истечении года после принятия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сответствующего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решения с учетом даты его регистрации. Кроме того, до предоставления равноценного земельного участка, возмещения стоимости зданий и сооружений, расположенных на изымаемых участках, возмещения в полном объеме убытков, в том числе упущенной выгоды, арендатор может пользоваться земельным участком.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www.advecs-zagr.ru/pics/O2BU01F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04800"/>
            <a:ext cx="8229600" cy="6248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Предоставление при изъятии участка равноценного взамен изъятого. Принудительное отчуждение участка для государственных или муниципальных нужд может быть проведено только при условии предварительного и равноценного возмещения его стоимости на основании решения суда. При этом должна быть возмещена рыночная стоимость участка, если его собственнику не предоставлен бесплатно в собственность равноценный земельный участок.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соответствии со ст. 283 ГК в случаях, когда земельный участок изымается для государственных или муниципальных нужд, находится во владении и пользовании на праве пожизненного наследуемого владения или постоянного пользования, прекращение этих прав осуществляется применительно к правилам, предусмотренным ст. 279-282 ГК. В силу ч. 3 ст. 281 ГК по соглашению с собственником ему взамен участка, изымаемого для государственных или муниципальных нужд, может быть предоставлен другой земельный участок с зачетом его стоимости в выкупную цену.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novosel.ru/i/6101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620688"/>
            <a:ext cx="7020272" cy="10668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Удовлетворяя исковые требования, суд правомерно руководствовался следующим. Согласно п. «е» ст. 79 Закона основанием прекращения права постоянного (бессрочного) пользования земельными участками сельскохозяйственного назначения является их нерациональное и неэффективное использование, выражающееся в снижении более чем на 25% фактической урожайности за последние пять лет по сравнению с нормальной, установленной по кадастровой оценке. Из содержания ст. 82 Закона, регламентирующей порядок прекращения прав на земельный участок, следует: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www.tocenter.ru/pictures/pressa_19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03244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принудительное прекращение прав на земельный участок по основаниям, предусмотренным ст. 79 Закона, производится в следующем порядке: а) при выявлении нарушения на виновных юридических лиц или граждан специально уполномоченными государственными органами, осуществляющими государственный контроль за использованием и охраной земель в пределах предоставленной им компетенции, налагается штраф в порядке, предусмотренном федеральным и областным законодательством. Одновременно с наложением штрафа выносится предупреждение об устранении в срок до трех месяцев допущенных нарушений; б)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неустранении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нарушений в эти сроки специально уполномоченные государственные органы вносят в администрацию области или орган местного самоуправления, предоставившие земельный участок, представление о прекращении прав на него;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</TotalTime>
  <Words>874</Words>
  <Application>Microsoft Office PowerPoint</Application>
  <PresentationFormat>Экран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Городская</vt:lpstr>
      <vt:lpstr>Основания изъятия участков у землеобладателей</vt:lpstr>
      <vt:lpstr> Изъятие участков у землеобладателей </vt:lpstr>
      <vt:lpstr>Слайд 3</vt:lpstr>
      <vt:lpstr>Изъятие участков у землеобладателей</vt:lpstr>
      <vt:lpstr>Слайд 5</vt:lpstr>
      <vt:lpstr> 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основания изъятия участков у землеобладателей</dc:title>
  <dc:creator>Лена</dc:creator>
  <cp:lastModifiedBy>avanesyan</cp:lastModifiedBy>
  <cp:revision>8</cp:revision>
  <dcterms:created xsi:type="dcterms:W3CDTF">2012-10-30T21:29:41Z</dcterms:created>
  <dcterms:modified xsi:type="dcterms:W3CDTF">2022-12-12T11:44:54Z</dcterms:modified>
</cp:coreProperties>
</file>