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58" r:id="rId5"/>
    <p:sldId id="263" r:id="rId6"/>
    <p:sldId id="265" r:id="rId7"/>
    <p:sldId id="269" r:id="rId8"/>
    <p:sldId id="264" r:id="rId9"/>
    <p:sldId id="259" r:id="rId10"/>
    <p:sldId id="272" r:id="rId11"/>
    <p:sldId id="273" r:id="rId12"/>
    <p:sldId id="274" r:id="rId13"/>
    <p:sldId id="275" r:id="rId14"/>
    <p:sldId id="276" r:id="rId15"/>
    <p:sldId id="277" r:id="rId16"/>
    <p:sldId id="260" r:id="rId17"/>
    <p:sldId id="266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8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5DEE8-67A0-415B-9D35-BBC5A04F528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636319-3414-4BAB-9D02-FE3E841844EB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внимание</a:t>
          </a:r>
          <a:endParaRPr lang="ru-RU" b="1" dirty="0">
            <a:solidFill>
              <a:schemeClr val="tx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52DFB50-8E44-444D-88D8-AB9871C2751A}" type="parTrans" cxnId="{D032CDED-DC07-471C-B8D2-B00D9DC2569D}">
      <dgm:prSet/>
      <dgm:spPr/>
      <dgm:t>
        <a:bodyPr/>
        <a:lstStyle/>
        <a:p>
          <a:endParaRPr lang="ru-RU"/>
        </a:p>
      </dgm:t>
    </dgm:pt>
    <dgm:pt modelId="{3A04A574-9F13-4528-9070-FA337715BD05}" type="sibTrans" cxnId="{D032CDED-DC07-471C-B8D2-B00D9DC2569D}">
      <dgm:prSet/>
      <dgm:spPr/>
      <dgm:t>
        <a:bodyPr/>
        <a:lstStyle/>
        <a:p>
          <a:endParaRPr lang="ru-RU"/>
        </a:p>
      </dgm:t>
    </dgm:pt>
    <dgm:pt modelId="{CCC74B6F-89D1-440C-821F-7A2573E9ECA1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интерес</a:t>
          </a:r>
          <a:endParaRPr lang="ru-RU" b="1" dirty="0">
            <a:solidFill>
              <a:schemeClr val="tx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97F833-92BF-4259-AB41-B226273E3245}" type="parTrans" cxnId="{228B661F-4083-47D8-9B8A-B0BAB40B905B}">
      <dgm:prSet/>
      <dgm:spPr/>
      <dgm:t>
        <a:bodyPr/>
        <a:lstStyle/>
        <a:p>
          <a:endParaRPr lang="ru-RU"/>
        </a:p>
      </dgm:t>
    </dgm:pt>
    <dgm:pt modelId="{E9A793A4-85A8-459F-8689-99D2168D16AD}" type="sibTrans" cxnId="{228B661F-4083-47D8-9B8A-B0BAB40B905B}">
      <dgm:prSet/>
      <dgm:spPr/>
      <dgm:t>
        <a:bodyPr/>
        <a:lstStyle/>
        <a:p>
          <a:endParaRPr lang="ru-RU"/>
        </a:p>
      </dgm:t>
    </dgm:pt>
    <dgm:pt modelId="{22DDF50C-5D87-4B78-A42E-93DD1A1DB3C8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оценка</a:t>
          </a:r>
          <a:endParaRPr lang="ru-RU" b="1" dirty="0">
            <a:solidFill>
              <a:schemeClr val="tx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2AA6E9C-5BEE-4B1C-87B3-FAAAC4407D48}" type="parTrans" cxnId="{DCFA7527-0558-4564-8A3E-B03C32072905}">
      <dgm:prSet/>
      <dgm:spPr/>
      <dgm:t>
        <a:bodyPr/>
        <a:lstStyle/>
        <a:p>
          <a:endParaRPr lang="ru-RU"/>
        </a:p>
      </dgm:t>
    </dgm:pt>
    <dgm:pt modelId="{C6E5D7BC-FCA2-408B-BAAB-E06AFDC77D0C}" type="sibTrans" cxnId="{DCFA7527-0558-4564-8A3E-B03C32072905}">
      <dgm:prSet/>
      <dgm:spPr/>
      <dgm:t>
        <a:bodyPr/>
        <a:lstStyle/>
        <a:p>
          <a:endParaRPr lang="ru-RU"/>
        </a:p>
      </dgm:t>
    </dgm:pt>
    <dgm:pt modelId="{576812E6-C145-4D8A-AE89-74A32C98B72C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проверка</a:t>
          </a:r>
          <a:endParaRPr lang="ru-RU" b="1" dirty="0">
            <a:solidFill>
              <a:schemeClr val="tx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D4611B5-58FD-47E7-AD7E-CAE627895AD4}" type="parTrans" cxnId="{BD36805E-7434-44C2-AF89-2CA3482CE814}">
      <dgm:prSet/>
      <dgm:spPr/>
      <dgm:t>
        <a:bodyPr/>
        <a:lstStyle/>
        <a:p>
          <a:endParaRPr lang="ru-RU"/>
        </a:p>
      </dgm:t>
    </dgm:pt>
    <dgm:pt modelId="{8C6E3F0F-9374-4594-A348-3A53E489A84D}" type="sibTrans" cxnId="{BD36805E-7434-44C2-AF89-2CA3482CE814}">
      <dgm:prSet/>
      <dgm:spPr/>
      <dgm:t>
        <a:bodyPr/>
        <a:lstStyle/>
        <a:p>
          <a:endParaRPr lang="ru-RU"/>
        </a:p>
      </dgm:t>
    </dgm:pt>
    <dgm:pt modelId="{8FD270C8-9752-4AF7-A3F8-1C527A31718D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адаптация</a:t>
          </a:r>
          <a:endParaRPr lang="ru-RU" b="1" dirty="0">
            <a:solidFill>
              <a:schemeClr val="tx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6589CE6-818D-46A1-AB3B-AC1C99A842F3}" type="parTrans" cxnId="{B44A5049-DD50-484E-BE96-05D0676A2957}">
      <dgm:prSet/>
      <dgm:spPr/>
      <dgm:t>
        <a:bodyPr/>
        <a:lstStyle/>
        <a:p>
          <a:endParaRPr lang="ru-RU"/>
        </a:p>
      </dgm:t>
    </dgm:pt>
    <dgm:pt modelId="{F075807B-18BF-49D9-AD79-FA38D988C84C}" type="sibTrans" cxnId="{B44A5049-DD50-484E-BE96-05D0676A2957}">
      <dgm:prSet/>
      <dgm:spPr/>
      <dgm:t>
        <a:bodyPr/>
        <a:lstStyle/>
        <a:p>
          <a:endParaRPr lang="ru-RU"/>
        </a:p>
      </dgm:t>
    </dgm:pt>
    <dgm:pt modelId="{BF77AD09-781D-4C6E-B6F5-1A80DA27DA39}">
      <dgm:prSet/>
      <dgm:spPr/>
      <dgm:t>
        <a:bodyPr/>
        <a:lstStyle/>
        <a:p>
          <a:r>
            <a:rPr lang="ru-RU" b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признание</a:t>
          </a:r>
          <a:endParaRPr lang="ru-RU" b="1" dirty="0">
            <a:solidFill>
              <a:schemeClr val="tx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BAE169E-B35F-436A-9778-C974B83CDECD}" type="parTrans" cxnId="{0E2F159B-E415-4B39-BB3C-209DCAE7414E}">
      <dgm:prSet/>
      <dgm:spPr/>
      <dgm:t>
        <a:bodyPr/>
        <a:lstStyle/>
        <a:p>
          <a:endParaRPr lang="ru-RU"/>
        </a:p>
      </dgm:t>
    </dgm:pt>
    <dgm:pt modelId="{119ACB30-018F-443E-B2FD-1EB0C7529953}" type="sibTrans" cxnId="{0E2F159B-E415-4B39-BB3C-209DCAE7414E}">
      <dgm:prSet/>
      <dgm:spPr/>
      <dgm:t>
        <a:bodyPr/>
        <a:lstStyle/>
        <a:p>
          <a:endParaRPr lang="ru-RU"/>
        </a:p>
      </dgm:t>
    </dgm:pt>
    <dgm:pt modelId="{940D85E8-EC34-49E2-AF67-5078151B47DF}" type="pres">
      <dgm:prSet presAssocID="{B5B5DEE8-67A0-415B-9D35-BBC5A04F52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264942-B76C-4A4E-BB93-9459C1EFFD3F}" type="pres">
      <dgm:prSet presAssocID="{F1636319-3414-4BAB-9D02-FE3E841844E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62775-92A5-4F31-A6F9-5A5525F963BF}" type="pres">
      <dgm:prSet presAssocID="{3A04A574-9F13-4528-9070-FA337715BD05}" presName="sibTrans" presStyleLbl="sibTrans2D1" presStyleIdx="0" presStyleCnt="5"/>
      <dgm:spPr/>
      <dgm:t>
        <a:bodyPr/>
        <a:lstStyle/>
        <a:p>
          <a:endParaRPr lang="ru-RU"/>
        </a:p>
      </dgm:t>
    </dgm:pt>
    <dgm:pt modelId="{F6EC3526-3052-4905-903F-6C02546FC0E0}" type="pres">
      <dgm:prSet presAssocID="{3A04A574-9F13-4528-9070-FA337715BD0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2D9A0D0-08A2-428E-A32A-15363A7673E1}" type="pres">
      <dgm:prSet presAssocID="{CCC74B6F-89D1-440C-821F-7A2573E9ECA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CB23F-4B2F-4AD8-9BA6-AF22423CB2A3}" type="pres">
      <dgm:prSet presAssocID="{E9A793A4-85A8-459F-8689-99D2168D16AD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B435571-8D4F-454E-A9BD-4BD9ADC3545C}" type="pres">
      <dgm:prSet presAssocID="{E9A793A4-85A8-459F-8689-99D2168D16AD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4A51BF8-37DB-4D26-BFC2-8AAC1F8CA4D4}" type="pres">
      <dgm:prSet presAssocID="{22DDF50C-5D87-4B78-A42E-93DD1A1DB3C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125A8-3E9E-40A7-AD3A-4CC7B8CFF00D}" type="pres">
      <dgm:prSet presAssocID="{C6E5D7BC-FCA2-408B-BAAB-E06AFDC77D0C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7D50635-BB28-40C0-9A87-4B3B37ACCC99}" type="pres">
      <dgm:prSet presAssocID="{C6E5D7BC-FCA2-408B-BAAB-E06AFDC77D0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94BC436-8B79-4683-91D7-C03C1D8E4D18}" type="pres">
      <dgm:prSet presAssocID="{576812E6-C145-4D8A-AE89-74A32C98B72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8E37F-33C4-403D-AE50-E96ADAD8A59E}" type="pres">
      <dgm:prSet presAssocID="{8C6E3F0F-9374-4594-A348-3A53E489A84D}" presName="sibTrans" presStyleLbl="sibTrans2D1" presStyleIdx="3" presStyleCnt="5"/>
      <dgm:spPr/>
      <dgm:t>
        <a:bodyPr/>
        <a:lstStyle/>
        <a:p>
          <a:endParaRPr lang="ru-RU"/>
        </a:p>
      </dgm:t>
    </dgm:pt>
    <dgm:pt modelId="{72C4AFBA-8FE7-4B58-BAFD-497F05AFC3A6}" type="pres">
      <dgm:prSet presAssocID="{8C6E3F0F-9374-4594-A348-3A53E489A84D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90BA94F-C036-49F2-88A3-1B3DF5C08C16}" type="pres">
      <dgm:prSet presAssocID="{8FD270C8-9752-4AF7-A3F8-1C527A31718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C9113-E201-4FFD-B02D-245DC1DF2859}" type="pres">
      <dgm:prSet presAssocID="{F075807B-18BF-49D9-AD79-FA38D988C84C}" presName="sibTrans" presStyleLbl="sibTrans2D1" presStyleIdx="4" presStyleCnt="5"/>
      <dgm:spPr/>
      <dgm:t>
        <a:bodyPr/>
        <a:lstStyle/>
        <a:p>
          <a:endParaRPr lang="ru-RU"/>
        </a:p>
      </dgm:t>
    </dgm:pt>
    <dgm:pt modelId="{1FA96237-9C48-499E-B831-C5477631ECC5}" type="pres">
      <dgm:prSet presAssocID="{F075807B-18BF-49D9-AD79-FA38D988C84C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26BC224C-5E78-4A96-84C7-B0379D96E028}" type="pres">
      <dgm:prSet presAssocID="{BF77AD09-781D-4C6E-B6F5-1A80DA27DA3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2F159B-E415-4B39-BB3C-209DCAE7414E}" srcId="{B5B5DEE8-67A0-415B-9D35-BBC5A04F5282}" destId="{BF77AD09-781D-4C6E-B6F5-1A80DA27DA39}" srcOrd="5" destOrd="0" parTransId="{ABAE169E-B35F-436A-9778-C974B83CDECD}" sibTransId="{119ACB30-018F-443E-B2FD-1EB0C7529953}"/>
    <dgm:cxn modelId="{B44A5049-DD50-484E-BE96-05D0676A2957}" srcId="{B5B5DEE8-67A0-415B-9D35-BBC5A04F5282}" destId="{8FD270C8-9752-4AF7-A3F8-1C527A31718D}" srcOrd="4" destOrd="0" parTransId="{E6589CE6-818D-46A1-AB3B-AC1C99A842F3}" sibTransId="{F075807B-18BF-49D9-AD79-FA38D988C84C}"/>
    <dgm:cxn modelId="{DCFA7527-0558-4564-8A3E-B03C32072905}" srcId="{B5B5DEE8-67A0-415B-9D35-BBC5A04F5282}" destId="{22DDF50C-5D87-4B78-A42E-93DD1A1DB3C8}" srcOrd="2" destOrd="0" parTransId="{D2AA6E9C-5BEE-4B1C-87B3-FAAAC4407D48}" sibTransId="{C6E5D7BC-FCA2-408B-BAAB-E06AFDC77D0C}"/>
    <dgm:cxn modelId="{F5B300C9-5244-45C2-ADC7-447B0B11D527}" type="presOf" srcId="{8C6E3F0F-9374-4594-A348-3A53E489A84D}" destId="{4118E37F-33C4-403D-AE50-E96ADAD8A59E}" srcOrd="0" destOrd="0" presId="urn:microsoft.com/office/officeart/2005/8/layout/process5"/>
    <dgm:cxn modelId="{D501E308-B878-43A6-B443-91E04A263CD6}" type="presOf" srcId="{B5B5DEE8-67A0-415B-9D35-BBC5A04F5282}" destId="{940D85E8-EC34-49E2-AF67-5078151B47DF}" srcOrd="0" destOrd="0" presId="urn:microsoft.com/office/officeart/2005/8/layout/process5"/>
    <dgm:cxn modelId="{4DC554FC-93CD-4609-80FC-004B5A90DF04}" type="presOf" srcId="{8C6E3F0F-9374-4594-A348-3A53E489A84D}" destId="{72C4AFBA-8FE7-4B58-BAFD-497F05AFC3A6}" srcOrd="1" destOrd="0" presId="urn:microsoft.com/office/officeart/2005/8/layout/process5"/>
    <dgm:cxn modelId="{E74B2674-198B-4E5D-8563-B27192303F9A}" type="presOf" srcId="{C6E5D7BC-FCA2-408B-BAAB-E06AFDC77D0C}" destId="{8FA125A8-3E9E-40A7-AD3A-4CC7B8CFF00D}" srcOrd="0" destOrd="0" presId="urn:microsoft.com/office/officeart/2005/8/layout/process5"/>
    <dgm:cxn modelId="{EC55874C-6D02-44D5-8A4C-F86CA5D120B5}" type="presOf" srcId="{E9A793A4-85A8-459F-8689-99D2168D16AD}" destId="{C12CB23F-4B2F-4AD8-9BA6-AF22423CB2A3}" srcOrd="0" destOrd="0" presId="urn:microsoft.com/office/officeart/2005/8/layout/process5"/>
    <dgm:cxn modelId="{4C508BE3-65FB-4F83-982C-15E43847B8B6}" type="presOf" srcId="{F1636319-3414-4BAB-9D02-FE3E841844EB}" destId="{AC264942-B76C-4A4E-BB93-9459C1EFFD3F}" srcOrd="0" destOrd="0" presId="urn:microsoft.com/office/officeart/2005/8/layout/process5"/>
    <dgm:cxn modelId="{6C32EA57-F66A-44E8-8A91-CCC3BA4DEE9B}" type="presOf" srcId="{E9A793A4-85A8-459F-8689-99D2168D16AD}" destId="{DB435571-8D4F-454E-A9BD-4BD9ADC3545C}" srcOrd="1" destOrd="0" presId="urn:microsoft.com/office/officeart/2005/8/layout/process5"/>
    <dgm:cxn modelId="{783353C7-DBD8-4A20-B97A-25162B5847D8}" type="presOf" srcId="{BF77AD09-781D-4C6E-B6F5-1A80DA27DA39}" destId="{26BC224C-5E78-4A96-84C7-B0379D96E028}" srcOrd="0" destOrd="0" presId="urn:microsoft.com/office/officeart/2005/8/layout/process5"/>
    <dgm:cxn modelId="{33400D5D-5C4A-4675-B000-FE4B5B05C409}" type="presOf" srcId="{CCC74B6F-89D1-440C-821F-7A2573E9ECA1}" destId="{A2D9A0D0-08A2-428E-A32A-15363A7673E1}" srcOrd="0" destOrd="0" presId="urn:microsoft.com/office/officeart/2005/8/layout/process5"/>
    <dgm:cxn modelId="{E305901A-CABD-4C4F-99CA-EB68230D94AA}" type="presOf" srcId="{C6E5D7BC-FCA2-408B-BAAB-E06AFDC77D0C}" destId="{17D50635-BB28-40C0-9A87-4B3B37ACCC99}" srcOrd="1" destOrd="0" presId="urn:microsoft.com/office/officeart/2005/8/layout/process5"/>
    <dgm:cxn modelId="{F46B2016-4189-467E-A7F9-2074813CCF8C}" type="presOf" srcId="{8FD270C8-9752-4AF7-A3F8-1C527A31718D}" destId="{590BA94F-C036-49F2-88A3-1B3DF5C08C16}" srcOrd="0" destOrd="0" presId="urn:microsoft.com/office/officeart/2005/8/layout/process5"/>
    <dgm:cxn modelId="{6C871151-9ED0-4E84-8BA1-961D25B12A69}" type="presOf" srcId="{F075807B-18BF-49D9-AD79-FA38D988C84C}" destId="{D09C9113-E201-4FFD-B02D-245DC1DF2859}" srcOrd="0" destOrd="0" presId="urn:microsoft.com/office/officeart/2005/8/layout/process5"/>
    <dgm:cxn modelId="{CC0B7705-1864-465B-B103-5E9145E198BA}" type="presOf" srcId="{F075807B-18BF-49D9-AD79-FA38D988C84C}" destId="{1FA96237-9C48-499E-B831-C5477631ECC5}" srcOrd="1" destOrd="0" presId="urn:microsoft.com/office/officeart/2005/8/layout/process5"/>
    <dgm:cxn modelId="{1961271E-9C1F-4E2C-9ECB-515DF05FBC26}" type="presOf" srcId="{3A04A574-9F13-4528-9070-FA337715BD05}" destId="{5D562775-92A5-4F31-A6F9-5A5525F963BF}" srcOrd="0" destOrd="0" presId="urn:microsoft.com/office/officeart/2005/8/layout/process5"/>
    <dgm:cxn modelId="{7C15F842-23C3-4D09-AA8E-C841E14B3501}" type="presOf" srcId="{576812E6-C145-4D8A-AE89-74A32C98B72C}" destId="{094BC436-8B79-4683-91D7-C03C1D8E4D18}" srcOrd="0" destOrd="0" presId="urn:microsoft.com/office/officeart/2005/8/layout/process5"/>
    <dgm:cxn modelId="{C47D8243-FB05-407A-B581-FCBCDC1F5383}" type="presOf" srcId="{3A04A574-9F13-4528-9070-FA337715BD05}" destId="{F6EC3526-3052-4905-903F-6C02546FC0E0}" srcOrd="1" destOrd="0" presId="urn:microsoft.com/office/officeart/2005/8/layout/process5"/>
    <dgm:cxn modelId="{154F0D75-97DC-44DB-9389-FA2812CC71C7}" type="presOf" srcId="{22DDF50C-5D87-4B78-A42E-93DD1A1DB3C8}" destId="{E4A51BF8-37DB-4D26-BFC2-8AAC1F8CA4D4}" srcOrd="0" destOrd="0" presId="urn:microsoft.com/office/officeart/2005/8/layout/process5"/>
    <dgm:cxn modelId="{D032CDED-DC07-471C-B8D2-B00D9DC2569D}" srcId="{B5B5DEE8-67A0-415B-9D35-BBC5A04F5282}" destId="{F1636319-3414-4BAB-9D02-FE3E841844EB}" srcOrd="0" destOrd="0" parTransId="{952DFB50-8E44-444D-88D8-AB9871C2751A}" sibTransId="{3A04A574-9F13-4528-9070-FA337715BD05}"/>
    <dgm:cxn modelId="{228B661F-4083-47D8-9B8A-B0BAB40B905B}" srcId="{B5B5DEE8-67A0-415B-9D35-BBC5A04F5282}" destId="{CCC74B6F-89D1-440C-821F-7A2573E9ECA1}" srcOrd="1" destOrd="0" parTransId="{EC97F833-92BF-4259-AB41-B226273E3245}" sibTransId="{E9A793A4-85A8-459F-8689-99D2168D16AD}"/>
    <dgm:cxn modelId="{BD36805E-7434-44C2-AF89-2CA3482CE814}" srcId="{B5B5DEE8-67A0-415B-9D35-BBC5A04F5282}" destId="{576812E6-C145-4D8A-AE89-74A32C98B72C}" srcOrd="3" destOrd="0" parTransId="{1D4611B5-58FD-47E7-AD7E-CAE627895AD4}" sibTransId="{8C6E3F0F-9374-4594-A348-3A53E489A84D}"/>
    <dgm:cxn modelId="{4E221D33-0548-4BF6-8465-271C863DCA42}" type="presParOf" srcId="{940D85E8-EC34-49E2-AF67-5078151B47DF}" destId="{AC264942-B76C-4A4E-BB93-9459C1EFFD3F}" srcOrd="0" destOrd="0" presId="urn:microsoft.com/office/officeart/2005/8/layout/process5"/>
    <dgm:cxn modelId="{5AC9530F-4BB8-4134-BF05-13E0BF65D842}" type="presParOf" srcId="{940D85E8-EC34-49E2-AF67-5078151B47DF}" destId="{5D562775-92A5-4F31-A6F9-5A5525F963BF}" srcOrd="1" destOrd="0" presId="urn:microsoft.com/office/officeart/2005/8/layout/process5"/>
    <dgm:cxn modelId="{81D6A974-9245-4B2A-9F22-76B908816EB0}" type="presParOf" srcId="{5D562775-92A5-4F31-A6F9-5A5525F963BF}" destId="{F6EC3526-3052-4905-903F-6C02546FC0E0}" srcOrd="0" destOrd="0" presId="urn:microsoft.com/office/officeart/2005/8/layout/process5"/>
    <dgm:cxn modelId="{E5FCFC7B-4FF7-47A9-B1BD-8DD5CF020145}" type="presParOf" srcId="{940D85E8-EC34-49E2-AF67-5078151B47DF}" destId="{A2D9A0D0-08A2-428E-A32A-15363A7673E1}" srcOrd="2" destOrd="0" presId="urn:microsoft.com/office/officeart/2005/8/layout/process5"/>
    <dgm:cxn modelId="{97A1F3E0-31AC-4434-A4A9-CAF3E0A74233}" type="presParOf" srcId="{940D85E8-EC34-49E2-AF67-5078151B47DF}" destId="{C12CB23F-4B2F-4AD8-9BA6-AF22423CB2A3}" srcOrd="3" destOrd="0" presId="urn:microsoft.com/office/officeart/2005/8/layout/process5"/>
    <dgm:cxn modelId="{D223B755-0D78-4221-8545-CE06D2C5225D}" type="presParOf" srcId="{C12CB23F-4B2F-4AD8-9BA6-AF22423CB2A3}" destId="{DB435571-8D4F-454E-A9BD-4BD9ADC3545C}" srcOrd="0" destOrd="0" presId="urn:microsoft.com/office/officeart/2005/8/layout/process5"/>
    <dgm:cxn modelId="{87F552F5-F2D7-4F68-BC80-A02C39A4E46A}" type="presParOf" srcId="{940D85E8-EC34-49E2-AF67-5078151B47DF}" destId="{E4A51BF8-37DB-4D26-BFC2-8AAC1F8CA4D4}" srcOrd="4" destOrd="0" presId="urn:microsoft.com/office/officeart/2005/8/layout/process5"/>
    <dgm:cxn modelId="{E62697B2-4A18-4BD0-8DAD-3010C04246A0}" type="presParOf" srcId="{940D85E8-EC34-49E2-AF67-5078151B47DF}" destId="{8FA125A8-3E9E-40A7-AD3A-4CC7B8CFF00D}" srcOrd="5" destOrd="0" presId="urn:microsoft.com/office/officeart/2005/8/layout/process5"/>
    <dgm:cxn modelId="{444F5B11-013E-41E9-A75A-B6178E246FBC}" type="presParOf" srcId="{8FA125A8-3E9E-40A7-AD3A-4CC7B8CFF00D}" destId="{17D50635-BB28-40C0-9A87-4B3B37ACCC99}" srcOrd="0" destOrd="0" presId="urn:microsoft.com/office/officeart/2005/8/layout/process5"/>
    <dgm:cxn modelId="{F47A2ADD-34CD-42F2-99BF-1E97B274077A}" type="presParOf" srcId="{940D85E8-EC34-49E2-AF67-5078151B47DF}" destId="{094BC436-8B79-4683-91D7-C03C1D8E4D18}" srcOrd="6" destOrd="0" presId="urn:microsoft.com/office/officeart/2005/8/layout/process5"/>
    <dgm:cxn modelId="{BCF29A27-F083-4142-A2A9-6D6FE96F1A32}" type="presParOf" srcId="{940D85E8-EC34-49E2-AF67-5078151B47DF}" destId="{4118E37F-33C4-403D-AE50-E96ADAD8A59E}" srcOrd="7" destOrd="0" presId="urn:microsoft.com/office/officeart/2005/8/layout/process5"/>
    <dgm:cxn modelId="{459166DE-C145-432B-B356-060D45BF7CC8}" type="presParOf" srcId="{4118E37F-33C4-403D-AE50-E96ADAD8A59E}" destId="{72C4AFBA-8FE7-4B58-BAFD-497F05AFC3A6}" srcOrd="0" destOrd="0" presId="urn:microsoft.com/office/officeart/2005/8/layout/process5"/>
    <dgm:cxn modelId="{88349358-C410-45D1-BB13-258A4384D83F}" type="presParOf" srcId="{940D85E8-EC34-49E2-AF67-5078151B47DF}" destId="{590BA94F-C036-49F2-88A3-1B3DF5C08C16}" srcOrd="8" destOrd="0" presId="urn:microsoft.com/office/officeart/2005/8/layout/process5"/>
    <dgm:cxn modelId="{48B6833F-8172-49F9-A23C-1ED67DF3A312}" type="presParOf" srcId="{940D85E8-EC34-49E2-AF67-5078151B47DF}" destId="{D09C9113-E201-4FFD-B02D-245DC1DF2859}" srcOrd="9" destOrd="0" presId="urn:microsoft.com/office/officeart/2005/8/layout/process5"/>
    <dgm:cxn modelId="{CA3E8265-AF25-4A68-8239-B5D8C23678A9}" type="presParOf" srcId="{D09C9113-E201-4FFD-B02D-245DC1DF2859}" destId="{1FA96237-9C48-499E-B831-C5477631ECC5}" srcOrd="0" destOrd="0" presId="urn:microsoft.com/office/officeart/2005/8/layout/process5"/>
    <dgm:cxn modelId="{AD0F4D58-B760-444A-964C-4E863B6BB894}" type="presParOf" srcId="{940D85E8-EC34-49E2-AF67-5078151B47DF}" destId="{26BC224C-5E78-4A96-84C7-B0379D96E02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264942-B76C-4A4E-BB93-9459C1EFFD3F}">
      <dsp:nvSpPr>
        <dsp:cNvPr id="0" name=""/>
        <dsp:cNvSpPr/>
      </dsp:nvSpPr>
      <dsp:spPr>
        <a:xfrm>
          <a:off x="7283" y="937388"/>
          <a:ext cx="2176905" cy="1306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внимание</a:t>
          </a:r>
          <a:endParaRPr lang="ru-RU" sz="3000" b="1" kern="1200" dirty="0">
            <a:solidFill>
              <a:schemeClr val="tx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83" y="937388"/>
        <a:ext cx="2176905" cy="1306143"/>
      </dsp:txXfrm>
    </dsp:sp>
    <dsp:sp modelId="{5D562775-92A5-4F31-A6F9-5A5525F963BF}">
      <dsp:nvSpPr>
        <dsp:cNvPr id="0" name=""/>
        <dsp:cNvSpPr/>
      </dsp:nvSpPr>
      <dsp:spPr>
        <a:xfrm>
          <a:off x="2375756" y="1320523"/>
          <a:ext cx="461503" cy="53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375756" y="1320523"/>
        <a:ext cx="461503" cy="539872"/>
      </dsp:txXfrm>
    </dsp:sp>
    <dsp:sp modelId="{A2D9A0D0-08A2-428E-A32A-15363A7673E1}">
      <dsp:nvSpPr>
        <dsp:cNvPr id="0" name=""/>
        <dsp:cNvSpPr/>
      </dsp:nvSpPr>
      <dsp:spPr>
        <a:xfrm>
          <a:off x="3054951" y="937388"/>
          <a:ext cx="2176905" cy="1306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интерес</a:t>
          </a:r>
          <a:endParaRPr lang="ru-RU" sz="3000" b="1" kern="1200" dirty="0">
            <a:solidFill>
              <a:schemeClr val="tx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54951" y="937388"/>
        <a:ext cx="2176905" cy="1306143"/>
      </dsp:txXfrm>
    </dsp:sp>
    <dsp:sp modelId="{C12CB23F-4B2F-4AD8-9BA6-AF22423CB2A3}">
      <dsp:nvSpPr>
        <dsp:cNvPr id="0" name=""/>
        <dsp:cNvSpPr/>
      </dsp:nvSpPr>
      <dsp:spPr>
        <a:xfrm>
          <a:off x="5423424" y="1320523"/>
          <a:ext cx="461503" cy="53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423424" y="1320523"/>
        <a:ext cx="461503" cy="539872"/>
      </dsp:txXfrm>
    </dsp:sp>
    <dsp:sp modelId="{E4A51BF8-37DB-4D26-BFC2-8AAC1F8CA4D4}">
      <dsp:nvSpPr>
        <dsp:cNvPr id="0" name=""/>
        <dsp:cNvSpPr/>
      </dsp:nvSpPr>
      <dsp:spPr>
        <a:xfrm>
          <a:off x="6102619" y="937388"/>
          <a:ext cx="2176905" cy="1306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оценка</a:t>
          </a:r>
          <a:endParaRPr lang="ru-RU" sz="3000" b="1" kern="1200" dirty="0">
            <a:solidFill>
              <a:schemeClr val="tx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02619" y="937388"/>
        <a:ext cx="2176905" cy="1306143"/>
      </dsp:txXfrm>
    </dsp:sp>
    <dsp:sp modelId="{8FA125A8-3E9E-40A7-AD3A-4CC7B8CFF00D}">
      <dsp:nvSpPr>
        <dsp:cNvPr id="0" name=""/>
        <dsp:cNvSpPr/>
      </dsp:nvSpPr>
      <dsp:spPr>
        <a:xfrm rot="5400000">
          <a:off x="6960319" y="2395915"/>
          <a:ext cx="461503" cy="53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5400000">
        <a:off x="6960319" y="2395915"/>
        <a:ext cx="461503" cy="539872"/>
      </dsp:txXfrm>
    </dsp:sp>
    <dsp:sp modelId="{094BC436-8B79-4683-91D7-C03C1D8E4D18}">
      <dsp:nvSpPr>
        <dsp:cNvPr id="0" name=""/>
        <dsp:cNvSpPr/>
      </dsp:nvSpPr>
      <dsp:spPr>
        <a:xfrm>
          <a:off x="6102619" y="3114294"/>
          <a:ext cx="2176905" cy="1306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проверка</a:t>
          </a:r>
          <a:endParaRPr lang="ru-RU" sz="3000" b="1" kern="1200" dirty="0">
            <a:solidFill>
              <a:schemeClr val="tx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02619" y="3114294"/>
        <a:ext cx="2176905" cy="1306143"/>
      </dsp:txXfrm>
    </dsp:sp>
    <dsp:sp modelId="{4118E37F-33C4-403D-AE50-E96ADAD8A59E}">
      <dsp:nvSpPr>
        <dsp:cNvPr id="0" name=""/>
        <dsp:cNvSpPr/>
      </dsp:nvSpPr>
      <dsp:spPr>
        <a:xfrm rot="10800000">
          <a:off x="5449547" y="3497429"/>
          <a:ext cx="461503" cy="53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5449547" y="3497429"/>
        <a:ext cx="461503" cy="539872"/>
      </dsp:txXfrm>
    </dsp:sp>
    <dsp:sp modelId="{590BA94F-C036-49F2-88A3-1B3DF5C08C16}">
      <dsp:nvSpPr>
        <dsp:cNvPr id="0" name=""/>
        <dsp:cNvSpPr/>
      </dsp:nvSpPr>
      <dsp:spPr>
        <a:xfrm>
          <a:off x="3054951" y="3114294"/>
          <a:ext cx="2176905" cy="1306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адаптация</a:t>
          </a:r>
          <a:endParaRPr lang="ru-RU" sz="3000" b="1" kern="1200" dirty="0">
            <a:solidFill>
              <a:schemeClr val="tx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54951" y="3114294"/>
        <a:ext cx="2176905" cy="1306143"/>
      </dsp:txXfrm>
    </dsp:sp>
    <dsp:sp modelId="{D09C9113-E201-4FFD-B02D-245DC1DF2859}">
      <dsp:nvSpPr>
        <dsp:cNvPr id="0" name=""/>
        <dsp:cNvSpPr/>
      </dsp:nvSpPr>
      <dsp:spPr>
        <a:xfrm rot="10800000">
          <a:off x="2401879" y="3497429"/>
          <a:ext cx="461503" cy="53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2401879" y="3497429"/>
        <a:ext cx="461503" cy="539872"/>
      </dsp:txXfrm>
    </dsp:sp>
    <dsp:sp modelId="{26BC224C-5E78-4A96-84C7-B0379D96E028}">
      <dsp:nvSpPr>
        <dsp:cNvPr id="0" name=""/>
        <dsp:cNvSpPr/>
      </dsp:nvSpPr>
      <dsp:spPr>
        <a:xfrm>
          <a:off x="7283" y="3114294"/>
          <a:ext cx="2176905" cy="1306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признание</a:t>
          </a:r>
          <a:endParaRPr lang="ru-RU" sz="3000" b="1" kern="1200" dirty="0">
            <a:solidFill>
              <a:schemeClr val="tx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83" y="3114294"/>
        <a:ext cx="2176905" cy="1306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93BC59A-175E-47EE-85BC-E6F5C6B076CC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B8D8BD5-695C-479B-98D7-F25EF6C80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C59A-175E-47EE-85BC-E6F5C6B076CC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8BD5-695C-479B-98D7-F25EF6C80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C59A-175E-47EE-85BC-E6F5C6B076CC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8BD5-695C-479B-98D7-F25EF6C80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93BC59A-175E-47EE-85BC-E6F5C6B076CC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8BD5-695C-479B-98D7-F25EF6C80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93BC59A-175E-47EE-85BC-E6F5C6B076CC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B8D8BD5-695C-479B-98D7-F25EF6C809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93BC59A-175E-47EE-85BC-E6F5C6B076CC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B8D8BD5-695C-479B-98D7-F25EF6C80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93BC59A-175E-47EE-85BC-E6F5C6B076CC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B8D8BD5-695C-479B-98D7-F25EF6C80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C59A-175E-47EE-85BC-E6F5C6B076CC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8BD5-695C-479B-98D7-F25EF6C80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93BC59A-175E-47EE-85BC-E6F5C6B076CC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B8D8BD5-695C-479B-98D7-F25EF6C80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93BC59A-175E-47EE-85BC-E6F5C6B076CC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B8D8BD5-695C-479B-98D7-F25EF6C80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93BC59A-175E-47EE-85BC-E6F5C6B076CC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B8D8BD5-695C-479B-98D7-F25EF6C80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93BC59A-175E-47EE-85BC-E6F5C6B076CC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B8D8BD5-695C-479B-98D7-F25EF6C80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fb.ru/misc/i/gallery/85062/2455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603"/>
            <a:ext cx="9144000" cy="46791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5720" y="5214950"/>
            <a:ext cx="9429720" cy="1470025"/>
          </a:xfrm>
        </p:spPr>
        <p:txBody>
          <a:bodyPr>
            <a:noAutofit/>
          </a:bodyPr>
          <a:lstStyle/>
          <a:p>
            <a:pPr algn="l"/>
            <a:r>
              <a:rPr lang="ru-RU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Классификация потребителей</a:t>
            </a:r>
            <a:endParaRPr lang="ru-RU" sz="60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2" y="3717032"/>
            <a:ext cx="9144000" cy="1212166"/>
          </a:xfrm>
        </p:spPr>
        <p:txBody>
          <a:bodyPr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9301" t="16601" r="21139" b="8203"/>
          <a:stretch>
            <a:fillRect/>
          </a:stretch>
        </p:blipFill>
        <p:spPr bwMode="auto">
          <a:xfrm>
            <a:off x="70478" y="214290"/>
            <a:ext cx="8930678" cy="636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9301" t="16601" r="21139" b="6250"/>
          <a:stretch>
            <a:fillRect/>
          </a:stretch>
        </p:blipFill>
        <p:spPr bwMode="auto">
          <a:xfrm>
            <a:off x="142844" y="142852"/>
            <a:ext cx="8775120" cy="641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9301" t="16601" r="21691" b="6250"/>
          <a:stretch>
            <a:fillRect/>
          </a:stretch>
        </p:blipFill>
        <p:spPr bwMode="auto">
          <a:xfrm>
            <a:off x="142876" y="174950"/>
            <a:ext cx="8858280" cy="654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9301" t="16601" r="21139" b="6250"/>
          <a:stretch>
            <a:fillRect/>
          </a:stretch>
        </p:blipFill>
        <p:spPr bwMode="auto">
          <a:xfrm>
            <a:off x="214282" y="214290"/>
            <a:ext cx="8643966" cy="632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19301" t="16601" r="21139" b="7147"/>
          <a:stretch>
            <a:fillRect/>
          </a:stretch>
        </p:blipFill>
        <p:spPr bwMode="auto">
          <a:xfrm>
            <a:off x="214282" y="285728"/>
            <a:ext cx="86954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20956" t="17578" r="22794" b="7942"/>
          <a:stretch>
            <a:fillRect/>
          </a:stretch>
        </p:blipFill>
        <p:spPr bwMode="auto">
          <a:xfrm>
            <a:off x="236258" y="196921"/>
            <a:ext cx="8622022" cy="644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" y="214322"/>
            <a:ext cx="8229600" cy="1399032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Новаторы 2-5%</a:t>
            </a:r>
            <a:endParaRPr lang="ru-RU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54"/>
            <a:ext cx="8229600" cy="457200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Рискнули попробовать новинку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Цели: выделиться, самоутвердиться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Ощущения: риск и любопытство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32" y="2857528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Активисты 10-15%</a:t>
            </a:r>
            <a:endParaRPr kumimoji="0" lang="ru-RU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3857660"/>
            <a:ext cx="8229600" cy="200023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Лидеры мнений в своей среде, товар становится «вирусным», известным и модным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24"/>
            <a:ext cx="8229600" cy="139903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Прогрессисты 25-35%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572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массовый сбыт на стадии роста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2368" y="164305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Материалисты 35-45%</a:t>
            </a:r>
            <a:endParaRPr kumimoji="0" lang="ru-RU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2684924"/>
            <a:ext cx="8229600" cy="228598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Обеспечивают сбыт на стадии насыщения рынка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2368" y="342900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Консерваторы 12-18%</a:t>
            </a:r>
            <a:endParaRPr kumimoji="0" lang="ru-RU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09600" y="4429132"/>
            <a:ext cx="8229600" cy="192877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 воспринимают новое и признают товар только тогда, когда он стал «традиционным»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39903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вида потребителей по отношению к консультанту: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(коммуникабельность)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72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Зажатые люди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группа потребителей с комплексами, которые с трудом вступают в контакт, требуют повышенного внимания.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Равнодушный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не обращают внимание на представителя фирмы, не проявляют интерес к общению.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Раскованные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люди легко начинают диалог.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8332"/>
            <a:ext cx="8229600" cy="1399032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Различают четыре вида потребителей по отношению к цене: (что важно)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572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ЭКОНОМНЫЙ - уровень цены, акции, скидки.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АПАТИЧНЫЙ – фирма, качество и престиж.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РАЦИОНАЛЬНЫЙ - соответствие цены и качества.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ПЕРФЕКЦИОНИСТ - образ товара.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399032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5 типов потребителей</a:t>
            </a:r>
            <a:b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(по стратегии поведения):</a:t>
            </a:r>
            <a:endParaRPr lang="ru-RU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86794"/>
            <a:ext cx="8229600" cy="4572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Семейные и домохозяйства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Посредники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Снабженцы и представители фирм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Чиновники/ государственные рабочие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*иностранные юр. и физ. лица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Анализируя особенности поведения потребителей, следует учесть, что они возникают не сами по себе, а определяются различиями в психологических особенностях людей.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Б.Гантер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А.Фернхам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авторы первого систематического исследования в этой области, считают, что потенциально наиболее эффективный подход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психографика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Психографика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psychographics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—психологическое исследование групп или индивидуумов с точки зрения характерных черт, ценностей, представлений, предпочтений и моделей поведения.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1399032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Традиционная классификация:</a:t>
            </a:r>
            <a:endParaRPr lang="ru-RU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520"/>
            <a:ext cx="8229600" cy="4572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Социально-профессиональный критерий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Быстрота реакции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Психотипы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личности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Стиль (образ) жизни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8332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Стадии знакомства с продуктом на пути к его приобретению Э. </a:t>
            </a:r>
            <a:r>
              <a:rPr lang="ru-RU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Роджерс</a:t>
            </a: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ru-RU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28596" y="1500174"/>
          <a:ext cx="8286808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596" y="3857628"/>
            <a:ext cx="687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Процесс принятия массовым потребителем нового товара носит название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диффузии инновации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8332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типов потребителей по степени любви к новшествам. Э.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Роджерс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572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новаторы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ранние последователи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раннее большинство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позднее большинство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медлительные (консерваторы)</a:t>
            </a:r>
            <a:r>
              <a:rPr lang="ru-RU" sz="4000" dirty="0" smtClean="0"/>
              <a:t> 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1208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потребителей по отношению к новым продуктам: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572000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Суперноваторы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Новаторы.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Обычные покупатели.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Консерваторы.</a:t>
            </a: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Суперконсерваторы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524" y="481808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Распределение потребителей по степени любви к новшествам: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333629"/>
            <a:ext cx="8529884" cy="3810015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 быстроте реакции:</a:t>
            </a:r>
            <a:endParaRPr lang="ru-RU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НОВАТОРЫ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АКТИВИСТЫ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ПРОГРЕССИСТЫ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МАТЕРИАЛИСТЫ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КОНСЕРВАТОРЫ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94</TotalTime>
  <Words>354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Классификация потребителей</vt:lpstr>
      <vt:lpstr>5 типов потребителей (по стратегии поведения):</vt:lpstr>
      <vt:lpstr>Слайд 3</vt:lpstr>
      <vt:lpstr>Традиционная классификация:</vt:lpstr>
      <vt:lpstr>Стадии знакомства с продуктом на пути к его приобретению Э. Роджерс :</vt:lpstr>
      <vt:lpstr>5 типов потребителей по степени любви к новшествам. Э. Роджерс :</vt:lpstr>
      <vt:lpstr>Виды потребителей по отношению к новым продуктам:</vt:lpstr>
      <vt:lpstr> Распределение потребителей по степени любви к новшествам:</vt:lpstr>
      <vt:lpstr>По быстроте реакции:</vt:lpstr>
      <vt:lpstr>Слайд 10</vt:lpstr>
      <vt:lpstr>Слайд 11</vt:lpstr>
      <vt:lpstr>Слайд 12</vt:lpstr>
      <vt:lpstr>Слайд 13</vt:lpstr>
      <vt:lpstr>Слайд 14</vt:lpstr>
      <vt:lpstr>Слайд 15</vt:lpstr>
      <vt:lpstr>Новаторы 2-5%</vt:lpstr>
      <vt:lpstr>Прогрессисты 25-35%</vt:lpstr>
      <vt:lpstr>3 вида потребителей по отношению к консультанту: (коммуникабельность)</vt:lpstr>
      <vt:lpstr>Различают четыре вида потребителей по отношению к цене: (что важно)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потребителей</dc:title>
  <dc:creator>Катя</dc:creator>
  <cp:lastModifiedBy>avanesyan</cp:lastModifiedBy>
  <cp:revision>43</cp:revision>
  <dcterms:created xsi:type="dcterms:W3CDTF">2022-11-10T23:17:17Z</dcterms:created>
  <dcterms:modified xsi:type="dcterms:W3CDTF">2022-12-12T11:07:05Z</dcterms:modified>
</cp:coreProperties>
</file>