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83" r:id="rId5"/>
    <p:sldId id="284" r:id="rId6"/>
    <p:sldId id="285" r:id="rId7"/>
    <p:sldId id="286" r:id="rId8"/>
    <p:sldId id="287" r:id="rId9"/>
    <p:sldId id="289" r:id="rId10"/>
    <p:sldId id="258" r:id="rId11"/>
    <p:sldId id="293" r:id="rId12"/>
    <p:sldId id="259" r:id="rId13"/>
    <p:sldId id="261" r:id="rId14"/>
    <p:sldId id="260" r:id="rId15"/>
    <p:sldId id="270" r:id="rId16"/>
    <p:sldId id="262" r:id="rId17"/>
    <p:sldId id="263" r:id="rId18"/>
    <p:sldId id="264" r:id="rId19"/>
    <p:sldId id="265" r:id="rId20"/>
    <p:sldId id="266" r:id="rId21"/>
    <p:sldId id="267" r:id="rId22"/>
    <p:sldId id="279" r:id="rId23"/>
    <p:sldId id="281" r:id="rId24"/>
    <p:sldId id="280" r:id="rId25"/>
    <p:sldId id="277" r:id="rId26"/>
    <p:sldId id="278" r:id="rId27"/>
    <p:sldId id="294" r:id="rId28"/>
    <p:sldId id="295" r:id="rId29"/>
    <p:sldId id="296" r:id="rId30"/>
    <p:sldId id="297" r:id="rId31"/>
    <p:sldId id="298" r:id="rId32"/>
    <p:sldId id="299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4DDB-97A7-40BF-890D-8FC6444F374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D25E8-B968-41F2-A703-0D97A5172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3421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ОБРАЗОВАНИЯ, НАУКИ И МОЛОДЕЖНОЙ ПОЛИТИКИ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Государственное автономное профессиональное образовательное учреждение Краснодарского края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«НОВОРОССИЙСКИЙ КОЛЛЕДЖ СТРОИТЕЛЬСТВА И ЭКОНОМИКИ»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(ГАПОУ КК «НКСЭ)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«Системы автоматизированного проектирования»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Создание 3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модели кафе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35100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79825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928802"/>
            <a:ext cx="6603918" cy="371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376" y="652442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Стены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Визуальный стиль 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каркас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411" y="1500174"/>
            <a:ext cx="685804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45775" y="785794"/>
            <a:ext cx="3828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Вид сверху  кафе в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xmlns="" val="131340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20473"/>
            <a:ext cx="7450197" cy="41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376" y="652442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Стены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Визуальный стиль Реалистичный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536" y="1412776"/>
            <a:ext cx="73660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42976" y="692696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Применение библиотеки материалов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187" y="1372961"/>
            <a:ext cx="7310361" cy="411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376" y="6524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цокольного этажа и лестницы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500826" cy="365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00166" y="571480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арочных окон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477177" cy="420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00166" y="571480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Расстановка мебели в основном зале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11205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00166" y="571480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Вид мебели в основном зале в 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572300" cy="42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детской зоны в основном зале в 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358082" cy="41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Установка приборов освещения в основном зале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6567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2976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План здания кафе в 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пространстве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11204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Зона приготовления пищи в кухонном зале в 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6754785" cy="37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Зона приготовления пищи в кухонном зале в 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4930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Санитарные узлы в кухонном и основном залах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Холодильные камеры в кухонном зале  в 3Д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1214422"/>
            <a:ext cx="749305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52" y="428604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Общий вид кафе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6889702" cy="418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3D47A5-ACD8-4328-A61E-E6F57EA452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500174"/>
            <a:ext cx="6643734" cy="3737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52" y="428604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Стол и стулья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 для посетителей кафе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DBFC1D-0C53-4F19-80B7-9501579B64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7" y="1357298"/>
            <a:ext cx="8163523" cy="4591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62068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Барная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стойка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 для посетителей кафе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F79A6B-6F56-4890-8E4D-7E6DFA89B7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8064896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62068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Диван в детской зоне в 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пространстве для посетителей кафе</a:t>
            </a:r>
          </a:p>
        </p:txBody>
      </p:sp>
    </p:spTree>
    <p:extLst>
      <p:ext uri="{BB962C8B-B14F-4D97-AF65-F5344CB8AC3E}">
        <p14:creationId xmlns:p14="http://schemas.microsoft.com/office/powerpoint/2010/main" xmlns="" val="164788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1F7A00-D581-4334-BF07-8C4E290A21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6158" y="1857364"/>
            <a:ext cx="6223042" cy="35004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3042" y="857232"/>
            <a:ext cx="6332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Кухонный комплект в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пространстве для работников кухни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1628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E26028-C16B-43F1-B270-27DCFAC34E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071678"/>
            <a:ext cx="5842041" cy="32861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1604" y="785794"/>
            <a:ext cx="634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Шкафы для посуды в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пространстве для работников кухни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279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текстового стиля ГОСТ на чертеже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7810427" cy="439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143540" cy="345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71604" y="785794"/>
            <a:ext cx="5856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Холодильники в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пространстве для работников кухни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913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7072234" cy="397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57356" y="785794"/>
            <a:ext cx="5218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Озеленение участка возле кафе в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пространстве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913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928802"/>
            <a:ext cx="6643734" cy="3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28860" y="785794"/>
            <a:ext cx="351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Комнатные растения в холле кафе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91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10" y="1285860"/>
            <a:ext cx="762005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500042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размерного стиля ГОСТ на чертеже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7572300" cy="42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Вкладка Линии в размерном стиле ГОСТ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7143768" cy="40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Вкладка Символы и Стрелки в размерном стиле ГОСТ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072234" cy="39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Вкладка Текст в размерном стиле ГОСТ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143672" cy="401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85852" y="64291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Вкладка Размещение в размерном стиле ГОСТ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73660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7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Простановка размеров на чертеже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301</Words>
  <Application>Microsoft Office PowerPoint</Application>
  <PresentationFormat>Экран (4:3)</PresentationFormat>
  <Paragraphs>63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avanesyan</cp:lastModifiedBy>
  <cp:revision>46</cp:revision>
  <dcterms:created xsi:type="dcterms:W3CDTF">2022-11-14T06:11:01Z</dcterms:created>
  <dcterms:modified xsi:type="dcterms:W3CDTF">2022-12-06T10:15:17Z</dcterms:modified>
</cp:coreProperties>
</file>