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42FE-A883-4322-AC75-966863B9E8F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6C8-0D14-4E01-9B25-2A96626F9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42FE-A883-4322-AC75-966863B9E8F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6C8-0D14-4E01-9B25-2A96626F9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42FE-A883-4322-AC75-966863B9E8F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6C8-0D14-4E01-9B25-2A96626F9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42FE-A883-4322-AC75-966863B9E8F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6C8-0D14-4E01-9B25-2A96626F9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42FE-A883-4322-AC75-966863B9E8F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6C8-0D14-4E01-9B25-2A96626F9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42FE-A883-4322-AC75-966863B9E8F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6C8-0D14-4E01-9B25-2A96626F9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42FE-A883-4322-AC75-966863B9E8F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6C8-0D14-4E01-9B25-2A96626F9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42FE-A883-4322-AC75-966863B9E8F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6C8-0D14-4E01-9B25-2A96626F9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42FE-A883-4322-AC75-966863B9E8F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6C8-0D14-4E01-9B25-2A96626F9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42FE-A883-4322-AC75-966863B9E8F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D6C8-0D14-4E01-9B25-2A96626F9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42FE-A883-4322-AC75-966863B9E8F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C7D6C8-0D14-4E01-9B25-2A96626F9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9142FE-A883-4322-AC75-966863B9E8FE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C7D6C8-0D14-4E01-9B25-2A96626F90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Антон Павлович Чехов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Жизнь и творчество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«Я тосковал по родине ужасно»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342900">
              <a:buNone/>
            </a:pPr>
            <a:r>
              <a:rPr lang="ru-RU" dirty="0"/>
              <a:t>Сам Антон Павлович писал о городе своего детства: «Таганрог — новый город, с прямыми улицами и с аккуратными постройками, весь обсаженный деревьями, так что все его улицы и переулки представляют собой сплошные бульвары. Того же я, но только в более грандиозных размерах, ожидал от Москвы… Каково же было мое удивление и разочарование, когда поезд подвез нас к паршивенькому тогда Курскому </a:t>
            </a:r>
            <a:r>
              <a:rPr lang="ru-RU" dirty="0" err="1"/>
              <a:t>вокзальчику</a:t>
            </a:r>
            <a:r>
              <a:rPr lang="ru-RU" dirty="0"/>
              <a:t>, который</a:t>
            </a:r>
          </a:p>
          <a:p>
            <a:pPr indent="342900">
              <a:buNone/>
            </a:pPr>
            <a:r>
              <a:rPr lang="ru-RU" dirty="0"/>
              <a:t>перед Таганрогским вокзалом мог бы сойти за сарайчик, когда я увидел отвратительные мостовые, низенькие, обшарпанные постройки, кривые, нелепые улицы, массу некрасивых церквей и таких рваных извозчиков, каких засмеяли бы в Таганроге… Резкий переход с южного пшеничного хлеба на ржаной произвел на меня самое гнетущее впечатление… Привыкшему к таганрогскому простору мне негде было даже побегать… Я тосковал по родине ужасно».</a:t>
            </a:r>
          </a:p>
          <a:p>
            <a:pPr indent="342900">
              <a:buNone/>
            </a:pPr>
            <a:r>
              <a:rPr lang="ru-RU" dirty="0"/>
              <a:t>Не удивительно, что этому сокровенному городу очень хотелось протянуть руку помощи.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ww.miloserdie.ru/wp-content/uploads/2017/01/7740241_original.jpg?x41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99723" cy="38884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4896" y="620688"/>
            <a:ext cx="6248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Таганрогский драмтеатр, 1870-е гг.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Театр, библиотека, памятник.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342900">
              <a:buNone/>
            </a:pPr>
            <a:r>
              <a:rPr lang="ru-RU" dirty="0"/>
              <a:t>Естественно, одной из излюбленных форм вечернего досуга — как и в других городах — было для Антона Павловича посещение театра. Здешняя труппа появилась в 1827 году, когда в амбаре купца Караяне начал действовать первый в городе крепостной театр. Нынешнее здание — безусловно, памятник архитектуры — было построено в 1866 году, при том Павел Егорович, большой любитель весело провести время, входил в состав акционерного общества. Не без участия Антона Павловича в Таганрогском театре выступали столичные и московские звезды первого разбора. В. Н. Андреев-Бурлак, М. М. </a:t>
            </a:r>
            <a:r>
              <a:rPr lang="ru-RU" dirty="0" err="1"/>
              <a:t>Блюменталь-Тамарина</a:t>
            </a:r>
            <a:r>
              <a:rPr lang="ru-RU" dirty="0"/>
              <a:t>, А. Я. </a:t>
            </a:r>
            <a:r>
              <a:rPr lang="ru-RU" dirty="0" err="1"/>
              <a:t>Глама-Мещерская</a:t>
            </a:r>
            <a:r>
              <a:rPr lang="ru-RU" dirty="0"/>
              <a:t>, М. Т. </a:t>
            </a:r>
            <a:r>
              <a:rPr lang="ru-RU" dirty="0" err="1"/>
              <a:t>Иванов-Козельский</a:t>
            </a:r>
            <a:r>
              <a:rPr lang="ru-RU" dirty="0"/>
              <a:t>, Н. П. Рощин-Инсаров, Н. И. </a:t>
            </a:r>
            <a:r>
              <a:rPr lang="ru-RU" dirty="0" err="1"/>
              <a:t>Собольшиков-Самарин</a:t>
            </a:r>
            <a:r>
              <a:rPr lang="ru-RU" dirty="0"/>
              <a:t> — по большей части все это приятели Антона Павловича по Московскому художественному и другим театрам города Москвы.</a:t>
            </a:r>
          </a:p>
          <a:p>
            <a:pPr indent="342900">
              <a:buNone/>
            </a:pPr>
            <a:r>
              <a:rPr lang="ru-RU" dirty="0"/>
              <a:t>Правда, в 1895 году театр оконфузился — поставил запрещенную пьесу Льва Толстого «Власть тьмы». Антрепренер же Синельников, допустивший подобную неисправность, был привлечен к уголовной ответственности.</a:t>
            </a:r>
          </a:p>
          <a:p>
            <a:pPr indent="342900">
              <a:buNone/>
            </a:pPr>
            <a:r>
              <a:rPr lang="ru-RU" dirty="0"/>
              <a:t>А уже спустя год в этом театре ставится «Чайка» самого Антона Павловича. Успех сокрушительный. Все деньги от постановки были отданы на благотворительность.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miloserdie.ru/wp-content/uploads/2017/01/0_d3b67_d1842e9a_XXXL.jpg?x41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409697" cy="4104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11663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/>
              <a:t>Библиотека после смерти писателя была названа его именем. Открытка, 1910 -е гг.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ru-RU" dirty="0"/>
              <a:t>Впечатляет здание </a:t>
            </a:r>
            <a:r>
              <a:rPr lang="ru-RU" dirty="0" err="1"/>
              <a:t>таганрожской</a:t>
            </a:r>
            <a:r>
              <a:rPr lang="ru-RU" dirty="0"/>
              <a:t> библиотеки. Впечатляет, по большому счету, тем же, чем театр — сочетанием кукольных размеров и серьезностью архитектуры. Не удивительно — дом был построен самим Федором Осиповичем </a:t>
            </a:r>
            <a:r>
              <a:rPr lang="ru-RU" dirty="0" err="1"/>
              <a:t>Шехтелем</a:t>
            </a:r>
            <a:r>
              <a:rPr lang="ru-RU" dirty="0"/>
              <a:t>, признанным королем русского модерна и большим чеховским приятелем. Фонды же комплектовались при участии самого Антона Павловича.</a:t>
            </a:r>
          </a:p>
          <a:p>
            <a:pPr indent="342900">
              <a:buNone/>
            </a:pPr>
            <a:r>
              <a:rPr lang="ru-RU" dirty="0"/>
              <a:t>Антон Павлович писал здешнему городскому голове: «Посылаю для городской библиотеки книги, в большинстве полученные мною от авторов, переводчиков или издателей. Многие из них, именно те, которые снабжены автографами, имеют для меня особенную ценность, и это обстоятельство объясняет, почему я решаюсь предлагать книги, которые, быть может, уже имеются в нашей библиотеке и не обогатят собою ее каталога. Прошу вас принять их и разрешить мне и впредь присылать книги, причем в следующие разы я буду направлять свои посылки непосредственно в библиотеку».</a:t>
            </a:r>
          </a:p>
          <a:p>
            <a:pPr indent="342900">
              <a:buNone/>
            </a:pPr>
            <a:r>
              <a:rPr lang="ru-RU" dirty="0"/>
              <a:t>Здание же библиотеки было своего рода подарком Таганрогу, сделанным уже упоминавшимся Ф. </a:t>
            </a:r>
            <a:r>
              <a:rPr lang="ru-RU" dirty="0" err="1"/>
              <a:t>Шехтелем</a:t>
            </a:r>
            <a:r>
              <a:rPr lang="ru-RU" dirty="0"/>
              <a:t>. Он спроектировал это здание уже после смерти своего друга, в память о нем и в память о его любви к своей маленькой родине. И за работу не взял ни копейки.</a:t>
            </a:r>
          </a:p>
          <a:p>
            <a:pPr indent="342900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miloserdie.ru/wp-content/uploads/2017/01/img-2017-01-20-10-11-31.png?x41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559631" cy="5040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548680"/>
            <a:ext cx="6378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Таганрог, памятник Петру Первому.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 indent="342900">
              <a:buNone/>
            </a:pPr>
            <a:r>
              <a:rPr lang="ru-RU" dirty="0"/>
              <a:t>Памятник Петру Первому — тоже чеховская заслуга. Автор его — скульптор </a:t>
            </a:r>
            <a:r>
              <a:rPr lang="ru-RU" dirty="0" err="1"/>
              <a:t>Антокольский</a:t>
            </a:r>
            <a:r>
              <a:rPr lang="ru-RU" dirty="0"/>
              <a:t>, опять таки добрый знакомый писателя. Два мэтра познакомились в Италии, в средиземноморской загранице, столь популярной среди наших соотечественников во все времена. Неизвестность Таганрога уравновешивалась маститостью Антона Павловича. Марк Матвеевич согласился. Долго шла работа — в первую очередь, из-за </a:t>
            </a:r>
            <a:r>
              <a:rPr lang="ru-RU" dirty="0" err="1"/>
              <a:t>удлаленности</a:t>
            </a:r>
            <a:r>
              <a:rPr lang="ru-RU" dirty="0"/>
              <a:t> исполнителя. То и дело в Россию шли письма: «Пожалуйста, узнайте хорошенько, носил ли Петр плащ? Пришлите мне те эстампы, которые сделаны с петровских монет».</a:t>
            </a:r>
          </a:p>
          <a:p>
            <a:pPr indent="342900">
              <a:buNone/>
            </a:pPr>
            <a:r>
              <a:rPr lang="ru-RU" dirty="0"/>
              <a:t>В конце концов, в 1903 году, за год до смерти Чехова, памятник все таки открыли.</a:t>
            </a:r>
          </a:p>
          <a:p>
            <a:pPr indent="342900">
              <a:buNone/>
            </a:pPr>
            <a:r>
              <a:rPr lang="ru-RU" dirty="0"/>
              <a:t>А вот городской сад по большей части разочаровывал Антона Павловича. Один из современников писал о посещении Чеховым Таганрога:«В городском саду Антон Павлович уселся в стороне и смотрел на гуляющих.</a:t>
            </a:r>
          </a:p>
          <a:p>
            <a:pPr indent="342900">
              <a:buNone/>
            </a:pPr>
            <a:r>
              <a:rPr lang="ru-RU" dirty="0"/>
              <a:t>— Ни одного знакомого. Все новые люди, — говорил он, — а между тем, все по-прежнему. И тот же круг, и также ходят вокруг музыкальной эстрады и молчат, и скучают. Все до мелочей осталось, как было в мое время, когда я бегал сюда гимназистом».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dirty="0"/>
              <a:t>Не дотянулись руки у Антона Павловича до сего учреждения. Поживи он чуть подольше — глядишь и таганрогский сад стал бы одним из лучших в государстве.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www.miloserdie.ru/wp-content/uploads/2017/01/0_d3b66_2406ace_XXXL.jpg?x41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429250" cy="32575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908720"/>
            <a:ext cx="3660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Открытка. 1910-е гг.</a:t>
            </a: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628800"/>
            <a:ext cx="6246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Литература:</a:t>
            </a:r>
          </a:p>
          <a:p>
            <a:r>
              <a:rPr lang="ru-RU" dirty="0"/>
              <a:t> </a:t>
            </a:r>
          </a:p>
          <a:p>
            <a:r>
              <a:rPr lang="en-US" dirty="0"/>
              <a:t>https://www.miloserdie.ru/article/chehov-i-ego-podshefnyj-gorod/?gclid=CMaI86X9ydQCFQfGsgodUt8Nqw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Чехов и его подшефный город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ru-RU" dirty="0"/>
              <a:t>Обычная, в общем, история. Выросший и выбившийся в люди сын по мере сил помогает своим пожилым провинциальным родителям.</a:t>
            </a:r>
          </a:p>
          <a:p>
            <a:pPr indent="342900">
              <a:buNone/>
            </a:pPr>
            <a:r>
              <a:rPr lang="ru-RU" dirty="0"/>
              <a:t>А что, если в качестве родителей выступает весь провинциальный город целиком? А что, если и сын сам не особенно богат, иной раз едва сводит концы с концами, живет от гонора к гонорару, скитается по съемным квартирам, да к тому же </a:t>
            </a:r>
            <a:r>
              <a:rPr lang="ru-RU" dirty="0" err="1"/>
              <a:t>серьзно</a:t>
            </a:r>
            <a:r>
              <a:rPr lang="ru-RU" dirty="0"/>
              <a:t> болен?</a:t>
            </a:r>
          </a:p>
          <a:p>
            <a:pPr indent="342900">
              <a:buNone/>
            </a:pPr>
            <a:r>
              <a:rPr lang="ru-RU" dirty="0"/>
              <a:t>Не важно. Главное здесь не доход и не здоровье, а широта души. Или острота любви к городу.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iloserdie.ru/wp-content/uploads/2017/01/cec6abd31f23.jpg?x41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781017" cy="3973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6926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/>
              <a:t>Таганрог. Кон. 19 в.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Незадачливый предприниматель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Антон Павлович Чехов родился в 1860 году на юге империи, в торговом городе Таганроге, в семье предпринимателя, купца Павла Егоровича Чехова. Правда, предпринимателем он был весьма посредственным. Да что там говорить — классическим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лузером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был Павел Егорович. Насколько удачливым, ухватистым, сметливым был дед писателя Егор Михайлович, настолько недотепой был представитель среднего звена чеховского рода.</a:t>
            </a:r>
          </a:p>
          <a:p>
            <a:pPr indent="34290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Приведем одну цитату, пусть и несколько пространную, но великолепную в своем совершенстве и как нельзя лучше характеризующую чеховского родителя. Брат Антона Павловича Александр писал: «Вошел Павел Егорович с озабоченным лицом и сообщил:</a:t>
            </a:r>
          </a:p>
          <a:p>
            <a:pPr indent="34290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Этакая, подумаешь, беда: в баке с деревянным маслом нынче ночью крыса утонула.</a:t>
            </a:r>
          </a:p>
          <a:p>
            <a:pPr indent="34290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Тьфу, гадость какая! — брезгливо сплюнула Евгения Яковлевна… Ты уж, пожалуйста, Павел Егорович, не отпускай этого масла нам для стола. Я его и в рот не возьму, и обедать не стану… Ты знаешь, как я брезглива…</a:t>
            </a:r>
          </a:p>
          <a:p>
            <a:pPr indent="34290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miloserdie.ru/wp-content/uploads/2017/01/Chekhov_Birthhouse.jpg?x41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956333" cy="396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260648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Отчий дом писателя в Таганроге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94115"/>
          </a:xfrm>
        </p:spPr>
        <p:txBody>
          <a:bodyPr>
            <a:normAutofit fontScale="85000" lnSpcReduction="20000"/>
          </a:bodyPr>
          <a:lstStyle/>
          <a:p>
            <a:pPr indent="342900">
              <a:buNone/>
            </a:pPr>
            <a:r>
              <a:rPr lang="ru-RU" dirty="0"/>
              <a:t>В наше время торговец решил бы задачу просто: он вытащил бы крысу за хвост, забросил бы ее куда-нибудь подальше и промолчал бы… Но Павел Егорович поступил иначе, и побудило его к этому религиозное чувство в смеси с нежеланием терпеть убыток. После очень короткого раздумья он решил, что крыса — животное нечистое и что ею масло вовсе не испорчено, а только «осквернено» в том же самом смысле, в каком в одной из молитв говорится: «и избавимся от </a:t>
            </a:r>
            <a:r>
              <a:rPr lang="ru-RU" dirty="0" err="1"/>
              <a:t>всякия</a:t>
            </a:r>
            <a:r>
              <a:rPr lang="ru-RU" dirty="0"/>
              <a:t> скверны». Павел Егорович был большим знатоком священного писания и знал, что существуют «очистительные» молитвы, парализующие всякую «скверну». Этого было совершенно достаточно для восстановления доброй репутации масла. В тот же самый день Андрюшка обходил всех известных покупателей и везде произносил одну и ту же стереотипную фразу:</a:t>
            </a:r>
          </a:p>
          <a:p>
            <a:pPr indent="342900">
              <a:buNone/>
            </a:pPr>
            <a:r>
              <a:rPr lang="ru-RU" dirty="0"/>
              <a:t>— Кланялись вам Павел </a:t>
            </a:r>
            <a:r>
              <a:rPr lang="ru-RU" dirty="0" err="1"/>
              <a:t>Егорыч</a:t>
            </a:r>
            <a:r>
              <a:rPr lang="ru-RU" dirty="0"/>
              <a:t> и просили пожаловать в воскресенье в лавку. Будет освящение деревянного масла… В масло дохлая крыса попала.</a:t>
            </a:r>
          </a:p>
          <a:p>
            <a:pPr indent="342900">
              <a:buNone/>
            </a:pPr>
            <a:r>
              <a:rPr lang="ru-RU" dirty="0"/>
              <a:t>— И вы это масло продавать будете? Скажи своему хозяину, что после этого я у него ничего покупать не стану.</a:t>
            </a:r>
          </a:p>
          <a:p>
            <a:pPr indent="342900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miloserdie.ru/wp-content/uploads/2017/01/ba14684dc5f7.jpg?x41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295921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692696"/>
            <a:ext cx="6001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Таганрог. Старый базар. Кон. 19 в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pPr indent="342900">
              <a:buNone/>
            </a:pPr>
            <a:r>
              <a:rPr lang="ru-RU" dirty="0"/>
              <a:t>Павел Егорович был поражен такими неожиданными ответами. Тем не менее «очищение» состоялось… С этого момента, к величайшему удивлению и недоумению Павла Егоровича, торговля сразу упала, а на деревянное масло спрос прекратился совсем».</a:t>
            </a:r>
          </a:p>
          <a:p>
            <a:pPr indent="342900">
              <a:buNone/>
            </a:pPr>
            <a:r>
              <a:rPr lang="ru-RU" dirty="0"/>
              <a:t>Не был Павел Егорович и выдающимся </a:t>
            </a:r>
            <a:r>
              <a:rPr lang="ru-RU" dirty="0" err="1"/>
              <a:t>бизнес-аналитиком</a:t>
            </a:r>
            <a:r>
              <a:rPr lang="ru-RU" dirty="0"/>
              <a:t>. В частности, когда в городе начали строить железнодорожный вокзал, он арендовал небольшой домик рядом с ним и оборудовал в домике лавку колониальных товаров. По его расчетам, именно по этой улице должен был двинуться главный поток пассажиров. Но случилось страшное — этот непредсказуемый поток выбрал соседнюю, параллельную улицу. Коммерческая жизнь бурлила в нескольких десятках метров от колониальной лавки, а к Павлу Егоровичу заходили, большей частью, местные бездельники, чтобы получить стаканчик водки в долг.</a:t>
            </a:r>
          </a:p>
          <a:p>
            <a:pPr indent="342900">
              <a:buNone/>
            </a:pPr>
            <a:r>
              <a:rPr lang="ru-RU" dirty="0"/>
              <a:t>Чехов в результате разорился, и вместе со своей семьей (на сей момент у него было шестеро детей) тайно бежал в Москву от кредиторов. В Москве он остановился у старших детей, а младших оставил в Таганроге, на попечение Антона Павловича Чехова, завершавшего здесь гимназическое обучение.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miloserdie.ru/wp-content/uploads/2017/01/Isaac_Levitan_-_Portrait_of_A.P._Chehov.jpg?x41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429250" cy="53530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556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И.И.Левитан, Портрет А.П.Чехова» (1886)</a:t>
            </a: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1528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Constantia</vt:lpstr>
      <vt:lpstr>Times New Roman</vt:lpstr>
      <vt:lpstr>Wingdings 2</vt:lpstr>
      <vt:lpstr>Поток</vt:lpstr>
      <vt:lpstr>Антон Павлович Чехов</vt:lpstr>
      <vt:lpstr>Чехов и его подшефный город</vt:lpstr>
      <vt:lpstr>Презентация PowerPoint</vt:lpstr>
      <vt:lpstr>Незадачливый предприниматель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«Я тосковал по родине ужасно»</vt:lpstr>
      <vt:lpstr>Презентация PowerPoint</vt:lpstr>
      <vt:lpstr>Театр, библиотека, памятник.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Павлович Чехов</dc:title>
  <dc:creator>User</dc:creator>
  <cp:lastModifiedBy>Лёвкина Светлана Георгиевна</cp:lastModifiedBy>
  <cp:revision>6</cp:revision>
  <dcterms:created xsi:type="dcterms:W3CDTF">2017-06-19T13:09:20Z</dcterms:created>
  <dcterms:modified xsi:type="dcterms:W3CDTF">2023-04-07T10:14:46Z</dcterms:modified>
</cp:coreProperties>
</file>