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55D3C-94E0-8A42-A617-D43C21E7C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лютиковые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Клематис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8AC3D1-ED72-764B-A01C-4C3DCF8C3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6" y="4551680"/>
            <a:ext cx="9167254" cy="87376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КК НКСЭ Орехова М</a:t>
            </a:r>
            <a:r>
              <a:rPr lang="ru-RU" sz="2800" dirty="0"/>
              <a:t>.В.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051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DE77-62BC-514F-AF1D-3EC8E18B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642594"/>
            <a:ext cx="1083056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ECB9D-5C63-A34F-8212-0AF1A4DE1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911887"/>
            <a:ext cx="4497403" cy="3931920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 мелкоцветковых: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Чашевидная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Колокольчатая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Кувшинчатая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Трубчатая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FC356-D52A-9346-B512-845A703E16D0}"/>
              </a:ext>
            </a:extLst>
          </p:cNvPr>
          <p:cNvSpPr txBox="1"/>
          <p:nvPr/>
        </p:nvSpPr>
        <p:spPr>
          <a:xfrm>
            <a:off x="6096000" y="721532"/>
            <a:ext cx="53859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цветущих клематисов: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жёлтая;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розовая;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карминная;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пурпурная;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фиолетовая;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синяя;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голубая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732216F-B80E-B446-A74B-0505CA09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3769360"/>
            <a:ext cx="5231808" cy="2778781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340ABC8-B1A5-DD41-8F38-9D43BA4FC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3563673"/>
            <a:ext cx="4382301" cy="28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0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2D2E3-D845-2945-81E2-BF7B73DA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203200"/>
            <a:ext cx="10901680" cy="72136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Выбор места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68F92-F701-6F41-B707-74F5647EC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924560"/>
            <a:ext cx="6654800" cy="5527040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крупноцветковых сортов клематиса рекомендуют выбрать более прохладное место. Прохладу получают при затенении куста. Для полноценного развития кусту требуется солнце примерно 6 часов в сутки.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Многие разновидности ломоноса из мест, где световой день короток. 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широте, где солнце бывает чаще (средняя полоса России и севернее), переизбыток света вызывает активный рост растения, что откладывает появление цветов. Растение не успевает подготовиться к зиме.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1105525-5E0C-A644-A931-6D757057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320" y="1300481"/>
            <a:ext cx="4958080" cy="41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3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0678F-AB5B-164F-9802-23A88AF9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223520"/>
            <a:ext cx="10891520" cy="7112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опор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9F7BDA-F31B-CC4B-AE7C-4F840B52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812800"/>
            <a:ext cx="11856720" cy="5222240"/>
          </a:xfrm>
        </p:spPr>
        <p:txBody>
          <a:bodyPr>
            <a:noAutofit/>
          </a:bodyPr>
          <a:lstStyle/>
          <a:p>
            <a:pPr algn="just"/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клематисы растут очень быстро, весной побеги за сутки удлиняются на 10–15 см, но побеги не успевают окрепнуть и нуждаются в опоре. Надо следить, чтобы лианы не переплетались, от этого клематисы образуют меньше бутонов. </a:t>
            </a:r>
            <a:r>
              <a:rPr lang="ru-RU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Переросшие и слабые побеги удаляют у основания стебля.</a:t>
            </a:r>
          </a:p>
          <a:p>
            <a:pPr algn="just"/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используемый вид опоры для клематисов — решётка, установленная отдельно или прикреплённая к стене. Размер между квадратами примерно 5х5 см. Лианы должны свободно проходить между решёткой. </a:t>
            </a:r>
            <a:r>
              <a:rPr lang="ru-RU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Опоры могут быть деревянные или металлические.</a:t>
            </a:r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Эстетично оформленные, они создадут дополнительную композицию и помогут придать форму вьющейся цветущей лиане. Устанавливая опоры в ряд, располагают с востока на запад для создания наиболее подходящего освещения. Высота опор варьируется от полуметра до трёх.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5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EB325-C329-A34A-BDE7-0845DC92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72720"/>
            <a:ext cx="10850880" cy="650240"/>
          </a:xfrm>
        </p:spPr>
        <p:txBody>
          <a:bodyPr>
            <a:normAutofit/>
          </a:bodyPr>
          <a:lstStyle/>
          <a:p>
            <a:pPr fontAlgn="base"/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посадки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62EC1C-5CE7-0B44-A113-7161C6B6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751840"/>
            <a:ext cx="7945120" cy="5283200"/>
          </a:xfrm>
        </p:spPr>
        <p:txBody>
          <a:bodyPr>
            <a:noAutofit/>
          </a:bodyPr>
          <a:lstStyle/>
          <a:p>
            <a:pPr fontAlgn="base"/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Клематисы плохо переносят пересадку, поэтому постоянное место для них выбирают сразу. Размещают саженцы при совместной посадке с интервалом, а если куст одиночный — от соседних растений и опор. </a:t>
            </a:r>
            <a:r>
              <a:rPr lang="ru-RU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разных сортов и видов выбирают дистанцию индивидуально, на это влияет длина будущей лианы и объём её наземной части:</a:t>
            </a:r>
            <a:endParaRPr lang="ru-RU" sz="27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7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Жакмана</a:t>
            </a:r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Витицелла</a:t>
            </a:r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Интегрифолия</a:t>
            </a:r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расстоянии 1–2 метра;</a:t>
            </a:r>
          </a:p>
          <a:p>
            <a:pPr fontAlgn="base"/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мелкоцветковые рослые кустарники помещают на дистанции 2–4 метра.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3E5BE4-1F9A-2E4B-BA05-75C61A1F9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280" y="1178560"/>
            <a:ext cx="3501885" cy="40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06889-FDFD-3742-90EE-77A32432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52400"/>
            <a:ext cx="10861040" cy="857606"/>
          </a:xfrm>
        </p:spPr>
        <p:txBody>
          <a:bodyPr>
            <a:normAutofit/>
          </a:bodyPr>
          <a:lstStyle/>
          <a:p>
            <a:pPr fontAlgn="base"/>
            <a:r>
              <a:rPr lang="ru-RU" sz="4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ухода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6D078-D329-ED48-BC5C-FFE687C5A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010006"/>
            <a:ext cx="10698480" cy="5025034"/>
          </a:xfrm>
        </p:spPr>
        <p:txBody>
          <a:bodyPr>
            <a:noAutofit/>
          </a:bodyPr>
          <a:lstStyle/>
          <a:p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клематисов противопоказаны заболоченные почвы, их не сажают у стены под крышей без водоотвода.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Иначе они заболеют и погибнут. Высокие и раскидистые деревья — это не самое лучшее соседство для ломоноса, мощные корни дерева помешают расти лиане. Пышная кустистая часть клематиса прекрасно чувствует себя на солнце, а корешки предпочитают затенение. Секреты выращивания: для южных районов клематисы высаживают в полутени, в северных — на солнечных участках. Низкорослые растения — цветы или декоративные виды — станут удачным решением. Можно мульчировать корни опилками, соломой, хвоей.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1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6E295-DD88-B94A-8AF0-48929AC1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203200"/>
            <a:ext cx="10911840" cy="873760"/>
          </a:xfrm>
        </p:spPr>
        <p:txBody>
          <a:bodyPr>
            <a:normAutofit/>
          </a:bodyPr>
          <a:lstStyle/>
          <a:p>
            <a:pPr fontAlgn="base"/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E3BA85-32F5-BF44-AEA3-339A68533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914400"/>
            <a:ext cx="7752080" cy="5120640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Поливать ломонос надо примерно один раз в неделю. Молодым растениям требуется около 10–20 литров воды за один полив, а взрослым — около 40. Для контейнерных растений до 5 литров желательно, чтобы в ёмкости имелись дренажные отверстия. 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Поливают не под корень, а в углубление (40–50 см), находящееся на расстоянии локтя от основания куста. 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2–3 дня после полива вокруг клематиса надо рыхлить грунт, он должен быть влажный и рассыпчатый. Во взрыхлённой почве есть воздух, необходимый для питания корней.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129A9A8-8FEF-2540-B2EC-0E554CD0B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014194"/>
            <a:ext cx="3749040" cy="40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1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9C2C7-C35A-C248-BA20-DE63EC5C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233680"/>
            <a:ext cx="10901680" cy="629920"/>
          </a:xfrm>
        </p:spPr>
        <p:txBody>
          <a:bodyPr>
            <a:normAutofit/>
          </a:bodyPr>
          <a:lstStyle/>
          <a:p>
            <a:pPr fontAlgn="base"/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C55A8-E33D-D645-8140-B3A6C5191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117600"/>
            <a:ext cx="11074400" cy="4624049"/>
          </a:xfrm>
        </p:spPr>
        <p:txBody>
          <a:bodyPr>
            <a:noAutofit/>
          </a:bodyPr>
          <a:lstStyle/>
          <a:p>
            <a:pPr fontAlgn="base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Клематисы подкармливают примерно 5 раз за весенне-осенний период. Удобрения используют органические и неорганические. Обычно, если при посадке в землю был внесён необходимый объём полезных веществ, то первое время их не вносят. Нехватка полезных микроэлементов проявляется на внешнем виде растений: мелкие листья и цветы, мало бутонов.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Виды подкормок.</a:t>
            </a: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— азотные (стимулятор роста стеблей и листьев), фосфорные и калийные (для образования бутонов). Нельзя применять удобрения, в составе которых есть хлор.</a:t>
            </a:r>
          </a:p>
          <a:p>
            <a:pPr fontAlgn="base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(мочевина, настой коровяка, куриный помёт).</a:t>
            </a:r>
          </a:p>
          <a:p>
            <a:pPr fontAlgn="base"/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рекомендуют удобрять клематисы навозом</a:t>
            </a:r>
          </a:p>
        </p:txBody>
      </p:sp>
    </p:spTree>
    <p:extLst>
      <p:ext uri="{BB962C8B-B14F-4D97-AF65-F5344CB8AC3E}">
        <p14:creationId xmlns:p14="http://schemas.microsoft.com/office/powerpoint/2010/main" val="287508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2E4D-1F25-BC42-B5B1-7BAF9390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233680"/>
            <a:ext cx="10861040" cy="700094"/>
          </a:xfrm>
        </p:spPr>
        <p:txBody>
          <a:bodyPr>
            <a:normAutofit/>
          </a:bodyPr>
          <a:lstStyle/>
          <a:p>
            <a:pPr fontAlgn="base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и правила обрезки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12C4C-1E72-9A43-A1A2-11C07566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036320"/>
            <a:ext cx="3588352" cy="5497932"/>
          </a:xfrm>
        </p:spPr>
        <p:txBody>
          <a:bodyPr>
            <a:noAutofit/>
          </a:bodyPr>
          <a:lstStyle/>
          <a:p>
            <a:pPr fontAlgn="base"/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(А)</a:t>
            </a:r>
          </a:p>
          <a:p>
            <a:pPr fontAlgn="base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Обрезка небольшая, удаляют побеги, мешающие росту растения, старые, сломанные, переросшие. Относят клематисы, цветущие на побегах прошлого сезона. После цветения обрезают часть стебля с цветком. На выросших в текущем году цветов немного или совсем не бывает. Осенью тщательно укрывают.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F053E-A59E-5043-9D59-3E56DF9892C8}"/>
              </a:ext>
            </a:extLst>
          </p:cNvPr>
          <p:cNvSpPr txBox="1"/>
          <p:nvPr/>
        </p:nvSpPr>
        <p:spPr>
          <a:xfrm>
            <a:off x="3952240" y="1036320"/>
            <a:ext cx="43258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(В)</a:t>
            </a:r>
          </a:p>
          <a:p>
            <a:pPr algn="l" fontAlgn="base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обрезку средней степени для равномерного распределения побегов. При необходимости удаляют побег полностью. Во вторую группу входят разновидности, у которых соцветия появляются на прошлогодних побегах и текущего года. На старых цветы появляются в мае — июне. Длится недолго. На новых обильно зацветает летом и продолжает до осени. Подрезают 2 раза за год. После исчезновения цветов в июне обрезают стебли с цветоносами или часть лианы на высоте примерно метр от земли. Вторая обрезка проводится после полного окончания цветения осенью.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4B3C1-3ABD-3648-8D06-99DB4CD638C9}"/>
              </a:ext>
            </a:extLst>
          </p:cNvPr>
          <p:cNvSpPr txBox="1"/>
          <p:nvPr/>
        </p:nvSpPr>
        <p:spPr>
          <a:xfrm>
            <a:off x="8278090" y="1036320"/>
            <a:ext cx="357094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(С)</a:t>
            </a:r>
          </a:p>
          <a:p>
            <a:pPr algn="l" fontAlgn="base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 обрезают большую часть растения. Цветение происходит на молодых побегах. Цветут с июля до сентября. Перед укрытием осенью срезают или до первой почки, или полностью. Куст надо прищипывать для густоты зелени, и чтобы клематис хорошо ветвился. Обычно срезают или отщипывают верхушки молодых побегов, после этого на месте одной лианы образуется две. Такой способ помогает формировать декоративный облик взрослого 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148835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39F59-3AA2-9B4B-B075-8986CCE6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2240"/>
            <a:ext cx="10881360" cy="832498"/>
          </a:xfrm>
        </p:spPr>
        <p:txBody>
          <a:bodyPr>
            <a:normAutofit/>
          </a:bodyPr>
          <a:lstStyle/>
          <a:p>
            <a:pPr fontAlgn="base"/>
            <a:r>
              <a:rPr lang="ru-RU" sz="4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размножения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0726A-A9A4-3A46-B8E4-D20ECDCF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442720"/>
            <a:ext cx="4247043" cy="4592320"/>
          </a:xfrm>
        </p:spPr>
        <p:txBody>
          <a:bodyPr>
            <a:noAutofit/>
          </a:bodyPr>
          <a:lstStyle/>
          <a:p>
            <a:pPr fontAlgn="base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черенками (зелёными или одеревеневшими);</a:t>
            </a:r>
          </a:p>
          <a:p>
            <a:pPr fontAlgn="base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прививкой (черенок вживляют в корень);</a:t>
            </a:r>
          </a:p>
          <a:p>
            <a:pPr fontAlgn="base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делением куста;</a:t>
            </a:r>
          </a:p>
          <a:p>
            <a:pPr fontAlgn="base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отводками;</a:t>
            </a:r>
          </a:p>
          <a:p>
            <a:pPr fontAlgn="base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семенами.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554ABD6-B237-0646-99F9-4BDC7945E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75" y="1863712"/>
            <a:ext cx="617164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5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15BD8-88E5-7B41-A707-4C80A573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243840"/>
            <a:ext cx="10861040" cy="68072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и вредители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2D370-30BB-CD47-B7E9-A3050272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24560"/>
            <a:ext cx="7914638" cy="5110480"/>
          </a:xfrm>
        </p:spPr>
        <p:txBody>
          <a:bodyPr>
            <a:noAutofit/>
          </a:bodyPr>
          <a:lstStyle/>
          <a:p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Выращивая клематисы, любители этих лиан нередко сталкиваются с разными заболеваниями, причиной которых могут быть грибки или вредители. Если куст взрослого растения не образует бутоны, скорее всего, он заболел. </a:t>
            </a:r>
            <a:r>
              <a:rPr lang="ru-RU" sz="27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Самые опасные для клематиса грибковые заболевания: вилт, серая гниль, фузариоз, мучнистая роса, бурая пятнистость. </a:t>
            </a:r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Благоприятной средой для появления становится влажность. Растение обрабатывают в весенне-осенний период фунгицидами. Поражённые побеги срезают, стебли, листья и грунт обрабатывают медным купоросом или разведённой марганцовкой.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F9FA61A-4F62-7D4D-9026-4E711FA0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39" y="1270000"/>
            <a:ext cx="3958593" cy="40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F03713-B7B1-43EA-B57B-9534483F4833}"/>
              </a:ext>
            </a:extLst>
          </p:cNvPr>
          <p:cNvSpPr/>
          <p:nvPr/>
        </p:nvSpPr>
        <p:spPr>
          <a:xfrm>
            <a:off x="274320" y="243841"/>
            <a:ext cx="1159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изучения темы: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Усвоение знаний о представителе сем. Лютиковые-Клематисе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интереса к теме использования лютиковых для вертикального озеленения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Ознакомиться с описанием и ботаническими особенностями клематиса.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Ознакомиться с преимуществами выращивания клематиса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3.Рассмотреть варианты размножения клематиса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4.Разобрать правила ухода и обрезки клематиса, заболевания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Рассмотреть варианты использования в ландшафтном дизайне, вертикальном озеленении</a:t>
            </a:r>
          </a:p>
        </p:txBody>
      </p:sp>
    </p:spTree>
    <p:extLst>
      <p:ext uri="{BB962C8B-B14F-4D97-AF65-F5344CB8AC3E}">
        <p14:creationId xmlns:p14="http://schemas.microsoft.com/office/powerpoint/2010/main" val="2425299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87C2B-71AE-AE4A-A351-954AE216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223520"/>
            <a:ext cx="10901680" cy="599440"/>
          </a:xfrm>
        </p:spPr>
        <p:txBody>
          <a:bodyPr>
            <a:normAutofit/>
          </a:bodyPr>
          <a:lstStyle/>
          <a:p>
            <a:pPr fontAlgn="base"/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в ландшафтном дизайне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D5D1F8-4647-2142-85EA-1AD4D048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1" y="680720"/>
            <a:ext cx="7376158" cy="5354320"/>
          </a:xfrm>
        </p:spPr>
        <p:txBody>
          <a:bodyPr>
            <a:noAutofit/>
          </a:bodyPr>
          <a:lstStyle/>
          <a:p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короткий срок лианы клематиса покрывают стены и ограды пышным цветущим покровом.</a:t>
            </a:r>
          </a:p>
          <a:p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Обычное сетчатое ограждение превратится в живую изгородь с яркими цветами.</a:t>
            </a:r>
          </a:p>
          <a:p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увитый красиво вьющимся растением, преобразится и будет удивлять в период цветения</a:t>
            </a:r>
          </a:p>
          <a:p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Крыльцо или окно в оформлении из клематисов превратят дом в продолжение сада.</a:t>
            </a:r>
          </a:p>
          <a:p>
            <a:r>
              <a:rPr lang="ru-RU" sz="27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жаркий полдень беседка или веранда, увитая клематисами, создаст прохладную тень, а яркие и ароматные цветы станут великолепным украшением не на один год.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972F3A2-C06C-824D-8721-2471398B1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79" y="1107441"/>
            <a:ext cx="4368799" cy="52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1AAC82-15DE-4EB5-92D6-B462CBB8A78D}"/>
              </a:ext>
            </a:extLst>
          </p:cNvPr>
          <p:cNvSpPr/>
          <p:nvPr/>
        </p:nvSpPr>
        <p:spPr>
          <a:xfrm>
            <a:off x="304800" y="934720"/>
            <a:ext cx="11775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Расскажите о  ботанических особенностях клематиса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Каковы преимущества выращивания клематиса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3.Назовите варианты размножения клематиса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4.Каковы правила ухода и обрезки клематиса, заболевания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 варианты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клематиса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ландшафтном дизайне, вертикальном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озеленении существуют?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5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E8C160-AA83-48C2-B09B-B0FD7B36BBF6}"/>
              </a:ext>
            </a:extLst>
          </p:cNvPr>
          <p:cNvSpPr/>
          <p:nvPr/>
        </p:nvSpPr>
        <p:spPr>
          <a:xfrm>
            <a:off x="294640" y="731520"/>
            <a:ext cx="11623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Горбатова,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В.И.Основы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садово-паркового искусства: образования /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Ермолович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Е.Л., Авксентьева Е.Ю. - М. 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АкадемияУчебник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студ. учреждений сред. проф. образования / 3-е изд. стер. - М.: Академия, 2019. - 208 с.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Гостев, В.Ф. Проектирование садов и парков: Учебник /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Юскевич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Н.Н.- 5-е изд., стер. - СПб.: Лань, 2018. - 344 с.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Курицына, Т.А. Озеленение и благоустройство различных территорий : Учебник для студ. учреждений сред. проф., 2017. </a:t>
            </a:r>
          </a:p>
        </p:txBody>
      </p:sp>
    </p:spTree>
    <p:extLst>
      <p:ext uri="{BB962C8B-B14F-4D97-AF65-F5344CB8AC3E}">
        <p14:creationId xmlns:p14="http://schemas.microsoft.com/office/powerpoint/2010/main" val="249145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0DA4E-1EDE-3146-9E31-05668439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309AC8A-93D1-9B45-A26D-D53058EB6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390" y="2102631"/>
            <a:ext cx="7024492" cy="4330870"/>
          </a:xfrm>
        </p:spPr>
      </p:pic>
    </p:spTree>
    <p:extLst>
      <p:ext uri="{BB962C8B-B14F-4D97-AF65-F5344CB8AC3E}">
        <p14:creationId xmlns:p14="http://schemas.microsoft.com/office/powerpoint/2010/main" val="28455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7F15F-C550-5343-9452-576507D1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Клематисы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10562-C029-F64B-8883-91C58F67C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2103120"/>
            <a:ext cx="6298222" cy="3931920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растения с яркими, часто ароматными цветами на вьющихся по ограде и беседке побегах — клематисы. За сочетание яркой зелени и прекрасных цветов их любят владельцы садов и приусадебных участков.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5FF0C84-38EE-A041-A84F-76FB8D87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34" y="3080872"/>
            <a:ext cx="4914290" cy="32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05727-C7D9-DA4E-9462-51155930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3520"/>
            <a:ext cx="10058400" cy="782320"/>
          </a:xfrm>
        </p:spPr>
        <p:txBody>
          <a:bodyPr>
            <a:normAutofit/>
          </a:bodyPr>
          <a:lstStyle/>
          <a:p>
            <a:pPr fontAlgn="base"/>
            <a:r>
              <a:rPr lang="ru-RU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Описание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FEAAB-C9A0-D847-A54E-5621E604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83920"/>
            <a:ext cx="7203440" cy="5151120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Клематис — многолетнее растение, относится к семейству лютиковые. С греческого языка переводится как «ветка лианы», а по-другому — «побег винограда».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Ещё известен под названиями ломонос, бородавник, лозинка. 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по всему миру, кроме Северного и Южного полюсов. Пользуются клематисы огромной популярностью среди садоводов во многих европейских странах, в Америке, Австралии, Японии, классический английский дворик не обойдётся без ломоноса.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9837F85-D344-6B44-9AC0-7CDE14A2E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840" y="619760"/>
            <a:ext cx="4409440" cy="44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1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873F3-CF7F-7C4D-8BB6-AE1D37F5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62560"/>
            <a:ext cx="10942320" cy="801598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CC1C0-3972-B641-884C-9ED3CB81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16" y="782320"/>
            <a:ext cx="6180318" cy="5252720"/>
          </a:xfrm>
        </p:spPr>
        <p:txBody>
          <a:bodyPr>
            <a:noAutofit/>
          </a:bodyPr>
          <a:lstStyle/>
          <a:p>
            <a:pPr fontAlgn="base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нетребовательность к составу почв;</a:t>
            </a:r>
          </a:p>
          <a:p>
            <a:pPr fontAlgn="base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пониженным температурам и засухе;</a:t>
            </a:r>
          </a:p>
          <a:p>
            <a:pPr fontAlgn="base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рост;</a:t>
            </a:r>
          </a:p>
          <a:p>
            <a:pPr fontAlgn="base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пышная и густая зелень;</a:t>
            </a:r>
          </a:p>
          <a:p>
            <a:pPr fontAlgn="base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обильное и продолжительное цветение;</a:t>
            </a:r>
          </a:p>
          <a:p>
            <a:pPr fontAlgn="base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грибковым заболеваниям;</a:t>
            </a:r>
          </a:p>
          <a:p>
            <a:pPr fontAlgn="base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посадке занимает минимум места.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948ED8B-27E4-2241-9577-46FA6ABD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959" y="964158"/>
            <a:ext cx="511552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1DFB3-738D-8A4D-95BC-5BCB78F0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0" y="642594"/>
            <a:ext cx="99466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2AD31-22A9-4A4C-9484-31D4702A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214119"/>
            <a:ext cx="5537200" cy="482092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клематисов многолетние, сбрасывающие на зиму листья растения, встречаются вечнозелёные разновидности. Ни один сорт ломоноса не бывает однолетним. Могут расти от 20 до 50 лет и даже более долгий срок, многое зависит от условий окружающей среды и видовых особенностей растения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98BFFF3-AFC2-5E4F-9022-D78DEFBE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057" y="964158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9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3B529-AAAC-4F4D-AA63-8F654161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Побеги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29D9-B586-7248-A71D-D94E6BEC9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103120"/>
            <a:ext cx="11602720" cy="3931920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из них — это лиана (или вьюн), цепляющаяся листьями, которые закручивают свои черешки вокруг опор. Вырастают до 3 метров в длину, отдельные виды до 8 метров (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виноградолистный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горный клематисы). 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плетистые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кустарники, которые почти не цепляются, но облокачиваются на опоры, достигают от 1 до 2,5 метра в длину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(маньчжурский, сорт «Алёнушка»). Есть стоящие прямо и не цепляющиеся листьями, вырастают до 90 см, часто и больше метра (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цельнолистный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борщевиколистный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Различают с травянистыми стеблями, засыхающими зимой (лесной, прямой), и с древесными, которые хорошо переносят зиму (фиолетовый,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виноградолистный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0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C0B57-70F1-7748-B282-B770E373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162560"/>
            <a:ext cx="10901680" cy="782320"/>
          </a:xfrm>
        </p:spPr>
        <p:txBody>
          <a:bodyPr/>
          <a:lstStyle/>
          <a:p>
            <a:pPr fontAlgn="base"/>
            <a:r>
              <a:rPr lang="ru-RU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Листья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557AB-8291-C643-BF39-D106A6DC4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792480"/>
            <a:ext cx="7294879" cy="5242560"/>
          </a:xfrm>
        </p:spPr>
        <p:txBody>
          <a:bodyPr>
            <a:noAutofit/>
          </a:bodyPr>
          <a:lstStyle/>
          <a:p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на стебле с противоположной стороны парами, но есть с тройным расположением листьев. Многие виды имеют смешанные формы листьев, например, клематис </a:t>
            </a:r>
            <a:r>
              <a:rPr lang="ru-RU" sz="28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Жакмана</a:t>
            </a: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непарноперистой листвой, но верхушки покрыты простыми листьями. Окрашена листва также по-разному, от тёмно-зелёной (кустарниковый) и густо-зелёной (метельчатый) до сизой, а иногда бордовой, например, у клематиса </a:t>
            </a:r>
            <a:r>
              <a:rPr lang="ru-RU" sz="28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балеарского</a:t>
            </a: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зимний период, а в весенний — распустившиеся листья у </a:t>
            </a:r>
            <a:r>
              <a:rPr lang="ru-RU" sz="28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пурпурноцветкового</a:t>
            </a: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Арманда</a:t>
            </a: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5AF20CE-442B-2442-8F59-1011AC3F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159" y="792480"/>
            <a:ext cx="4338321" cy="49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9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19CF-09EB-4749-8346-B773AA67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203200"/>
            <a:ext cx="10901680" cy="762000"/>
          </a:xfrm>
        </p:spPr>
        <p:txBody>
          <a:bodyPr/>
          <a:lstStyle/>
          <a:p>
            <a:pPr fontAlgn="base"/>
            <a:r>
              <a:rPr lang="ru-RU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Цветы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282FF-3E32-2641-8CCB-71BA87E1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833120"/>
            <a:ext cx="6129468" cy="5201920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одиночные и собранные в соцветия с огромным количеством тычинок. У цветка ломоноса нет лепестков, то, что считается лепестками — это чашелистики разные по форме и расцветке. 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цветов у крупноцветковых:</a:t>
            </a: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</a:t>
            </a: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</a:t>
            </a: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</a:t>
            </a: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09DF8-FE60-F848-8E5E-9DEDB1565601}"/>
              </a:ext>
            </a:extLst>
          </p:cNvPr>
          <p:cNvSpPr txBox="1"/>
          <p:nvPr/>
        </p:nvSpPr>
        <p:spPr>
          <a:xfrm>
            <a:off x="6977190" y="2103120"/>
            <a:ext cx="50037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крупных цветков от 10 до 20 см в диаметре (иногда и больше), часто в весенне-летний период они крупнее, чем к окончанию сезона. Цветы среднего размера вырастают от 4 до 10 см, а мелкоцветковые — от 2 до 4 см, часто образуют соцветия или метёлку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97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1752</Words>
  <Application>Microsoft Office PowerPoint</Application>
  <PresentationFormat>Широкоэкранный</PresentationFormat>
  <Paragraphs>98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Garamond</vt:lpstr>
      <vt:lpstr>Roboto</vt:lpstr>
      <vt:lpstr>Times New Roman</vt:lpstr>
      <vt:lpstr>Савон</vt:lpstr>
      <vt:lpstr>Семейство лютиковые Клематис</vt:lpstr>
      <vt:lpstr>Презентация PowerPoint</vt:lpstr>
      <vt:lpstr>Клематисы</vt:lpstr>
      <vt:lpstr>Описание</vt:lpstr>
      <vt:lpstr>Преимущества:</vt:lpstr>
      <vt:lpstr>Презентация PowerPoint</vt:lpstr>
      <vt:lpstr>Побеги</vt:lpstr>
      <vt:lpstr>Листья</vt:lpstr>
      <vt:lpstr>Цветы</vt:lpstr>
      <vt:lpstr>Презентация PowerPoint</vt:lpstr>
      <vt:lpstr>Выбор места</vt:lpstr>
      <vt:lpstr>Установка опор</vt:lpstr>
      <vt:lpstr>Особенности посадки</vt:lpstr>
      <vt:lpstr>Правила ухода</vt:lpstr>
      <vt:lpstr>Полив</vt:lpstr>
      <vt:lpstr>Подкормка</vt:lpstr>
      <vt:lpstr>Группы и правила обрезки</vt:lpstr>
      <vt:lpstr>Способы размножения</vt:lpstr>
      <vt:lpstr>Болезни и вредители</vt:lpstr>
      <vt:lpstr>Примеры использования в ландшафтном дизайне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Семейство лютиковые Ветренница лесная</dc:title>
  <dc:creator>karawolk15@gmail.com</dc:creator>
  <cp:lastModifiedBy>Орехова Мария Викторовна</cp:lastModifiedBy>
  <cp:revision>29</cp:revision>
  <dcterms:created xsi:type="dcterms:W3CDTF">2021-04-25T21:11:38Z</dcterms:created>
  <dcterms:modified xsi:type="dcterms:W3CDTF">2023-05-03T08:33:18Z</dcterms:modified>
</cp:coreProperties>
</file>