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1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9D3309-FB5F-4371-97B7-33D7FFE04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17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2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92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10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44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31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2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67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90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7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5C92AA-8093-4039-8EAA-7173550C77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volution.allbest.ru/philosophy/00458872_0.html" TargetMode="External"/><Relationship Id="rId2" Type="http://schemas.openxmlformats.org/officeDocument/2006/relationships/hyperlink" Target="https://kartaslov.ru/&#1082;&#1085;&#1080;&#1075;&#1080;/&#1043;&#1091;&#1084;&#1072;&#1085;&#1080;&#1089;&#1090;&#1099;_&#1101;&#1087;&#1086;&#1093;&#1080;_&#1042;&#1086;&#1079;&#1088;&#1086;&#1078;&#1076;&#1077;&#1085;&#1080;&#1103;_&#1086;_&#1092;&#1086;&#1088;&#1084;&#1080;&#1088;&#1086;&#1074;&#1072;&#1085;&#1080;&#1080;_&#1083;&#1080;&#1095;&#1085;&#1086;&#1089;&#1090;&#1080;_(XIV_XVII_&#1074;&#1074;_)/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nevnik-znaniy.ru/znaj-i-umej/gumanizm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143108" y="6656398"/>
            <a:ext cx="6500858" cy="1381114"/>
          </a:xfrm>
        </p:spPr>
        <p:txBody>
          <a:bodyPr>
            <a:normAutofit/>
          </a:bodyPr>
          <a:lstStyle/>
          <a:p>
            <a:pPr algn="r"/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4466877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Cambria" pitchFamily="18" charset="0"/>
                <a:cs typeface="Arial Unicode MS" pitchFamily="34" charset="-128"/>
              </a:rPr>
              <a:t>Характеристика </a:t>
            </a:r>
            <a:r>
              <a:rPr lang="ru-RU" dirty="0" smtClean="0">
                <a:ea typeface="Cambria" pitchFamily="18" charset="0"/>
                <a:cs typeface="Arial Unicode MS" pitchFamily="34" charset="-128"/>
              </a:rPr>
              <a:t>гуманистического направления эпохи Возрождения и его </a:t>
            </a:r>
            <a:r>
              <a:rPr lang="ru-RU" dirty="0" smtClean="0">
                <a:ea typeface="Cambria" pitchFamily="18" charset="0"/>
                <a:cs typeface="Arial Unicode MS" pitchFamily="34" charset="-128"/>
              </a:rPr>
              <a:t>роль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Литература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https://kartaslov.ru/</a:t>
            </a:r>
            <a:r>
              <a:rPr lang="ru-RU" sz="3200" dirty="0" smtClean="0">
                <a:hlinkClick r:id="rId2"/>
              </a:rPr>
              <a:t>книги/Гуманисты_эпохи_Возрождения_о_формировании_личности_%28</a:t>
            </a:r>
            <a:r>
              <a:rPr lang="en-US" sz="3200" dirty="0" smtClean="0">
                <a:hlinkClick r:id="rId2"/>
              </a:rPr>
              <a:t>XIV_XVII_</a:t>
            </a:r>
            <a:r>
              <a:rPr lang="ru-RU" sz="3200" dirty="0" smtClean="0">
                <a:hlinkClick r:id="rId2"/>
              </a:rPr>
              <a:t>вв_%29/1</a:t>
            </a:r>
            <a:endParaRPr lang="ru-RU" sz="3200" dirty="0" smtClean="0"/>
          </a:p>
          <a:p>
            <a:r>
              <a:rPr lang="en-US" sz="3200" dirty="0" smtClean="0">
                <a:hlinkClick r:id="rId3"/>
              </a:rPr>
              <a:t>https://revolution.allbest.ru/philosophy/00458872_0.html</a:t>
            </a:r>
            <a:endParaRPr lang="ru-RU" sz="3200" dirty="0" smtClean="0"/>
          </a:p>
          <a:p>
            <a:r>
              <a:rPr lang="en-US" sz="3200" dirty="0" smtClean="0">
                <a:hlinkClick r:id="rId4"/>
              </a:rPr>
              <a:t>https://dnevnik-znaniy.ru/znaj-i-umej/gumanizm.html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71545"/>
          </a:xfrm>
        </p:spPr>
        <p:txBody>
          <a:bodyPr/>
          <a:lstStyle/>
          <a:p>
            <a:pPr algn="ctr"/>
            <a:r>
              <a:rPr lang="ru-RU" b="1" i="1" u="sng" dirty="0" smtClean="0"/>
              <a:t>Зарождение гуманизма.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2286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Родина Возрождения – Флоренция (Италия).</a:t>
            </a:r>
            <a:r>
              <a:rPr lang="ru-RU" dirty="0" smtClean="0"/>
              <a:t> Именно во Флоренции, складываются кружки образованных людей, которые называли гуманистами. </a:t>
            </a:r>
            <a:endParaRPr lang="ru-RU" dirty="0"/>
          </a:p>
        </p:txBody>
      </p:sp>
      <p:pic>
        <p:nvPicPr>
          <p:cNvPr id="7" name="Рисунок 6" descr="tropiki-more-plyaj-peyza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85992"/>
            <a:ext cx="654066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943878" cy="10001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Основные идеи, задачи и особенности гуманизма.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21497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Гуманизм </a:t>
            </a:r>
            <a:r>
              <a:rPr lang="ru-RU" dirty="0" smtClean="0"/>
              <a:t>– это мировоззрение, согласно которому наивысшей ценностью считается человеческая жизнь, и все доступные ресурсы должны использоваться для её сохранения и улучшения её качества. </a:t>
            </a:r>
          </a:p>
          <a:p>
            <a:r>
              <a:rPr lang="ru-RU" b="1" dirty="0" smtClean="0"/>
              <a:t>Антропоцентризм</a:t>
            </a:r>
            <a:r>
              <a:rPr lang="ru-RU" dirty="0" smtClean="0"/>
              <a:t>— философское идеалистическое и мировоззренческое представление, согласно которому человек есть средоточие Вселенной и цель всех совершающихся в мире событий.</a:t>
            </a:r>
          </a:p>
          <a:p>
            <a:r>
              <a:rPr lang="ru-RU" b="1" dirty="0" err="1" smtClean="0"/>
              <a:t>Теоцентризм</a:t>
            </a:r>
            <a:r>
              <a:rPr lang="ru-RU" b="1" dirty="0" smtClean="0"/>
              <a:t> </a:t>
            </a:r>
            <a:r>
              <a:rPr lang="ru-RU" dirty="0" smtClean="0"/>
              <a:t>— философская концепция, в основе которой лежит понимание Бога как абсолютного, совершенного, наивысшего бытия, источника всей жизни и любого блага.</a:t>
            </a:r>
          </a:p>
          <a:p>
            <a:r>
              <a:rPr lang="ru-RU" b="1" dirty="0" smtClean="0"/>
              <a:t>Сумма </a:t>
            </a:r>
            <a:r>
              <a:rPr lang="ru-RU" dirty="0" smtClean="0"/>
              <a:t>— литературная форма, соединяющий в себе признаки научного трактата и энциклопедического справочника. Исторически сочинение, обозначенное как «сумма», показывало намерение автора изложить предмет с максимальным охватом. Стремление привести как можно больше разных авторитетных (для него) точек зрения.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85728"/>
            <a:ext cx="801531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Основные идеи гуманизма можно сформулировать следующим образом:</a:t>
            </a:r>
          </a:p>
          <a:p>
            <a:r>
              <a:rPr lang="ru-RU" b="1" dirty="0" smtClean="0"/>
              <a:t>1)</a:t>
            </a:r>
            <a:r>
              <a:rPr lang="ru-RU" dirty="0" smtClean="0"/>
              <a:t>Каждая личность должна иметь возможность развиваться, получать знания и навыки, которые впоследствии сможет направить на принесение пользы себе и обществу;</a:t>
            </a:r>
          </a:p>
          <a:p>
            <a:r>
              <a:rPr lang="ru-RU" b="1" dirty="0" smtClean="0"/>
              <a:t>2)</a:t>
            </a:r>
            <a:r>
              <a:rPr lang="ru-RU" dirty="0" smtClean="0"/>
              <a:t>Каждый человек несёт личную ответственность за свои решения, выборы и поступки;</a:t>
            </a:r>
          </a:p>
          <a:p>
            <a:r>
              <a:rPr lang="ru-RU" b="1" dirty="0" smtClean="0"/>
              <a:t>3)</a:t>
            </a:r>
            <a:r>
              <a:rPr lang="ru-RU" dirty="0" smtClean="0"/>
              <a:t>Являясь социальным существом, человек может создать и привнести в культурный мир что-то новое;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В своих действиях человек должен руководствоваться принципами морали и нравственности, а также сознательностью и здравым смыслом.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886700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/>
              <a:t>Основные представители гуманистической концепции Возрождения.</a:t>
            </a:r>
            <a:endParaRPr lang="ru-RU" sz="3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429156" cy="5357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Данте Алигьери(1265-1321)</a:t>
            </a:r>
          </a:p>
          <a:p>
            <a:r>
              <a:rPr lang="ru-RU" dirty="0" smtClean="0"/>
              <a:t>Именно у Данте впервые появились идеи, не укладывавшиеся в русло традиционного схоластического философствования(абсолютное подчинение богословию). За эти идеи Данте и был изгнан из родного города (за выступление против папства). Известно его основное произведение – «Божественная комедия»; менее известны трактаты – «Пир» и «О монархии».</a:t>
            </a:r>
          </a:p>
          <a:p>
            <a:endParaRPr lang="ru-RU" b="1" dirty="0"/>
          </a:p>
        </p:txBody>
      </p:sp>
      <p:pic>
        <p:nvPicPr>
          <p:cNvPr id="7" name="Рисунок 6" descr="dante-alig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500174"/>
            <a:ext cx="3857652" cy="512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14842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Франческо</a:t>
            </a:r>
            <a:r>
              <a:rPr lang="ru-RU" b="1" dirty="0" smtClean="0"/>
              <a:t> Петрарка (1304-1374)</a:t>
            </a:r>
          </a:p>
          <a:p>
            <a:r>
              <a:rPr lang="ru-RU" dirty="0" smtClean="0"/>
              <a:t>Именно Петрарка впервые вводит термин «гуманизм» и является основоположником гуманистического направления в ренессансной философии. Основные свои идеи он высказал в двух трактатах: «О своем и чужом невежестве» и «Моя тайна» («О презрении к миру»). Петрарка популяризировал идею, что человек – это самое совершенное творение Бога. </a:t>
            </a:r>
            <a:endParaRPr lang="ru-RU" dirty="0"/>
          </a:p>
        </p:txBody>
      </p:sp>
      <p:pic>
        <p:nvPicPr>
          <p:cNvPr id="5" name="Рисунок 4" descr="franchesko-petrar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425762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286280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/>
              <a:t>    Лоренцо </a:t>
            </a:r>
            <a:r>
              <a:rPr lang="ru-RU" sz="3400" b="1" dirty="0" err="1" smtClean="0"/>
              <a:t>Валла</a:t>
            </a:r>
            <a:r>
              <a:rPr lang="ru-RU" sz="3400" b="1" dirty="0" smtClean="0"/>
              <a:t> (1407-1457)</a:t>
            </a:r>
          </a:p>
          <a:p>
            <a:r>
              <a:rPr lang="ru-RU" sz="3400" dirty="0" smtClean="0"/>
              <a:t>Основное его произведение – «О наслаждении». Вторая часть названия этого произведения – «…или Об истинном и ложном благе». Кроме того, у него есть трактаты «О красотах латинского языка», «О свободе воли», «О монашеском обете», «Сопоставление Нового Завета», а также знаменитая работа «Рассуждение о подложности так называемой Дарственной грамоты Константина».</a:t>
            </a:r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142984"/>
            <a:ext cx="4429156" cy="5023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35771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Джаноццо</a:t>
            </a:r>
            <a:r>
              <a:rPr lang="ru-RU" b="1" dirty="0" smtClean="0"/>
              <a:t> </a:t>
            </a:r>
            <a:r>
              <a:rPr lang="ru-RU" b="1" dirty="0" err="1" smtClean="0"/>
              <a:t>Манетти</a:t>
            </a:r>
            <a:r>
              <a:rPr lang="ru-RU" b="1" dirty="0" smtClean="0"/>
              <a:t> (1396-1459)</a:t>
            </a:r>
          </a:p>
          <a:p>
            <a:r>
              <a:rPr lang="ru-RU" dirty="0" smtClean="0"/>
              <a:t>Самая известная работа гуманиста — трактат "О достоинстве и превосходстве человека", состоящий из четырех книг. Он посвящен доказательству превосходства человека над всеми другими живыми существами, обоснованию его достоинства и высокого, творческого жизненного предназначения.</a:t>
            </a:r>
            <a:endParaRPr lang="ru-RU" dirty="0"/>
          </a:p>
        </p:txBody>
      </p:sp>
      <p:pic>
        <p:nvPicPr>
          <p:cNvPr id="6" name="Рисунок 5" descr="L4KKvtxIg7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3929090" cy="491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5"/>
          </a:xfrm>
        </p:spPr>
        <p:txBody>
          <a:bodyPr/>
          <a:lstStyle/>
          <a:p>
            <a:pPr algn="ctr"/>
            <a:r>
              <a:rPr lang="ru-RU" b="1" i="1" u="sng" dirty="0" smtClean="0"/>
              <a:t>Вывод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35004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Гуманизм</a:t>
            </a:r>
            <a:r>
              <a:rPr lang="ru-RU" sz="3200" dirty="0" smtClean="0"/>
              <a:t> – это одна из самых перспективных систем построения человеческого общества. Он задаёт моральные и нравственные ориентиры, не позволяющие людям причинять вред друг другу и в то же время подталкивающие человечество к развитию.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3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powerpointbase.com-w935</Template>
  <TotalTime>308</TotalTime>
  <Words>514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powerpointbase.com-w935</vt:lpstr>
      <vt:lpstr>Характеристика гуманистического направления эпохи Возрождения и его роль</vt:lpstr>
      <vt:lpstr>Зарождение гуманизма.</vt:lpstr>
      <vt:lpstr>Основные идеи, задачи и особенности гуманизма.</vt:lpstr>
      <vt:lpstr>Слайд 4</vt:lpstr>
      <vt:lpstr>Основные представители гуманистической концепции Возрождения.</vt:lpstr>
      <vt:lpstr>Слайд 6</vt:lpstr>
      <vt:lpstr>Слайд 7</vt:lpstr>
      <vt:lpstr>Слайд 8</vt:lpstr>
      <vt:lpstr>Вывод: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kypreeva</cp:lastModifiedBy>
  <cp:revision>40</cp:revision>
  <dcterms:created xsi:type="dcterms:W3CDTF">2021-10-03T13:32:50Z</dcterms:created>
  <dcterms:modified xsi:type="dcterms:W3CDTF">2023-05-18T07:21:39Z</dcterms:modified>
</cp:coreProperties>
</file>