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12ab0a08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12ab0a08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ab0a08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12ab0a08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12ab0a08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12ab0a08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12ab0a08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12ab0a08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12ab0a0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12ab0a0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12ab0a08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12ab0a08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12ab0a08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12ab0a08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12ab0a08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12ab0a08c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12ab0a0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12ab0a08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12ab0a08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12ab0a08c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927907ad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927907ad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12ab0a08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112ab0a08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927907ad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927907ad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129e2d9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129e2d9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12ab0a0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12ab0a08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12ab0a08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12ab0a08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927907a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927907ad6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129e2d9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129e2d9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12ab0a08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12ab0a08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26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Times New Roman"/>
                <a:ea typeface="Times New Roman"/>
                <a:cs typeface="Times New Roman"/>
                <a:sym typeface="Times New Roman"/>
              </a:rPr>
              <a:t>Структура информации моделей объекта управления.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Times New Roman"/>
                <a:ea typeface="Times New Roman"/>
                <a:cs typeface="Times New Roman"/>
                <a:sym typeface="Times New Roman"/>
              </a:rPr>
              <a:t>Типовая структура Автоматизированных систем управления (</a:t>
            </a: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АСУ)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914125" y="1255450"/>
            <a:ext cx="79116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документальные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(элементы – неделимые составные части и документы АС; связи – взаимодействия); • алгоритмические (элементы – алгоритмы; связи – информационные);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программные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(элементы – программные модули и изделия; связи – управляющие);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(элементы – формы существования и представления информации в системе; связи – операции преобразования информации в системе).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 amt="60000"/>
          </a:blip>
          <a:srcRect l="71445" b="12602"/>
          <a:stretch/>
        </p:blipFill>
        <p:spPr>
          <a:xfrm>
            <a:off x="0" y="2270300"/>
            <a:ext cx="1365050" cy="28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2810100" y="125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Внутреннее строение АСУ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463150" y="268150"/>
            <a:ext cx="793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Основные принципы создания АСУП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895800" y="1060375"/>
            <a:ext cx="7191300" cy="15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61925" dir="7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. Принцип новых задач состоит в том, чтобы не просто перекладывать на ЭВМ традиционно сложившиеся на предприятии методы и приемы управления, а перестраивать их в соответствии с теми новыми огромными возможностями, которые обеспечивают ЭВМ и формальные экономико-математические методы и модели.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895800" y="2963800"/>
            <a:ext cx="7191300" cy="15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61925" dir="7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Принцип комплексного, или системного, подхода при разработке АСУП состоит в том, что необходимо решать вопросы не только технического, но и экономического, организационного характера и други</a:t>
            </a: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е.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219400" y="1584500"/>
            <a:ext cx="548400" cy="1974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>
            <a:off x="883625" y="550500"/>
            <a:ext cx="7191300" cy="15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61925" dir="7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Принцип первого руководителя означает, что разработка и внедрение АСУП должны вестись при непосредственном участии и под руководством первого руководителя предприятия, внедряющего АСУП.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883625" y="2994300"/>
            <a:ext cx="7191300" cy="15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61925" dir="7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Принцип непрерывного развития системы заключается в том, что по мере развития АСУП непрерывно расширяется круг решаемых задач, причем новые задачи не заменяют уже внедренные.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219400" y="1584500"/>
            <a:ext cx="548400" cy="1974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511925" y="0"/>
            <a:ext cx="793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Основные принципы создания АСУП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883625" y="550500"/>
            <a:ext cx="7191300" cy="15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61925" dir="7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Принцип автоматизации документооборота и единой информационной базы состоит в том, что следует автоматизировать не только процессы обработки данных, но и оформление выходных документов, и сбор исходных данных.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883625" y="2921175"/>
            <a:ext cx="7191300" cy="15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61925" dir="7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Принцип модульности и типизации сводится к выделению максимально независимых частей системы (или модулей) и максимальному их использованию в различных подсистемах.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219400" y="1584500"/>
            <a:ext cx="548400" cy="1974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511925" y="0"/>
            <a:ext cx="793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Основные принципы создания АСУП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895800" y="446900"/>
            <a:ext cx="7191300" cy="15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61925" dir="7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Принцип согласованности пропускных способностей отдельных частей системы устанавливает, что требуется примерное равенство пропускных способностей последовательных звеньев АСУП, что обеспечивает их равномерное использование и максимальную производительность системы в целом.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976350" y="2902900"/>
            <a:ext cx="7191300" cy="15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61925" dir="7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. Принцип этапности (стадийности) создания АСУ. Процесс проектирования АСУП можно рассматривать на трех взаимно обусловленных структурных уровнях: базовом, процедурном, функциональном.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219400" y="1584500"/>
            <a:ext cx="548400" cy="1974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511925" y="0"/>
            <a:ext cx="793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Основные принципы создания АСУП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/>
        </p:nvSpPr>
        <p:spPr>
          <a:xfrm>
            <a:off x="402200" y="1596675"/>
            <a:ext cx="3729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Базовый уровень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характеризует процессы образования первичных данных, их регистрации, сбора и передачи. На этом уровне определяются характеристики движения первичных данных, формируются количественные оценки потоков, маршруты следования документов, временные характеристики источников информации, характеристики ее качества.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436600" y="1264925"/>
            <a:ext cx="4707400" cy="261366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402200" y="7341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Базовый уровень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8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1672525" y="0"/>
            <a:ext cx="4848225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184200" y="773925"/>
            <a:ext cx="7384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Процедурный уровень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реализует процессы преобразования данных и сообщений, поступающих с базового уровня системы. Он обусловливается методами накопления, хранения и обработки данных, обеспечивающими: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оптимизацию процесса реализации заданных алгоритмов;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независимость логической организации массивов информации;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программную организацию, модульную структуру ПО;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– максимальную эффективность при удовлетворении запросов пользователей. Связь между базовыми и процедурными уровнями осуществляется посредством взаимодействия соответствующих баз данных и используемым комплексом технических средств. Именно на процедурном уровне осуществляется селекция и отбор информации.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293913" y="3665325"/>
            <a:ext cx="7849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Связь между базовыми и процедурными уровнями осуществляется посредством взаимодействия соответствующих баз данных и используемым комплексом технических средств. Именно на процедурном уровне осуществляется селекция и отбор информации.</a:t>
            </a:r>
            <a:r>
              <a:rPr lang="ru"/>
              <a:t> </a:t>
            </a: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152400" y="1524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Процедурный уровень</a:t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/>
        </p:nvSpPr>
        <p:spPr>
          <a:xfrm>
            <a:off x="708300" y="1417513"/>
            <a:ext cx="7727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Функциональный уровень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отражает реализацию результатов преобразования данных и передачу информации в функциональные подразделения управляемого объекта. Структура и состав информации на этом уровне полностью определяются требованиями пользователя и методами формирования и выдачи конечных результатов.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29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5994050" y="3031700"/>
            <a:ext cx="2918548" cy="19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/>
        </p:nvSpPr>
        <p:spPr>
          <a:xfrm>
            <a:off x="708300" y="3031700"/>
            <a:ext cx="548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На функциональном уровне обеспечивается возможность удовлетворить информационные потребности пользователей всех рангов в следующих направлениях: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708300" y="4036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Функциональный уровень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/>
        </p:nvSpPr>
        <p:spPr>
          <a:xfrm>
            <a:off x="1470450" y="831388"/>
            <a:ext cx="6950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регламентная плановая информация (параметры и характеристики объектов производственного процесса на планируемый период);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регламентная учетная информация, отражающая основные показатели производственной деятельности объекта управления;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информация об отклонении хода производственного процесса от планируемых параметров и временных характеристик;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2762850" y="2959375"/>
            <a:ext cx="5657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информация для принятия управленческих решений при изменении ситуаций, зависящих от внешних и внутренних факторов;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конкретизация отдельных элементов состояния производственного процесса в реальном масштабе (диалоговый режим получения информации).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" y="2959349"/>
            <a:ext cx="2423770" cy="21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417400" y="1656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Функциональный уровень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/>
        </p:nvSpPr>
        <p:spPr>
          <a:xfrm>
            <a:off x="2941050" y="213250"/>
            <a:ext cx="32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Контрольные вопросы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2596200" y="2171550"/>
            <a:ext cx="39516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2. Назовите Подсистемы АСУ.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772950" y="1499335"/>
            <a:ext cx="76677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1. Перечислите основные этапы анализа существующей системы управления.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2596200" y="2982863"/>
            <a:ext cx="39516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3. Перечислите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подсистемы  обеспечивающей части АСУ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1460850" y="3794175"/>
            <a:ext cx="62919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4. Какие основные принципы создания АСУ предприятия?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055" y="292825"/>
            <a:ext cx="4820350" cy="45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468050" y="136175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составе большинства АСУ принято выделять функциональную и обеспечивающую части (рис. 3). </a:t>
            </a:r>
            <a:br>
              <a:rPr lang="ru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 часть</a:t>
            </a:r>
            <a:r>
              <a:rPr lang="ru" sz="1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подразделяется на подсистемы, выполняющие основные функции управления объектом автоматизации (например предприятия). Необходимость выделения функциональных подсистем определяется сложностью управления современными производственными системами.</a:t>
            </a:r>
            <a:endParaRPr sz="1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/>
        </p:nvSpPr>
        <p:spPr>
          <a:xfrm>
            <a:off x="2360925" y="1894650"/>
            <a:ext cx="691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0" y="1593050"/>
            <a:ext cx="4572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Обеспечивающая часть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представляет собой комплекс методов, объединенных в соответствии с их спецификой и обеспечивающих решение задач во всех функциональных подсистемах АСУ.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6370175" y="-7000"/>
            <a:ext cx="3212900" cy="1807256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01" name="Google Shape;101;p15"/>
          <p:cNvSpPr/>
          <p:nvPr/>
        </p:nvSpPr>
        <p:spPr>
          <a:xfrm>
            <a:off x="5595000" y="1380575"/>
            <a:ext cx="3098700" cy="23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Информационное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5633700" y="1773025"/>
            <a:ext cx="3021300" cy="23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Техническое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5633700" y="2165475"/>
            <a:ext cx="3021300" cy="42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Математическое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5633700" y="2679076"/>
            <a:ext cx="3021300" cy="3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Лингвистическое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595000" y="988125"/>
            <a:ext cx="2786100" cy="23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Программное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5636100" y="3623525"/>
            <a:ext cx="2703900" cy="3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Методическое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5626650" y="4083125"/>
            <a:ext cx="2786100" cy="3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Правовое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5636100" y="3163926"/>
            <a:ext cx="3213000" cy="3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Организационное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626650" y="4542725"/>
            <a:ext cx="2958000" cy="42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Эргономическое обеспечение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-663025" y="3336250"/>
            <a:ext cx="3212900" cy="1807256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11" name="Google Shape;111;p15"/>
          <p:cNvSpPr/>
          <p:nvPr/>
        </p:nvSpPr>
        <p:spPr>
          <a:xfrm>
            <a:off x="5310700" y="1025025"/>
            <a:ext cx="213300" cy="4215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5310700" y="1503025"/>
            <a:ext cx="213300" cy="3135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5364425" y="1873025"/>
            <a:ext cx="213300" cy="3135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5381700" y="2258225"/>
            <a:ext cx="213300" cy="476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5381700" y="2806613"/>
            <a:ext cx="213300" cy="476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5381700" y="3355025"/>
            <a:ext cx="213300" cy="4215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5381700" y="3848225"/>
            <a:ext cx="213300" cy="476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5381700" y="4396625"/>
            <a:ext cx="213300" cy="476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5791400" y="343775"/>
            <a:ext cx="23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160025" y="212575"/>
            <a:ext cx="451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Обеспечивающая часть объединяет, такие обеспечения как: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383100" y="2873025"/>
            <a:ext cx="2464875" cy="216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313125" y="715075"/>
            <a:ext cx="5231400" cy="102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Программное обеспечение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совокупность системных и прикладных программ, реализующих нормальное функционирование АСУ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313025" y="2044850"/>
            <a:ext cx="5231400" cy="216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Информационное обеспечение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совокупность системно-ориентированных данных, описывающих принятый в системе словарь базовых описаний (классификаторы, типовые модели, элементы автоматизации и т.д.), и актуальных данных о состоянии информационной модели объекта автоматизации (объекта управления) на всех этапах его жизненного цикла.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322225" y="0"/>
            <a:ext cx="6095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Обеспечивающая часть объединяет, такие обеспечения как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28075" y="3087775"/>
            <a:ext cx="3100399" cy="2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1398950" y="868600"/>
            <a:ext cx="604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Техническое обеспечение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– совокупность средств реализации управляющих воздействий, средств получения, ввода, отображения, использования и передачи данных.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3717475" y="2031375"/>
            <a:ext cx="5192100" cy="29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 технических средств составляют: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компьютеры любых моделей;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устройства сбора, накопления, обработки, передачи и вывода информации;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устройства передачи данных и линий связи;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оргтехника и устройства автоматического съема информации;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эксплуатационные материалы и др.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1444950" y="0"/>
            <a:ext cx="625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Обеспечивающая часть объединяет, такие обеспечения как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 amt="10000"/>
          </a:blip>
          <a:srcRect t="-2889" b="2890"/>
          <a:stretch/>
        </p:blipFill>
        <p:spPr>
          <a:xfrm>
            <a:off x="2211900" y="107075"/>
            <a:ext cx="4535725" cy="45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1021050" y="1325038"/>
            <a:ext cx="7589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Математическое обеспечение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совокупность математических методов, моделей и алгоритмов обработки информации, используемых при функционировании системы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021050" y="3048250"/>
            <a:ext cx="710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Правовое обеспечение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совокупность правовых норм, регламентирующих правоотношения при функционировании АС и юридический статус результатов ее функционирования.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190025" y="173175"/>
            <a:ext cx="629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Обеспечивающая часть объединяет, такие обеспечения как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0"/>
            <a:ext cx="9144003" cy="46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175650" y="1370250"/>
            <a:ext cx="3864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Лингвистическое обеспечение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совокупность языковых средств для формализации естественного языка, построения и сочетания ин- 23 формационных единиц, используемых в АС при функционировании системы для общения с КСА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980425" y="1219700"/>
            <a:ext cx="3864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Lato"/>
                <a:ea typeface="Lato"/>
                <a:cs typeface="Lato"/>
                <a:sym typeface="Lato"/>
              </a:rPr>
              <a:t>Организационное и методическое обеспечение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 – совокупность документов, определяющих организационную структуру объекта и системы автоматизации, необходимые для выполнения конкретных автоматизируемых функций, деятельность в условиях функционирования системы, а также формы представления результатов деятельности.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444950" y="0"/>
            <a:ext cx="625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Обеспечивающая часть объединяет, такие обеспечения как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2323172" y="2068875"/>
            <a:ext cx="3450451" cy="2529474"/>
          </a:xfrm>
          <a:prstGeom prst="rect">
            <a:avLst/>
          </a:prstGeom>
          <a:noFill/>
          <a:ln>
            <a:noFill/>
          </a:ln>
          <a:effectLst>
            <a:reflection endPos="14000" fadeDir="5400012" sy="-100000" algn="bl" rotWithShape="0"/>
          </a:effectLst>
        </p:spPr>
      </p:pic>
      <p:sp>
        <p:nvSpPr>
          <p:cNvPr id="158" name="Google Shape;158;p20"/>
          <p:cNvSpPr txBox="1"/>
          <p:nvPr/>
        </p:nvSpPr>
        <p:spPr>
          <a:xfrm>
            <a:off x="841000" y="719125"/>
            <a:ext cx="7179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Эргономическое обеспечение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– совокупность взаимосвязанных требований, направленных на согласование технических характеристик КСА, параметров рабочей среды на рабочем месте с психологическими, психофизиологическими, антропометрическими, физиологическими характеристиками и возможностями человека-оператора.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444950" y="0"/>
            <a:ext cx="625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Обеспечивающая часть объединяет, такие обеспечения как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524100" y="983900"/>
            <a:ext cx="79956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Внутреннее строение АСУ характеризуют при помощи структур, описывающих устойчивые связи между их элементами. При этом используют следующие виды структур, отличающиеся типами элементов и связей между ними: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функциональные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(элементы – функции, задачи, процедуры; связи – информационные);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технические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(элементы – устройства, компоненты и комплексы; связи – линии и каналы связи);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организационные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(элементы – коллективы людей и отдельные исполнители; связи – информационные, соподчинения и взаимодействия);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 amt="77000"/>
          </a:blip>
          <a:srcRect r="28402" b="13299"/>
          <a:stretch/>
        </p:blipFill>
        <p:spPr>
          <a:xfrm>
            <a:off x="5374050" y="2004075"/>
            <a:ext cx="3769950" cy="31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2810100" y="125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latin typeface="Times New Roman"/>
                <a:ea typeface="Times New Roman"/>
                <a:cs typeface="Times New Roman"/>
                <a:sym typeface="Times New Roman"/>
              </a:rPr>
              <a:t>Внутреннее строение АСУ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1151</Words>
  <Application>Microsoft Office PowerPoint</Application>
  <PresentationFormat>Экран (16:9)</PresentationFormat>
  <Paragraphs>81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Raleway</vt:lpstr>
      <vt:lpstr>Times New Roman</vt:lpstr>
      <vt:lpstr>Arial</vt:lpstr>
      <vt:lpstr>Lato</vt:lpstr>
      <vt:lpstr>Streamline</vt:lpstr>
      <vt:lpstr>Структура информации моделей объекта управления. Типовая структура Автоматизированных систем управления (АСУ)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информации моделей объекта управления. Типовая структура Автоматизированных систем управления (АСУ)</dc:title>
  <cp:lastModifiedBy>Бихе Анжела Викторовна</cp:lastModifiedBy>
  <cp:revision>3</cp:revision>
  <dcterms:modified xsi:type="dcterms:W3CDTF">2023-06-13T11:31:02Z</dcterms:modified>
</cp:coreProperties>
</file>