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9994" y="1364776"/>
            <a:ext cx="7861110" cy="2363082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французской философии просвещения 18 века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169994" y="8018583"/>
            <a:ext cx="3357350" cy="87923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2105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www.artwall.ru/files/products/poster_p-37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834" y="484494"/>
            <a:ext cx="5819848" cy="31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c.pics.livejournal.com/agritura/16089606/7787431/7787431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834" y="2499032"/>
            <a:ext cx="5819848" cy="435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originals/e0/be/80/e0be804f4e0bdf4975709ec2e8111f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86" y="484494"/>
            <a:ext cx="5500048" cy="36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472" y="201930"/>
            <a:ext cx="7970293" cy="46402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  18 века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https://www.decorarconarte.com/wp-content/uploads/2020/06/40540-Lesur_Henri_Victor_A_Paris_Street_Scene_in_The_Time_Of_Louis_X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86" y="4150650"/>
            <a:ext cx="5500048" cy="27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79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rtpostergallery.ru/userdata/image/thumbs/11/b2/11b28485f01b53546dc0dd1c8973eb1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36" y="1764850"/>
            <a:ext cx="5782173" cy="4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horizonhardcover.files.wordpress.com/2015/09/7301-ful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671" y="2479840"/>
            <a:ext cx="3592776" cy="38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39" y="518614"/>
            <a:ext cx="11029665" cy="1153235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Просвещение – это, прежде всего, эпоха торжества разума. Её девиз: «Знание и образование, свет разума спасут мир, сделают его лучше!»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74386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871" y="614149"/>
            <a:ext cx="5437494" cy="545911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Французская революция</a:t>
            </a:r>
            <a:endParaRPr lang="ru-RU" i="1" dirty="0"/>
          </a:p>
        </p:txBody>
      </p:sp>
      <p:pic>
        <p:nvPicPr>
          <p:cNvPr id="3080" name="Picture 8" descr="https://phonoteka.org/uploads/posts/2021-06/1622534676_20-phonoteka_org-p-velikaya-frantsuzskaya-revolyutsiya-art-kr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96" y="2391508"/>
            <a:ext cx="5116722" cy="36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iantbomb.com/a/uploads/screen_kubrick/0/27/822582-untitle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24" y="1342940"/>
            <a:ext cx="6065672" cy="37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8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3/1614588263_20-p-ideya-na-belom-fone-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" t="-1" r="63905" b="39376"/>
          <a:stretch/>
        </p:blipFill>
        <p:spPr bwMode="auto">
          <a:xfrm rot="528578">
            <a:off x="7086788" y="1773692"/>
            <a:ext cx="4271029" cy="41540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55844" y="664906"/>
            <a:ext cx="872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просветителей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301" y="1471138"/>
            <a:ext cx="10467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1.Главная идея Просвещения – идея прогрессивной роли разума, образования, науки;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301" y="2267326"/>
            <a:ext cx="3070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2.Идея прогресса;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301" y="2719266"/>
            <a:ext cx="438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3.Идея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4505" y="3238266"/>
            <a:ext cx="671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4.Идея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неотчуждаемых прав и свобод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506" y="4142147"/>
            <a:ext cx="448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5.1.Идея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всесилия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505" y="3677994"/>
            <a:ext cx="4212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5.Идея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всех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505" y="4579387"/>
            <a:ext cx="143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Деизм;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505" y="5041052"/>
            <a:ext cx="249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Материализм.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7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904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nteresnyefakty.org/wp-content/uploads/vo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61" y="552905"/>
            <a:ext cx="5145206" cy="565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96837" y="552905"/>
            <a:ext cx="407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Франсуа Мари Аруэ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1910" y="113768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(1694-1778)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9251" y="1722455"/>
            <a:ext cx="44082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B2E2F"/>
                </a:solidFill>
                <a:latin typeface="Gilroy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французский философ и мыслитель, прозаик и поэт, трагик и сатирик, историк, просветитель и публицист.</a:t>
            </a:r>
          </a:p>
        </p:txBody>
      </p:sp>
    </p:spTree>
    <p:extLst>
      <p:ext uri="{BB962C8B-B14F-4D97-AF65-F5344CB8AC3E}">
        <p14:creationId xmlns:p14="http://schemas.microsoft.com/office/powerpoint/2010/main" xmlns="" val="1189931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85</Words>
  <Application>Microsoft Office PowerPoint</Application>
  <PresentationFormat>Произвольный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Общая характеристика французской философии просвещения 18 века</vt:lpstr>
      <vt:lpstr>Франция  18 века</vt:lpstr>
      <vt:lpstr>Просвещение – это, прежде всего, эпоха торжества разума. Её девиз: «Знание и образование, свет разума спасут мир, сделают его лучше!» </vt:lpstr>
      <vt:lpstr>Французская революция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французской философии просвещения 18 века</dc:title>
  <dc:creator>Acer</dc:creator>
  <cp:lastModifiedBy>dkflbr</cp:lastModifiedBy>
  <cp:revision>15</cp:revision>
  <dcterms:created xsi:type="dcterms:W3CDTF">2022-11-09T15:38:17Z</dcterms:created>
  <dcterms:modified xsi:type="dcterms:W3CDTF">2023-03-11T07:45:54Z</dcterms:modified>
</cp:coreProperties>
</file>