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6" r:id="rId9"/>
    <p:sldId id="267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951ED7-A493-45AD-8570-285FB85190E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8B97FA-82B6-46DD-B133-62D4F2A3A88F}">
      <dgm:prSet phldrT="[Текст]"/>
      <dgm:spPr/>
      <dgm:t>
        <a:bodyPr/>
        <a:lstStyle/>
        <a:p>
          <a:r>
            <a:rPr kumimoji="0" lang="ru-RU" b="1" i="1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Макрологистический</a:t>
          </a:r>
          <a:endParaRPr lang="ru-RU" b="1" i="1" u="none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E266C5BF-1C31-413B-BDBF-5FAF3D96A256}" type="parTrans" cxnId="{408DC277-A204-4496-A84A-2C23F9601985}">
      <dgm:prSet/>
      <dgm:spPr/>
      <dgm:t>
        <a:bodyPr/>
        <a:lstStyle/>
        <a:p>
          <a:endParaRPr lang="ru-RU" u="none"/>
        </a:p>
      </dgm:t>
    </dgm:pt>
    <dgm:pt modelId="{4BC5A487-0FEF-4E27-8E92-C028582EEDCB}" type="sibTrans" cxnId="{408DC277-A204-4496-A84A-2C23F9601985}">
      <dgm:prSet/>
      <dgm:spPr/>
      <dgm:t>
        <a:bodyPr/>
        <a:lstStyle/>
        <a:p>
          <a:endParaRPr lang="ru-RU" u="none"/>
        </a:p>
      </dgm:t>
    </dgm:pt>
    <dgm:pt modelId="{777AC266-563F-41BD-8FD4-777E976D8142}">
      <dgm:prSet phldrT="[Текст]" custT="1"/>
      <dgm:spPr/>
      <dgm:t>
        <a:bodyPr/>
        <a:lstStyle/>
        <a:p>
          <a:pPr algn="l"/>
          <a:r>
            <a:rPr kumimoji="0" lang="ru-RU" sz="18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</a:rPr>
            <a:t>связь между предприятиями «поставщик — потребитель»</a:t>
          </a:r>
        </a:p>
      </dgm:t>
    </dgm:pt>
    <dgm:pt modelId="{F196FD51-1FB3-433C-8F9D-5CDA6285FD99}" type="parTrans" cxnId="{B9A30E3F-C0D0-4B65-AFFB-7C8E4919F440}">
      <dgm:prSet/>
      <dgm:spPr/>
      <dgm:t>
        <a:bodyPr/>
        <a:lstStyle/>
        <a:p>
          <a:endParaRPr lang="ru-RU" u="none"/>
        </a:p>
      </dgm:t>
    </dgm:pt>
    <dgm:pt modelId="{01FFF180-8F66-4C5E-9D06-F9AA429CC909}" type="sibTrans" cxnId="{B9A30E3F-C0D0-4B65-AFFB-7C8E4919F440}">
      <dgm:prSet/>
      <dgm:spPr/>
      <dgm:t>
        <a:bodyPr/>
        <a:lstStyle/>
        <a:p>
          <a:endParaRPr lang="ru-RU" u="none"/>
        </a:p>
      </dgm:t>
    </dgm:pt>
    <dgm:pt modelId="{1DDBA541-8375-4335-9CA5-4261CD2B9852}">
      <dgm:prSet phldrT="[Текст]"/>
      <dgm:spPr/>
      <dgm:t>
        <a:bodyPr/>
        <a:lstStyle/>
        <a:p>
          <a:r>
            <a:rPr kumimoji="0" lang="ru-RU" b="1" i="1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Микрологистический</a:t>
          </a:r>
          <a:endParaRPr kumimoji="0" lang="ru-RU" b="1" i="1" u="none" strike="noStrike" cap="none" normalizeH="0" baseline="0" dirty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  <a:ea typeface="Times New Roman" pitchFamily="18" charset="0"/>
            <a:cs typeface="Times New Roman" pitchFamily="18" charset="0"/>
          </a:endParaRPr>
        </a:p>
      </dgm:t>
    </dgm:pt>
    <dgm:pt modelId="{BA52F0C9-017D-44B6-B8AC-86370A8C76EB}" type="parTrans" cxnId="{2F0D4FE0-E99E-45B5-BBF1-C2398FC8EC54}">
      <dgm:prSet/>
      <dgm:spPr/>
      <dgm:t>
        <a:bodyPr/>
        <a:lstStyle/>
        <a:p>
          <a:endParaRPr lang="ru-RU" u="none"/>
        </a:p>
      </dgm:t>
    </dgm:pt>
    <dgm:pt modelId="{5CDD757E-20F5-4178-A088-A53909C9FDB7}" type="sibTrans" cxnId="{2F0D4FE0-E99E-45B5-BBF1-C2398FC8EC54}">
      <dgm:prSet/>
      <dgm:spPr/>
      <dgm:t>
        <a:bodyPr/>
        <a:lstStyle/>
        <a:p>
          <a:endParaRPr lang="ru-RU" u="none"/>
        </a:p>
      </dgm:t>
    </dgm:pt>
    <dgm:pt modelId="{43A1B841-3E1C-4C80-8E23-E7FD6C1F8593}">
      <dgm:prSet phldrT="[Текст]" custT="1"/>
      <dgm:spPr/>
      <dgm:t>
        <a:bodyPr/>
        <a:lstStyle/>
        <a:p>
          <a:r>
            <a:rPr kumimoji="0" lang="ru-RU" sz="18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как подразделение предприятия, выполняющее его цели и задачи</a:t>
          </a:r>
        </a:p>
      </dgm:t>
    </dgm:pt>
    <dgm:pt modelId="{981ACE4E-0408-4E46-91DB-E0AA8654CA3A}" type="parTrans" cxnId="{5F242AF6-3E42-44A7-8240-20B1B665BDFE}">
      <dgm:prSet/>
      <dgm:spPr/>
      <dgm:t>
        <a:bodyPr/>
        <a:lstStyle/>
        <a:p>
          <a:endParaRPr lang="ru-RU" u="none"/>
        </a:p>
      </dgm:t>
    </dgm:pt>
    <dgm:pt modelId="{3B880281-E5EE-40DD-8014-9A78CEB23FB9}" type="sibTrans" cxnId="{5F242AF6-3E42-44A7-8240-20B1B665BDFE}">
      <dgm:prSet/>
      <dgm:spPr/>
      <dgm:t>
        <a:bodyPr/>
        <a:lstStyle/>
        <a:p>
          <a:endParaRPr lang="ru-RU" u="none"/>
        </a:p>
      </dgm:t>
    </dgm:pt>
    <dgm:pt modelId="{2D252831-5458-4C7A-B764-D2BB753960A1}">
      <dgm:prSet phldrT="[Текст]"/>
      <dgm:spPr/>
      <dgm:t>
        <a:bodyPr/>
        <a:lstStyle/>
        <a:p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rPr>
            <a:t>Самостоятельная система</a:t>
          </a:r>
        </a:p>
      </dgm:t>
    </dgm:pt>
    <dgm:pt modelId="{620B7531-9D79-49D3-8E4A-995D68553E54}" type="parTrans" cxnId="{85E0773D-72C3-4498-9D6E-D43E4543A68D}">
      <dgm:prSet/>
      <dgm:spPr/>
      <dgm:t>
        <a:bodyPr/>
        <a:lstStyle/>
        <a:p>
          <a:endParaRPr lang="ru-RU" u="none"/>
        </a:p>
      </dgm:t>
    </dgm:pt>
    <dgm:pt modelId="{791F1CED-48CA-4552-80F6-6FAAE2BAAF01}" type="sibTrans" cxnId="{85E0773D-72C3-4498-9D6E-D43E4543A68D}">
      <dgm:prSet/>
      <dgm:spPr/>
      <dgm:t>
        <a:bodyPr/>
        <a:lstStyle/>
        <a:p>
          <a:endParaRPr lang="ru-RU" u="none"/>
        </a:p>
      </dgm:t>
    </dgm:pt>
    <dgm:pt modelId="{ABD4710E-D395-4580-8324-0CEF7FD63C56}">
      <dgm:prSet phldrT="[Текст]" custT="1"/>
      <dgm:spPr/>
      <dgm:t>
        <a:bodyPr/>
        <a:lstStyle/>
        <a:p>
          <a:r>
            <a:rPr kumimoji="0" lang="ru-RU" sz="18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закупочная логистика выступает как связь собственных элементов</a:t>
          </a:r>
        </a:p>
      </dgm:t>
    </dgm:pt>
    <dgm:pt modelId="{14EDAFA4-2032-4E20-BD16-9C2D6C5E9E26}" type="parTrans" cxnId="{9CBFA275-D2FF-44AC-8458-6C3AB33612D6}">
      <dgm:prSet/>
      <dgm:spPr/>
      <dgm:t>
        <a:bodyPr/>
        <a:lstStyle/>
        <a:p>
          <a:endParaRPr lang="ru-RU" u="none"/>
        </a:p>
      </dgm:t>
    </dgm:pt>
    <dgm:pt modelId="{77EA574E-FF64-44BA-B3BF-8DB092DF0D5A}" type="sibTrans" cxnId="{9CBFA275-D2FF-44AC-8458-6C3AB33612D6}">
      <dgm:prSet/>
      <dgm:spPr/>
      <dgm:t>
        <a:bodyPr/>
        <a:lstStyle/>
        <a:p>
          <a:endParaRPr lang="ru-RU" u="none"/>
        </a:p>
      </dgm:t>
    </dgm:pt>
    <dgm:pt modelId="{74E81AC3-5ACC-4627-9631-0C8C681A448E}" type="pres">
      <dgm:prSet presAssocID="{C0951ED7-A493-45AD-8570-285FB85190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45D520-4E5A-4DA9-8ACA-9151B28449FC}" type="pres">
      <dgm:prSet presAssocID="{788B97FA-82B6-46DD-B133-62D4F2A3A88F}" presName="composite" presStyleCnt="0"/>
      <dgm:spPr/>
    </dgm:pt>
    <dgm:pt modelId="{9B405D5F-5C02-4B59-892D-40C3E5BEED98}" type="pres">
      <dgm:prSet presAssocID="{788B97FA-82B6-46DD-B133-62D4F2A3A88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D9E41-83D2-4ACC-935C-C471D7A9C27F}" type="pres">
      <dgm:prSet presAssocID="{788B97FA-82B6-46DD-B133-62D4F2A3A88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BAF00-9738-4414-9E6B-A4F4846DB18F}" type="pres">
      <dgm:prSet presAssocID="{4BC5A487-0FEF-4E27-8E92-C028582EEDCB}" presName="space" presStyleCnt="0"/>
      <dgm:spPr/>
    </dgm:pt>
    <dgm:pt modelId="{DC88A478-FCA0-4BA1-9C0C-531E788531F5}" type="pres">
      <dgm:prSet presAssocID="{1DDBA541-8375-4335-9CA5-4261CD2B9852}" presName="composite" presStyleCnt="0"/>
      <dgm:spPr/>
    </dgm:pt>
    <dgm:pt modelId="{A665686C-1379-42FC-A63D-706EE55820E6}" type="pres">
      <dgm:prSet presAssocID="{1DDBA541-8375-4335-9CA5-4261CD2B985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699E21-2C44-4568-A2F6-62447B7DEE31}" type="pres">
      <dgm:prSet presAssocID="{1DDBA541-8375-4335-9CA5-4261CD2B985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4ACC44-EC6B-43D9-A2B9-5AFFC46330E9}" type="pres">
      <dgm:prSet presAssocID="{5CDD757E-20F5-4178-A088-A53909C9FDB7}" presName="space" presStyleCnt="0"/>
      <dgm:spPr/>
    </dgm:pt>
    <dgm:pt modelId="{68C68A66-072D-434F-AFDB-4FD5F1EB8A98}" type="pres">
      <dgm:prSet presAssocID="{2D252831-5458-4C7A-B764-D2BB753960A1}" presName="composite" presStyleCnt="0"/>
      <dgm:spPr/>
    </dgm:pt>
    <dgm:pt modelId="{950A2CC3-4447-4975-9C84-73A8C8E8F4A4}" type="pres">
      <dgm:prSet presAssocID="{2D252831-5458-4C7A-B764-D2BB753960A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1EDF9B-1FB0-4887-9736-4B0566F2A106}" type="pres">
      <dgm:prSet presAssocID="{2D252831-5458-4C7A-B764-D2BB753960A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6AB210-DDDA-4285-8B16-2CB0036106B9}" type="presOf" srcId="{2D252831-5458-4C7A-B764-D2BB753960A1}" destId="{950A2CC3-4447-4975-9C84-73A8C8E8F4A4}" srcOrd="0" destOrd="0" presId="urn:microsoft.com/office/officeart/2005/8/layout/hList1"/>
    <dgm:cxn modelId="{9CBFA275-D2FF-44AC-8458-6C3AB33612D6}" srcId="{2D252831-5458-4C7A-B764-D2BB753960A1}" destId="{ABD4710E-D395-4580-8324-0CEF7FD63C56}" srcOrd="0" destOrd="0" parTransId="{14EDAFA4-2032-4E20-BD16-9C2D6C5E9E26}" sibTransId="{77EA574E-FF64-44BA-B3BF-8DB092DF0D5A}"/>
    <dgm:cxn modelId="{7C34A315-E528-455E-904E-D4D8693280FE}" type="presOf" srcId="{43A1B841-3E1C-4C80-8E23-E7FD6C1F8593}" destId="{E1699E21-2C44-4568-A2F6-62447B7DEE31}" srcOrd="0" destOrd="0" presId="urn:microsoft.com/office/officeart/2005/8/layout/hList1"/>
    <dgm:cxn modelId="{00587356-0D62-4F3A-BE6A-AE88C6B8D4D6}" type="presOf" srcId="{777AC266-563F-41BD-8FD4-777E976D8142}" destId="{99CD9E41-83D2-4ACC-935C-C471D7A9C27F}" srcOrd="0" destOrd="0" presId="urn:microsoft.com/office/officeart/2005/8/layout/hList1"/>
    <dgm:cxn modelId="{2AE9037A-A66E-4A4A-815F-4395468E199A}" type="presOf" srcId="{C0951ED7-A493-45AD-8570-285FB85190E1}" destId="{74E81AC3-5ACC-4627-9631-0C8C681A448E}" srcOrd="0" destOrd="0" presId="urn:microsoft.com/office/officeart/2005/8/layout/hList1"/>
    <dgm:cxn modelId="{096865E1-1769-476D-AADB-53E37A748B3F}" type="presOf" srcId="{ABD4710E-D395-4580-8324-0CEF7FD63C56}" destId="{691EDF9B-1FB0-4887-9736-4B0566F2A106}" srcOrd="0" destOrd="0" presId="urn:microsoft.com/office/officeart/2005/8/layout/hList1"/>
    <dgm:cxn modelId="{2F0D4FE0-E99E-45B5-BBF1-C2398FC8EC54}" srcId="{C0951ED7-A493-45AD-8570-285FB85190E1}" destId="{1DDBA541-8375-4335-9CA5-4261CD2B9852}" srcOrd="1" destOrd="0" parTransId="{BA52F0C9-017D-44B6-B8AC-86370A8C76EB}" sibTransId="{5CDD757E-20F5-4178-A088-A53909C9FDB7}"/>
    <dgm:cxn modelId="{AD078B0C-EBC5-4B4F-92CA-A2561CA0B7DF}" type="presOf" srcId="{1DDBA541-8375-4335-9CA5-4261CD2B9852}" destId="{A665686C-1379-42FC-A63D-706EE55820E6}" srcOrd="0" destOrd="0" presId="urn:microsoft.com/office/officeart/2005/8/layout/hList1"/>
    <dgm:cxn modelId="{B9A30E3F-C0D0-4B65-AFFB-7C8E4919F440}" srcId="{788B97FA-82B6-46DD-B133-62D4F2A3A88F}" destId="{777AC266-563F-41BD-8FD4-777E976D8142}" srcOrd="0" destOrd="0" parTransId="{F196FD51-1FB3-433C-8F9D-5CDA6285FD99}" sibTransId="{01FFF180-8F66-4C5E-9D06-F9AA429CC909}"/>
    <dgm:cxn modelId="{408DC277-A204-4496-A84A-2C23F9601985}" srcId="{C0951ED7-A493-45AD-8570-285FB85190E1}" destId="{788B97FA-82B6-46DD-B133-62D4F2A3A88F}" srcOrd="0" destOrd="0" parTransId="{E266C5BF-1C31-413B-BDBF-5FAF3D96A256}" sibTransId="{4BC5A487-0FEF-4E27-8E92-C028582EEDCB}"/>
    <dgm:cxn modelId="{5F242AF6-3E42-44A7-8240-20B1B665BDFE}" srcId="{1DDBA541-8375-4335-9CA5-4261CD2B9852}" destId="{43A1B841-3E1C-4C80-8E23-E7FD6C1F8593}" srcOrd="0" destOrd="0" parTransId="{981ACE4E-0408-4E46-91DB-E0AA8654CA3A}" sibTransId="{3B880281-E5EE-40DD-8014-9A78CEB23FB9}"/>
    <dgm:cxn modelId="{186B075B-3AA6-4F48-913B-B6393E5F7ACB}" type="presOf" srcId="{788B97FA-82B6-46DD-B133-62D4F2A3A88F}" destId="{9B405D5F-5C02-4B59-892D-40C3E5BEED98}" srcOrd="0" destOrd="0" presId="urn:microsoft.com/office/officeart/2005/8/layout/hList1"/>
    <dgm:cxn modelId="{85E0773D-72C3-4498-9D6E-D43E4543A68D}" srcId="{C0951ED7-A493-45AD-8570-285FB85190E1}" destId="{2D252831-5458-4C7A-B764-D2BB753960A1}" srcOrd="2" destOrd="0" parTransId="{620B7531-9D79-49D3-8E4A-995D68553E54}" sibTransId="{791F1CED-48CA-4552-80F6-6FAAE2BAAF01}"/>
    <dgm:cxn modelId="{A3D2CAA6-7FDB-4D61-9E49-EE4391B14BFA}" type="presParOf" srcId="{74E81AC3-5ACC-4627-9631-0C8C681A448E}" destId="{A545D520-4E5A-4DA9-8ACA-9151B28449FC}" srcOrd="0" destOrd="0" presId="urn:microsoft.com/office/officeart/2005/8/layout/hList1"/>
    <dgm:cxn modelId="{8FD42DCF-161A-4882-9097-F80DB1893AF8}" type="presParOf" srcId="{A545D520-4E5A-4DA9-8ACA-9151B28449FC}" destId="{9B405D5F-5C02-4B59-892D-40C3E5BEED98}" srcOrd="0" destOrd="0" presId="urn:microsoft.com/office/officeart/2005/8/layout/hList1"/>
    <dgm:cxn modelId="{FC20F4AA-72BD-4D33-AA1C-C4CA0BC2A1E1}" type="presParOf" srcId="{A545D520-4E5A-4DA9-8ACA-9151B28449FC}" destId="{99CD9E41-83D2-4ACC-935C-C471D7A9C27F}" srcOrd="1" destOrd="0" presId="urn:microsoft.com/office/officeart/2005/8/layout/hList1"/>
    <dgm:cxn modelId="{388494D0-D30E-46D5-B411-522C2591EF59}" type="presParOf" srcId="{74E81AC3-5ACC-4627-9631-0C8C681A448E}" destId="{A95BAF00-9738-4414-9E6B-A4F4846DB18F}" srcOrd="1" destOrd="0" presId="urn:microsoft.com/office/officeart/2005/8/layout/hList1"/>
    <dgm:cxn modelId="{86D3F47B-5A83-4DF4-97DB-4E1FFAD2D06D}" type="presParOf" srcId="{74E81AC3-5ACC-4627-9631-0C8C681A448E}" destId="{DC88A478-FCA0-4BA1-9C0C-531E788531F5}" srcOrd="2" destOrd="0" presId="urn:microsoft.com/office/officeart/2005/8/layout/hList1"/>
    <dgm:cxn modelId="{7035673D-D345-4673-8726-49F6FB709F90}" type="presParOf" srcId="{DC88A478-FCA0-4BA1-9C0C-531E788531F5}" destId="{A665686C-1379-42FC-A63D-706EE55820E6}" srcOrd="0" destOrd="0" presId="urn:microsoft.com/office/officeart/2005/8/layout/hList1"/>
    <dgm:cxn modelId="{3DAC784F-C613-4D6A-8E16-D29079818724}" type="presParOf" srcId="{DC88A478-FCA0-4BA1-9C0C-531E788531F5}" destId="{E1699E21-2C44-4568-A2F6-62447B7DEE31}" srcOrd="1" destOrd="0" presId="urn:microsoft.com/office/officeart/2005/8/layout/hList1"/>
    <dgm:cxn modelId="{B1FCF028-6032-4F35-BACC-67AC29EC9628}" type="presParOf" srcId="{74E81AC3-5ACC-4627-9631-0C8C681A448E}" destId="{654ACC44-EC6B-43D9-A2B9-5AFFC46330E9}" srcOrd="3" destOrd="0" presId="urn:microsoft.com/office/officeart/2005/8/layout/hList1"/>
    <dgm:cxn modelId="{3D363008-3389-490D-9749-7E34F50ED0BC}" type="presParOf" srcId="{74E81AC3-5ACC-4627-9631-0C8C681A448E}" destId="{68C68A66-072D-434F-AFDB-4FD5F1EB8A98}" srcOrd="4" destOrd="0" presId="urn:microsoft.com/office/officeart/2005/8/layout/hList1"/>
    <dgm:cxn modelId="{8D4DA0A8-C0F9-4C83-A415-A6DE099C1E6A}" type="presParOf" srcId="{68C68A66-072D-434F-AFDB-4FD5F1EB8A98}" destId="{950A2CC3-4447-4975-9C84-73A8C8E8F4A4}" srcOrd="0" destOrd="0" presId="urn:microsoft.com/office/officeart/2005/8/layout/hList1"/>
    <dgm:cxn modelId="{F191A27C-BB30-4B92-9E20-856524F0171F}" type="presParOf" srcId="{68C68A66-072D-434F-AFDB-4FD5F1EB8A98}" destId="{691EDF9B-1FB0-4887-9736-4B0566F2A10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EC8AAD-70E9-48AD-8E5F-7E3CA917FB99}" type="doc">
      <dgm:prSet loTypeId="urn:microsoft.com/office/officeart/2005/8/layout/vList2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7B38352-303E-4668-87B6-FED54F470E4C}" type="pres">
      <dgm:prSet presAssocID="{6EEC8AAD-70E9-48AD-8E5F-7E3CA917FB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3347E62D-9E63-4759-B8A5-814B7BECBCEC}" type="presOf" srcId="{6EEC8AAD-70E9-48AD-8E5F-7E3CA917FB99}" destId="{D7B38352-303E-4668-87B6-FED54F470E4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00C6C7-B1EF-427F-BCC3-855737E64A73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909665-A8D8-4EBF-9FD6-32973956DDC0}">
      <dgm:prSet phldrT="[Текст]" custT="1"/>
      <dgm:spPr/>
      <dgm:t>
        <a:bodyPr/>
        <a:lstStyle/>
        <a:p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Выявление потребностей, планирование закупок:</a:t>
          </a:r>
        </a:p>
      </dgm:t>
    </dgm:pt>
    <dgm:pt modelId="{BF293DB7-EFD5-4D37-A660-6AE2D88D326B}" type="parTrans" cxnId="{AA8DD5BC-6B0E-4FD6-835E-D36794B93F1F}">
      <dgm:prSet/>
      <dgm:spPr/>
      <dgm:t>
        <a:bodyPr/>
        <a:lstStyle/>
        <a:p>
          <a:endParaRPr lang="ru-RU" sz="1000"/>
        </a:p>
      </dgm:t>
    </dgm:pt>
    <dgm:pt modelId="{3211770A-B8E2-41A1-8918-B8F09A59CB76}" type="sibTrans" cxnId="{AA8DD5BC-6B0E-4FD6-835E-D36794B93F1F}">
      <dgm:prSet/>
      <dgm:spPr/>
      <dgm:t>
        <a:bodyPr/>
        <a:lstStyle/>
        <a:p>
          <a:endParaRPr lang="ru-RU" sz="1000"/>
        </a:p>
      </dgm:t>
    </dgm:pt>
    <dgm:pt modelId="{54C9BBBE-82FC-483D-8C60-ED2BF87367AC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Режим деятельности компании (темп производства или торговли);</a:t>
          </a:r>
          <a:endParaRPr lang="ru-RU" sz="1000" dirty="0">
            <a:latin typeface="Bookman Old Style" pitchFamily="18" charset="0"/>
          </a:endParaRPr>
        </a:p>
      </dgm:t>
    </dgm:pt>
    <dgm:pt modelId="{7EC5140E-05EF-4BEA-AF24-07FE1F241607}" type="parTrans" cxnId="{577CE830-6073-4D30-82AC-2322875BBC44}">
      <dgm:prSet/>
      <dgm:spPr/>
      <dgm:t>
        <a:bodyPr/>
        <a:lstStyle/>
        <a:p>
          <a:endParaRPr lang="ru-RU" sz="1000"/>
        </a:p>
      </dgm:t>
    </dgm:pt>
    <dgm:pt modelId="{059000B7-1CD5-4038-85D2-34DEEB15FA04}" type="sibTrans" cxnId="{577CE830-6073-4D30-82AC-2322875BBC44}">
      <dgm:prSet/>
      <dgm:spPr/>
      <dgm:t>
        <a:bodyPr/>
        <a:lstStyle/>
        <a:p>
          <a:endParaRPr lang="ru-RU" sz="1000"/>
        </a:p>
      </dgm:t>
    </dgm:pt>
    <dgm:pt modelId="{836388DC-3638-4776-A0FA-55FAAD9E9595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Необходимый объем запасов;</a:t>
          </a:r>
          <a:endParaRPr lang="ru-RU" sz="1000" dirty="0">
            <a:latin typeface="Bookman Old Style" pitchFamily="18" charset="0"/>
          </a:endParaRPr>
        </a:p>
      </dgm:t>
    </dgm:pt>
    <dgm:pt modelId="{B84B7CEB-37F4-4655-B72D-97949ABD4F16}" type="parTrans" cxnId="{6E7B4508-6D73-4E67-948C-DF442F0B8020}">
      <dgm:prSet/>
      <dgm:spPr/>
      <dgm:t>
        <a:bodyPr/>
        <a:lstStyle/>
        <a:p>
          <a:endParaRPr lang="ru-RU" sz="1000"/>
        </a:p>
      </dgm:t>
    </dgm:pt>
    <dgm:pt modelId="{8DC889EE-C0E9-4A74-A63F-F0EC564F3AD4}" type="sibTrans" cxnId="{6E7B4508-6D73-4E67-948C-DF442F0B8020}">
      <dgm:prSet/>
      <dgm:spPr/>
      <dgm:t>
        <a:bodyPr/>
        <a:lstStyle/>
        <a:p>
          <a:endParaRPr lang="ru-RU" sz="1000"/>
        </a:p>
      </dgm:t>
    </dgm:pt>
    <dgm:pt modelId="{339B337B-02EE-4215-B6CA-9699D816F8A5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Текущие запасы по каждой единице;</a:t>
          </a:r>
          <a:endParaRPr lang="ru-RU" sz="1000" dirty="0">
            <a:latin typeface="Bookman Old Style" pitchFamily="18" charset="0"/>
          </a:endParaRPr>
        </a:p>
      </dgm:t>
    </dgm:pt>
    <dgm:pt modelId="{AE393FDB-93CB-4617-A910-25A47602F28F}" type="parTrans" cxnId="{856EEEB2-AAC3-41F5-BC01-3B4F0A61E2CE}">
      <dgm:prSet/>
      <dgm:spPr/>
      <dgm:t>
        <a:bodyPr/>
        <a:lstStyle/>
        <a:p>
          <a:endParaRPr lang="ru-RU" sz="1000"/>
        </a:p>
      </dgm:t>
    </dgm:pt>
    <dgm:pt modelId="{5644FCBA-4981-456E-BA9C-0B6CB629C150}" type="sibTrans" cxnId="{856EEEB2-AAC3-41F5-BC01-3B4F0A61E2CE}">
      <dgm:prSet/>
      <dgm:spPr/>
      <dgm:t>
        <a:bodyPr/>
        <a:lstStyle/>
        <a:p>
          <a:endParaRPr lang="ru-RU" sz="1000"/>
        </a:p>
      </dgm:t>
    </dgm:pt>
    <dgm:pt modelId="{6189AF30-0907-4577-A1C1-CB0DB2802EED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Данные обо всех закупаемых и производимых на предприятии изделиях;</a:t>
          </a:r>
          <a:endParaRPr lang="ru-RU" sz="1000" dirty="0">
            <a:latin typeface="Bookman Old Style" pitchFamily="18" charset="0"/>
          </a:endParaRPr>
        </a:p>
      </dgm:t>
    </dgm:pt>
    <dgm:pt modelId="{4F66D7CA-21A0-41C2-A90D-5F0E4E728005}" type="parTrans" cxnId="{BC9A7B1A-9578-4902-8A63-6A61BA584F32}">
      <dgm:prSet/>
      <dgm:spPr/>
      <dgm:t>
        <a:bodyPr/>
        <a:lstStyle/>
        <a:p>
          <a:endParaRPr lang="ru-RU" sz="1000"/>
        </a:p>
      </dgm:t>
    </dgm:pt>
    <dgm:pt modelId="{1BCDB91F-2A9B-4CCC-A653-30CA5201CC6D}" type="sibTrans" cxnId="{BC9A7B1A-9578-4902-8A63-6A61BA584F32}">
      <dgm:prSet/>
      <dgm:spPr/>
      <dgm:t>
        <a:bodyPr/>
        <a:lstStyle/>
        <a:p>
          <a:endParaRPr lang="ru-RU" sz="1000"/>
        </a:p>
      </dgm:t>
    </dgm:pt>
    <dgm:pt modelId="{93628650-F412-4A85-8060-3A1C7F70812C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Прогноз возникновения потребности;</a:t>
          </a:r>
          <a:endParaRPr lang="ru-RU" sz="1000" dirty="0">
            <a:latin typeface="Bookman Old Style" pitchFamily="18" charset="0"/>
          </a:endParaRPr>
        </a:p>
      </dgm:t>
    </dgm:pt>
    <dgm:pt modelId="{199674EE-DBE8-4C7B-9530-99455A6ACACB}" type="parTrans" cxnId="{AE48C67B-5A10-49D3-9DDA-78E604639176}">
      <dgm:prSet/>
      <dgm:spPr/>
      <dgm:t>
        <a:bodyPr/>
        <a:lstStyle/>
        <a:p>
          <a:endParaRPr lang="ru-RU" sz="1000"/>
        </a:p>
      </dgm:t>
    </dgm:pt>
    <dgm:pt modelId="{65BC5A8A-D604-42FC-9F9C-A342B09B69A8}" type="sibTrans" cxnId="{AE48C67B-5A10-49D3-9DDA-78E604639176}">
      <dgm:prSet/>
      <dgm:spPr/>
      <dgm:t>
        <a:bodyPr/>
        <a:lstStyle/>
        <a:p>
          <a:endParaRPr lang="ru-RU" sz="1000"/>
        </a:p>
      </dgm:t>
    </dgm:pt>
    <dgm:pt modelId="{6923642F-54B8-4B0B-A857-0241286DCA66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Данные о текущих запасах и ближайших заказах.</a:t>
          </a:r>
          <a:endParaRPr lang="ru-RU" sz="1000" dirty="0">
            <a:latin typeface="Bookman Old Style" pitchFamily="18" charset="0"/>
          </a:endParaRPr>
        </a:p>
      </dgm:t>
    </dgm:pt>
    <dgm:pt modelId="{D1649DD6-F7AF-4613-B438-9CC10C8BD2FB}" type="parTrans" cxnId="{1B2CE2C1-005D-4640-9ECC-BD9899BE497C}">
      <dgm:prSet/>
      <dgm:spPr/>
      <dgm:t>
        <a:bodyPr/>
        <a:lstStyle/>
        <a:p>
          <a:endParaRPr lang="ru-RU" sz="1000"/>
        </a:p>
      </dgm:t>
    </dgm:pt>
    <dgm:pt modelId="{1CFE9B63-7FE8-465D-AA44-C85787BEC9B9}" type="sibTrans" cxnId="{1B2CE2C1-005D-4640-9ECC-BD9899BE497C}">
      <dgm:prSet/>
      <dgm:spPr/>
      <dgm:t>
        <a:bodyPr/>
        <a:lstStyle/>
        <a:p>
          <a:endParaRPr lang="ru-RU" sz="1000"/>
        </a:p>
      </dgm:t>
    </dgm:pt>
    <dgm:pt modelId="{AFCFCBD4-64D1-4B2D-96C0-EFE564DF5D4F}">
      <dgm:prSet custT="1"/>
      <dgm:spPr/>
      <dgm:t>
        <a:bodyPr/>
        <a:lstStyle/>
        <a:p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Составление перечня требований к закупкам (вес и размер продукта, упаковка, частота завоза);</a:t>
          </a:r>
          <a:endParaRPr lang="ru-RU" sz="11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8FB3C977-7DA7-4E0B-8B5B-D683770C572E}" type="parTrans" cxnId="{E5AF64CE-4FE1-4175-BA9F-DDA15376682F}">
      <dgm:prSet/>
      <dgm:spPr/>
      <dgm:t>
        <a:bodyPr/>
        <a:lstStyle/>
        <a:p>
          <a:endParaRPr lang="ru-RU" sz="1000"/>
        </a:p>
      </dgm:t>
    </dgm:pt>
    <dgm:pt modelId="{5FF3C661-0174-401D-9B84-16CC82082CDA}" type="sibTrans" cxnId="{E5AF64CE-4FE1-4175-BA9F-DDA15376682F}">
      <dgm:prSet/>
      <dgm:spPr/>
      <dgm:t>
        <a:bodyPr/>
        <a:lstStyle/>
        <a:p>
          <a:endParaRPr lang="ru-RU" sz="1000"/>
        </a:p>
      </dgm:t>
    </dgm:pt>
    <dgm:pt modelId="{8B3ED442-AEAC-44D8-94E3-D01026EFF242}">
      <dgm:prSet custT="1"/>
      <dgm:spPr/>
      <dgm:t>
        <a:bodyPr/>
        <a:lstStyle/>
        <a:p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Выбор наиболее выгодного решения: закупить или изготовить самостоятельно;</a:t>
          </a:r>
          <a:endParaRPr lang="ru-RU" sz="11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38117293-2965-40B8-A7D9-0F3EDAFF98A5}" type="parTrans" cxnId="{9994DE21-A369-4B93-AE60-0F8762ABA056}">
      <dgm:prSet/>
      <dgm:spPr/>
      <dgm:t>
        <a:bodyPr/>
        <a:lstStyle/>
        <a:p>
          <a:endParaRPr lang="ru-RU" sz="1000"/>
        </a:p>
      </dgm:t>
    </dgm:pt>
    <dgm:pt modelId="{05D75392-031A-42DA-A0EF-A3467C94D316}" type="sibTrans" cxnId="{9994DE21-A369-4B93-AE60-0F8762ABA056}">
      <dgm:prSet/>
      <dgm:spPr/>
      <dgm:t>
        <a:bodyPr/>
        <a:lstStyle/>
        <a:p>
          <a:endParaRPr lang="ru-RU" sz="1000"/>
        </a:p>
      </dgm:t>
    </dgm:pt>
    <dgm:pt modelId="{E5DA0812-2558-462A-96B5-58C18A0F769B}">
      <dgm:prSet custT="1"/>
      <dgm:spPr/>
      <dgm:t>
        <a:bodyPr/>
        <a:lstStyle/>
        <a:p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Определить, выгоднее закупать у посредника или у </a:t>
          </a:r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производителя:</a:t>
          </a:r>
          <a:endParaRPr lang="ru-RU" sz="11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D9C13966-AC9A-4D06-9B6F-BCB9E973AB6C}" type="parTrans" cxnId="{EDFDE855-FA58-4A1C-A250-37AB627145A2}">
      <dgm:prSet/>
      <dgm:spPr/>
      <dgm:t>
        <a:bodyPr/>
        <a:lstStyle/>
        <a:p>
          <a:endParaRPr lang="ru-RU" sz="1000"/>
        </a:p>
      </dgm:t>
    </dgm:pt>
    <dgm:pt modelId="{CC4BD10A-A5B9-4B2A-8585-52AF7CA8B8F3}" type="sibTrans" cxnId="{EDFDE855-FA58-4A1C-A250-37AB627145A2}">
      <dgm:prSet/>
      <dgm:spPr/>
      <dgm:t>
        <a:bodyPr/>
        <a:lstStyle/>
        <a:p>
          <a:endParaRPr lang="ru-RU" sz="1000"/>
        </a:p>
      </dgm:t>
    </dgm:pt>
    <dgm:pt modelId="{42F48798-9D6E-493E-878A-5A098CAEC8DE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Когда требуется более широкий ассортимент, но небольшими партиями;</a:t>
          </a:r>
          <a:endParaRPr lang="ru-RU" sz="1000" dirty="0">
            <a:latin typeface="Bookman Old Style" pitchFamily="18" charset="0"/>
          </a:endParaRPr>
        </a:p>
      </dgm:t>
    </dgm:pt>
    <dgm:pt modelId="{2F526475-80EE-4753-9FB1-00AC03A37805}" type="parTrans" cxnId="{D87BE420-4382-471D-8615-6AFD9E7B227D}">
      <dgm:prSet/>
      <dgm:spPr/>
      <dgm:t>
        <a:bodyPr/>
        <a:lstStyle/>
        <a:p>
          <a:endParaRPr lang="ru-RU" sz="1000"/>
        </a:p>
      </dgm:t>
    </dgm:pt>
    <dgm:pt modelId="{6FB3602D-6CFB-4E96-9522-631FACB1F738}" type="sibTrans" cxnId="{D87BE420-4382-471D-8615-6AFD9E7B227D}">
      <dgm:prSet/>
      <dgm:spPr/>
      <dgm:t>
        <a:bodyPr/>
        <a:lstStyle/>
        <a:p>
          <a:endParaRPr lang="ru-RU" sz="1000"/>
        </a:p>
      </dgm:t>
    </dgm:pt>
    <dgm:pt modelId="{DC0AC164-6F14-44F1-9663-F482318E4D12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Когда цена у посредника, закупающего товар крупным оптом, оказывается ниже цены мелкооптовой закупки у производителя;</a:t>
          </a:r>
          <a:endParaRPr lang="ru-RU" sz="1000" dirty="0">
            <a:latin typeface="Bookman Old Style" pitchFamily="18" charset="0"/>
          </a:endParaRPr>
        </a:p>
      </dgm:t>
    </dgm:pt>
    <dgm:pt modelId="{F9AD7BD6-60B1-4016-A495-B1845C1FA467}" type="parTrans" cxnId="{65A2E87A-9666-4CF4-8D32-057EA93C52E5}">
      <dgm:prSet/>
      <dgm:spPr/>
      <dgm:t>
        <a:bodyPr/>
        <a:lstStyle/>
        <a:p>
          <a:endParaRPr lang="ru-RU" sz="1000"/>
        </a:p>
      </dgm:t>
    </dgm:pt>
    <dgm:pt modelId="{DB169EDA-B14D-40BC-8721-A53CED7E8E16}" type="sibTrans" cxnId="{65A2E87A-9666-4CF4-8D32-057EA93C52E5}">
      <dgm:prSet/>
      <dgm:spPr/>
      <dgm:t>
        <a:bodyPr/>
        <a:lstStyle/>
        <a:p>
          <a:endParaRPr lang="ru-RU" sz="1000"/>
        </a:p>
      </dgm:t>
    </dgm:pt>
    <dgm:pt modelId="{041521FD-5357-495E-9E22-32294C594529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Когда посредник находится значительно территориально ближе, чем производитель (сокращение транспортных расходов).</a:t>
          </a:r>
          <a:endParaRPr lang="ru-RU" sz="1000" dirty="0">
            <a:latin typeface="Bookman Old Style" pitchFamily="18" charset="0"/>
          </a:endParaRPr>
        </a:p>
      </dgm:t>
    </dgm:pt>
    <dgm:pt modelId="{0BB6D7A5-B88F-4B91-BF28-05F5F69C93A2}" type="parTrans" cxnId="{2CFE7702-D9C6-4F3D-BEEF-E5EEB42B8BE4}">
      <dgm:prSet/>
      <dgm:spPr/>
      <dgm:t>
        <a:bodyPr/>
        <a:lstStyle/>
        <a:p>
          <a:endParaRPr lang="ru-RU" sz="1000"/>
        </a:p>
      </dgm:t>
    </dgm:pt>
    <dgm:pt modelId="{86E6E502-3BC8-4402-B913-FDB96C2E94F6}" type="sibTrans" cxnId="{2CFE7702-D9C6-4F3D-BEEF-E5EEB42B8BE4}">
      <dgm:prSet/>
      <dgm:spPr/>
      <dgm:t>
        <a:bodyPr/>
        <a:lstStyle/>
        <a:p>
          <a:endParaRPr lang="ru-RU" sz="1000"/>
        </a:p>
      </dgm:t>
    </dgm:pt>
    <dgm:pt modelId="{44BF7EA5-B437-438B-8AE4-72BD8EB72B00}">
      <dgm:prSet custT="1"/>
      <dgm:spPr/>
      <dgm:t>
        <a:bodyPr/>
        <a:lstStyle/>
        <a:p>
          <a:r>
            <a:rPr lang="ru-RU" sz="1100" b="1" i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Выбор поставщика:</a:t>
          </a:r>
          <a:endParaRPr lang="ru-RU" sz="1100" dirty="0">
            <a:latin typeface="Bookman Old Style" pitchFamily="18" charset="0"/>
          </a:endParaRPr>
        </a:p>
      </dgm:t>
    </dgm:pt>
    <dgm:pt modelId="{B9E99B6F-34BD-41FF-8976-D1A5AB05719D}" type="parTrans" cxnId="{93835511-F73F-48CA-86E4-3EA6704255DA}">
      <dgm:prSet/>
      <dgm:spPr/>
      <dgm:t>
        <a:bodyPr/>
        <a:lstStyle/>
        <a:p>
          <a:endParaRPr lang="ru-RU" sz="1000"/>
        </a:p>
      </dgm:t>
    </dgm:pt>
    <dgm:pt modelId="{52949184-85C9-4333-A944-4CF13EBCFA79}" type="sibTrans" cxnId="{93835511-F73F-48CA-86E4-3EA6704255DA}">
      <dgm:prSet/>
      <dgm:spPr/>
      <dgm:t>
        <a:bodyPr/>
        <a:lstStyle/>
        <a:p>
          <a:endParaRPr lang="ru-RU" sz="1000"/>
        </a:p>
      </dgm:t>
    </dgm:pt>
    <dgm:pt modelId="{5F8969F2-F861-4D02-9706-C2768E85F524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Выбор потенциальных поставщиков (через рекламные объявления, тендер или на специальных выставках);</a:t>
          </a:r>
          <a:endParaRPr lang="ru-RU" sz="1000" dirty="0">
            <a:latin typeface="Bookman Old Style" pitchFamily="18" charset="0"/>
          </a:endParaRPr>
        </a:p>
      </dgm:t>
    </dgm:pt>
    <dgm:pt modelId="{A819C6A5-F39E-4584-9C6C-3DE9C3307021}" type="parTrans" cxnId="{D22E6328-DA63-4EBC-9AB9-2E5D7371440D}">
      <dgm:prSet/>
      <dgm:spPr/>
      <dgm:t>
        <a:bodyPr/>
        <a:lstStyle/>
        <a:p>
          <a:endParaRPr lang="ru-RU" sz="1000"/>
        </a:p>
      </dgm:t>
    </dgm:pt>
    <dgm:pt modelId="{7DD08B02-900E-4451-A080-99C73E78CCC3}" type="sibTrans" cxnId="{D22E6328-DA63-4EBC-9AB9-2E5D7371440D}">
      <dgm:prSet/>
      <dgm:spPr/>
      <dgm:t>
        <a:bodyPr/>
        <a:lstStyle/>
        <a:p>
          <a:endParaRPr lang="ru-RU" sz="1000"/>
        </a:p>
      </dgm:t>
    </dgm:pt>
    <dgm:pt modelId="{B1A68FA2-2BBC-41BE-839F-9D47FA3E8F2B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Анализ отобранных поставщиков (критериев может быть несколько десятков, учитывается опыт поставщика, широта ассортимента, ценовая политика, сроки выполнения заказов, удаленность от потребителя, отзывы прошлых клиентов).</a:t>
          </a:r>
          <a:endParaRPr lang="ru-RU" sz="1000" dirty="0">
            <a:latin typeface="Bookman Old Style" pitchFamily="18" charset="0"/>
          </a:endParaRPr>
        </a:p>
      </dgm:t>
    </dgm:pt>
    <dgm:pt modelId="{8A699E53-ED4D-4288-930F-1D2318C2F525}" type="parTrans" cxnId="{9469621F-3045-41F6-8AF1-E043D193B9CC}">
      <dgm:prSet/>
      <dgm:spPr/>
      <dgm:t>
        <a:bodyPr/>
        <a:lstStyle/>
        <a:p>
          <a:endParaRPr lang="ru-RU" sz="1000"/>
        </a:p>
      </dgm:t>
    </dgm:pt>
    <dgm:pt modelId="{3FBF21E9-60B4-4658-AE45-B43784FA8C6B}" type="sibTrans" cxnId="{9469621F-3045-41F6-8AF1-E043D193B9CC}">
      <dgm:prSet/>
      <dgm:spPr/>
      <dgm:t>
        <a:bodyPr/>
        <a:lstStyle/>
        <a:p>
          <a:endParaRPr lang="ru-RU" sz="1000"/>
        </a:p>
      </dgm:t>
    </dgm:pt>
    <dgm:pt modelId="{3973628C-53BD-4063-ADF8-BA18188CF16A}">
      <dgm:prSet custT="1"/>
      <dgm:spPr/>
      <dgm:t>
        <a:bodyPr/>
        <a:lstStyle/>
        <a:p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Согласование стоимости товара, проведение переговоров с поставщиком;</a:t>
          </a:r>
          <a:endParaRPr lang="ru-RU" sz="11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3C9821A7-0690-4167-B617-7691410385C5}" type="parTrans" cxnId="{113FA099-76A3-459A-B261-276BD7B1FB14}">
      <dgm:prSet/>
      <dgm:spPr/>
      <dgm:t>
        <a:bodyPr/>
        <a:lstStyle/>
        <a:p>
          <a:endParaRPr lang="ru-RU" sz="1000"/>
        </a:p>
      </dgm:t>
    </dgm:pt>
    <dgm:pt modelId="{C1521132-6FA5-4F36-BC71-73689E818F5B}" type="sibTrans" cxnId="{113FA099-76A3-459A-B261-276BD7B1FB14}">
      <dgm:prSet/>
      <dgm:spPr/>
      <dgm:t>
        <a:bodyPr/>
        <a:lstStyle/>
        <a:p>
          <a:endParaRPr lang="ru-RU" sz="1000"/>
        </a:p>
      </dgm:t>
    </dgm:pt>
    <dgm:pt modelId="{388A6839-6184-4F2B-AE4D-FB2A6906C32F}">
      <dgm:prSet custT="1"/>
      <dgm:spPr/>
      <dgm:t>
        <a:bodyPr/>
        <a:lstStyle/>
        <a:p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Заключение </a:t>
          </a:r>
          <a:r>
            <a:rPr lang="ru-RU" sz="11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договора;</a:t>
          </a:r>
          <a:endParaRPr lang="ru-RU" sz="11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0EDE7492-1ACC-4A66-A54B-CEC0A17E913F}" type="parTrans" cxnId="{817F185F-508A-4779-BFC1-CA9954B60A7D}">
      <dgm:prSet/>
      <dgm:spPr/>
      <dgm:t>
        <a:bodyPr/>
        <a:lstStyle/>
        <a:p>
          <a:endParaRPr lang="ru-RU" sz="1000"/>
        </a:p>
      </dgm:t>
    </dgm:pt>
    <dgm:pt modelId="{591EF2F6-BE32-48D4-84F0-1E59BDB5944A}" type="sibTrans" cxnId="{817F185F-508A-4779-BFC1-CA9954B60A7D}">
      <dgm:prSet/>
      <dgm:spPr/>
      <dgm:t>
        <a:bodyPr/>
        <a:lstStyle/>
        <a:p>
          <a:endParaRPr lang="ru-RU" sz="1000"/>
        </a:p>
      </dgm:t>
    </dgm:pt>
    <dgm:pt modelId="{7FFB0F6E-2715-49C3-AC59-49975D3C4CFD}" type="pres">
      <dgm:prSet presAssocID="{4700C6C7-B1EF-427F-BCC3-855737E64A73}" presName="linear" presStyleCnt="0">
        <dgm:presLayoutVars>
          <dgm:animLvl val="lvl"/>
          <dgm:resizeHandles val="exact"/>
        </dgm:presLayoutVars>
      </dgm:prSet>
      <dgm:spPr/>
    </dgm:pt>
    <dgm:pt modelId="{CD757C4B-FCEA-446B-9811-1121F398EACD}" type="pres">
      <dgm:prSet presAssocID="{B0909665-A8D8-4EBF-9FD6-32973956DDC0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0CF5A5-F17C-490F-9382-E743F4D3C09D}" type="pres">
      <dgm:prSet presAssocID="{B0909665-A8D8-4EBF-9FD6-32973956DDC0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DDEF2-21C3-471F-AAB4-9E64C6CD9ED6}" type="pres">
      <dgm:prSet presAssocID="{AFCFCBD4-64D1-4B2D-96C0-EFE564DF5D4F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875FFC-DFD4-4515-8B21-39FD48768F44}" type="pres">
      <dgm:prSet presAssocID="{5FF3C661-0174-401D-9B84-16CC82082CDA}" presName="spacer" presStyleCnt="0"/>
      <dgm:spPr/>
    </dgm:pt>
    <dgm:pt modelId="{9C65B448-75FB-4401-A1CD-858B935279A9}" type="pres">
      <dgm:prSet presAssocID="{8B3ED442-AEAC-44D8-94E3-D01026EFF242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2C36D2-0586-4587-944C-574651489E02}" type="pres">
      <dgm:prSet presAssocID="{05D75392-031A-42DA-A0EF-A3467C94D316}" presName="spacer" presStyleCnt="0"/>
      <dgm:spPr/>
    </dgm:pt>
    <dgm:pt modelId="{1AFCD285-74F6-458C-8006-902E60DF893D}" type="pres">
      <dgm:prSet presAssocID="{E5DA0812-2558-462A-96B5-58C18A0F769B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10936-692C-48C7-AC59-579DB5E64E75}" type="pres">
      <dgm:prSet presAssocID="{E5DA0812-2558-462A-96B5-58C18A0F769B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3A3B1B-141E-48FE-B005-FA8DD056DA32}" type="pres">
      <dgm:prSet presAssocID="{44BF7EA5-B437-438B-8AE4-72BD8EB72B00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A877F1-D7EB-4CB8-83AF-F908A97F06E9}" type="pres">
      <dgm:prSet presAssocID="{44BF7EA5-B437-438B-8AE4-72BD8EB72B00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40C752-66DA-4105-B219-9B4E2EA0CA14}" type="pres">
      <dgm:prSet presAssocID="{3973628C-53BD-4063-ADF8-BA18188CF16A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3AD77E-FDAF-46D0-B30D-D99A9B6D679C}" type="pres">
      <dgm:prSet presAssocID="{C1521132-6FA5-4F36-BC71-73689E818F5B}" presName="spacer" presStyleCnt="0"/>
      <dgm:spPr/>
    </dgm:pt>
    <dgm:pt modelId="{D472D04F-A13F-49A8-9A28-19AFC8E2FB02}" type="pres">
      <dgm:prSet presAssocID="{388A6839-6184-4F2B-AE4D-FB2A6906C32F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48C67B-5A10-49D3-9DDA-78E604639176}" srcId="{B0909665-A8D8-4EBF-9FD6-32973956DDC0}" destId="{93628650-F412-4A85-8060-3A1C7F70812C}" srcOrd="4" destOrd="0" parTransId="{199674EE-DBE8-4C7B-9530-99455A6ACACB}" sibTransId="{65BC5A8A-D604-42FC-9F9C-A342B09B69A8}"/>
    <dgm:cxn modelId="{1B2CE2C1-005D-4640-9ECC-BD9899BE497C}" srcId="{B0909665-A8D8-4EBF-9FD6-32973956DDC0}" destId="{6923642F-54B8-4B0B-A857-0241286DCA66}" srcOrd="5" destOrd="0" parTransId="{D1649DD6-F7AF-4613-B438-9CC10C8BD2FB}" sibTransId="{1CFE9B63-7FE8-465D-AA44-C85787BEC9B9}"/>
    <dgm:cxn modelId="{9994DE21-A369-4B93-AE60-0F8762ABA056}" srcId="{4700C6C7-B1EF-427F-BCC3-855737E64A73}" destId="{8B3ED442-AEAC-44D8-94E3-D01026EFF242}" srcOrd="2" destOrd="0" parTransId="{38117293-2965-40B8-A7D9-0F3EDAFF98A5}" sibTransId="{05D75392-031A-42DA-A0EF-A3467C94D316}"/>
    <dgm:cxn modelId="{FA122852-97BC-4447-A0C2-9BF530512006}" type="presOf" srcId="{E5DA0812-2558-462A-96B5-58C18A0F769B}" destId="{1AFCD285-74F6-458C-8006-902E60DF893D}" srcOrd="0" destOrd="0" presId="urn:microsoft.com/office/officeart/2005/8/layout/vList2"/>
    <dgm:cxn modelId="{DC1659D8-8738-4939-BB7C-F93C616893D9}" type="presOf" srcId="{3973628C-53BD-4063-ADF8-BA18188CF16A}" destId="{0040C752-66DA-4105-B219-9B4E2EA0CA14}" srcOrd="0" destOrd="0" presId="urn:microsoft.com/office/officeart/2005/8/layout/vList2"/>
    <dgm:cxn modelId="{38D536C2-8E0D-47E6-815C-59DF2958E2DF}" type="presOf" srcId="{836388DC-3638-4776-A0FA-55FAAD9E9595}" destId="{C80CF5A5-F17C-490F-9382-E743F4D3C09D}" srcOrd="0" destOrd="1" presId="urn:microsoft.com/office/officeart/2005/8/layout/vList2"/>
    <dgm:cxn modelId="{E6958039-C733-466B-807F-16A1A82F1533}" type="presOf" srcId="{DC0AC164-6F14-44F1-9663-F482318E4D12}" destId="{AA210936-692C-48C7-AC59-579DB5E64E75}" srcOrd="0" destOrd="1" presId="urn:microsoft.com/office/officeart/2005/8/layout/vList2"/>
    <dgm:cxn modelId="{BA74D6CB-58F1-4F3B-98A2-8949B67F3F64}" type="presOf" srcId="{041521FD-5357-495E-9E22-32294C594529}" destId="{AA210936-692C-48C7-AC59-579DB5E64E75}" srcOrd="0" destOrd="2" presId="urn:microsoft.com/office/officeart/2005/8/layout/vList2"/>
    <dgm:cxn modelId="{768713EF-1F79-49DC-987B-8D0A6FC0A08D}" type="presOf" srcId="{6189AF30-0907-4577-A1C1-CB0DB2802EED}" destId="{C80CF5A5-F17C-490F-9382-E743F4D3C09D}" srcOrd="0" destOrd="3" presId="urn:microsoft.com/office/officeart/2005/8/layout/vList2"/>
    <dgm:cxn modelId="{22A705AD-628E-48AA-80A0-98D6B0A3EBBE}" type="presOf" srcId="{388A6839-6184-4F2B-AE4D-FB2A6906C32F}" destId="{D472D04F-A13F-49A8-9A28-19AFC8E2FB02}" srcOrd="0" destOrd="0" presId="urn:microsoft.com/office/officeart/2005/8/layout/vList2"/>
    <dgm:cxn modelId="{2CFE7702-D9C6-4F3D-BEEF-E5EEB42B8BE4}" srcId="{E5DA0812-2558-462A-96B5-58C18A0F769B}" destId="{041521FD-5357-495E-9E22-32294C594529}" srcOrd="2" destOrd="0" parTransId="{0BB6D7A5-B88F-4B91-BF28-05F5F69C93A2}" sibTransId="{86E6E502-3BC8-4402-B913-FDB96C2E94F6}"/>
    <dgm:cxn modelId="{AA8DD5BC-6B0E-4FD6-835E-D36794B93F1F}" srcId="{4700C6C7-B1EF-427F-BCC3-855737E64A73}" destId="{B0909665-A8D8-4EBF-9FD6-32973956DDC0}" srcOrd="0" destOrd="0" parTransId="{BF293DB7-EFD5-4D37-A660-6AE2D88D326B}" sibTransId="{3211770A-B8E2-41A1-8918-B8F09A59CB76}"/>
    <dgm:cxn modelId="{BB60007F-DF19-46B4-AB4B-6EB29FEE8FB3}" type="presOf" srcId="{B0909665-A8D8-4EBF-9FD6-32973956DDC0}" destId="{CD757C4B-FCEA-446B-9811-1121F398EACD}" srcOrd="0" destOrd="0" presId="urn:microsoft.com/office/officeart/2005/8/layout/vList2"/>
    <dgm:cxn modelId="{EDFDE855-FA58-4A1C-A250-37AB627145A2}" srcId="{4700C6C7-B1EF-427F-BCC3-855737E64A73}" destId="{E5DA0812-2558-462A-96B5-58C18A0F769B}" srcOrd="3" destOrd="0" parTransId="{D9C13966-AC9A-4D06-9B6F-BCB9E973AB6C}" sibTransId="{CC4BD10A-A5B9-4B2A-8585-52AF7CA8B8F3}"/>
    <dgm:cxn modelId="{BC9A7B1A-9578-4902-8A63-6A61BA584F32}" srcId="{B0909665-A8D8-4EBF-9FD6-32973956DDC0}" destId="{6189AF30-0907-4577-A1C1-CB0DB2802EED}" srcOrd="3" destOrd="0" parTransId="{4F66D7CA-21A0-41C2-A90D-5F0E4E728005}" sibTransId="{1BCDB91F-2A9B-4CCC-A653-30CA5201CC6D}"/>
    <dgm:cxn modelId="{12E5A134-0CFC-4CCD-AD4C-5BBD08C5D6F7}" type="presOf" srcId="{44BF7EA5-B437-438B-8AE4-72BD8EB72B00}" destId="{533A3B1B-141E-48FE-B005-FA8DD056DA32}" srcOrd="0" destOrd="0" presId="urn:microsoft.com/office/officeart/2005/8/layout/vList2"/>
    <dgm:cxn modelId="{328C6FF5-7AD6-4FD7-A94F-85D9178A3287}" type="presOf" srcId="{54C9BBBE-82FC-483D-8C60-ED2BF87367AC}" destId="{C80CF5A5-F17C-490F-9382-E743F4D3C09D}" srcOrd="0" destOrd="0" presId="urn:microsoft.com/office/officeart/2005/8/layout/vList2"/>
    <dgm:cxn modelId="{113FA099-76A3-459A-B261-276BD7B1FB14}" srcId="{4700C6C7-B1EF-427F-BCC3-855737E64A73}" destId="{3973628C-53BD-4063-ADF8-BA18188CF16A}" srcOrd="5" destOrd="0" parTransId="{3C9821A7-0690-4167-B617-7691410385C5}" sibTransId="{C1521132-6FA5-4F36-BC71-73689E818F5B}"/>
    <dgm:cxn modelId="{65A2E87A-9666-4CF4-8D32-057EA93C52E5}" srcId="{E5DA0812-2558-462A-96B5-58C18A0F769B}" destId="{DC0AC164-6F14-44F1-9663-F482318E4D12}" srcOrd="1" destOrd="0" parTransId="{F9AD7BD6-60B1-4016-A495-B1845C1FA467}" sibTransId="{DB169EDA-B14D-40BC-8721-A53CED7E8E16}"/>
    <dgm:cxn modelId="{D22E6328-DA63-4EBC-9AB9-2E5D7371440D}" srcId="{44BF7EA5-B437-438B-8AE4-72BD8EB72B00}" destId="{5F8969F2-F861-4D02-9706-C2768E85F524}" srcOrd="0" destOrd="0" parTransId="{A819C6A5-F39E-4584-9C6C-3DE9C3307021}" sibTransId="{7DD08B02-900E-4451-A080-99C73E78CCC3}"/>
    <dgm:cxn modelId="{92CFCE37-96FA-4AF2-A5D2-BD32154F4962}" type="presOf" srcId="{6923642F-54B8-4B0B-A857-0241286DCA66}" destId="{C80CF5A5-F17C-490F-9382-E743F4D3C09D}" srcOrd="0" destOrd="5" presId="urn:microsoft.com/office/officeart/2005/8/layout/vList2"/>
    <dgm:cxn modelId="{7ECE8EBE-2B04-4D08-8DFA-5A49E23DEBBA}" type="presOf" srcId="{42F48798-9D6E-493E-878A-5A098CAEC8DE}" destId="{AA210936-692C-48C7-AC59-579DB5E64E75}" srcOrd="0" destOrd="0" presId="urn:microsoft.com/office/officeart/2005/8/layout/vList2"/>
    <dgm:cxn modelId="{93835511-F73F-48CA-86E4-3EA6704255DA}" srcId="{4700C6C7-B1EF-427F-BCC3-855737E64A73}" destId="{44BF7EA5-B437-438B-8AE4-72BD8EB72B00}" srcOrd="4" destOrd="0" parTransId="{B9E99B6F-34BD-41FF-8976-D1A5AB05719D}" sibTransId="{52949184-85C9-4333-A944-4CF13EBCFA79}"/>
    <dgm:cxn modelId="{6E7B4508-6D73-4E67-948C-DF442F0B8020}" srcId="{B0909665-A8D8-4EBF-9FD6-32973956DDC0}" destId="{836388DC-3638-4776-A0FA-55FAAD9E9595}" srcOrd="1" destOrd="0" parTransId="{B84B7CEB-37F4-4655-B72D-97949ABD4F16}" sibTransId="{8DC889EE-C0E9-4A74-A63F-F0EC564F3AD4}"/>
    <dgm:cxn modelId="{06DD95CB-BE06-41DA-A6A1-D79971F86F6D}" type="presOf" srcId="{AFCFCBD4-64D1-4B2D-96C0-EFE564DF5D4F}" destId="{881DDEF2-21C3-471F-AAB4-9E64C6CD9ED6}" srcOrd="0" destOrd="0" presId="urn:microsoft.com/office/officeart/2005/8/layout/vList2"/>
    <dgm:cxn modelId="{E5AF64CE-4FE1-4175-BA9F-DDA15376682F}" srcId="{4700C6C7-B1EF-427F-BCC3-855737E64A73}" destId="{AFCFCBD4-64D1-4B2D-96C0-EFE564DF5D4F}" srcOrd="1" destOrd="0" parTransId="{8FB3C977-7DA7-4E0B-8B5B-D683770C572E}" sibTransId="{5FF3C661-0174-401D-9B84-16CC82082CDA}"/>
    <dgm:cxn modelId="{D87BE420-4382-471D-8615-6AFD9E7B227D}" srcId="{E5DA0812-2558-462A-96B5-58C18A0F769B}" destId="{42F48798-9D6E-493E-878A-5A098CAEC8DE}" srcOrd="0" destOrd="0" parTransId="{2F526475-80EE-4753-9FB1-00AC03A37805}" sibTransId="{6FB3602D-6CFB-4E96-9522-631FACB1F738}"/>
    <dgm:cxn modelId="{817F185F-508A-4779-BFC1-CA9954B60A7D}" srcId="{4700C6C7-B1EF-427F-BCC3-855737E64A73}" destId="{388A6839-6184-4F2B-AE4D-FB2A6906C32F}" srcOrd="6" destOrd="0" parTransId="{0EDE7492-1ACC-4A66-A54B-CEC0A17E913F}" sibTransId="{591EF2F6-BE32-48D4-84F0-1E59BDB5944A}"/>
    <dgm:cxn modelId="{577CE830-6073-4D30-82AC-2322875BBC44}" srcId="{B0909665-A8D8-4EBF-9FD6-32973956DDC0}" destId="{54C9BBBE-82FC-483D-8C60-ED2BF87367AC}" srcOrd="0" destOrd="0" parTransId="{7EC5140E-05EF-4BEA-AF24-07FE1F241607}" sibTransId="{059000B7-1CD5-4038-85D2-34DEEB15FA04}"/>
    <dgm:cxn modelId="{D5278050-5D94-46F4-A29C-51A7901800B3}" type="presOf" srcId="{5F8969F2-F861-4D02-9706-C2768E85F524}" destId="{4FA877F1-D7EB-4CB8-83AF-F908A97F06E9}" srcOrd="0" destOrd="0" presId="urn:microsoft.com/office/officeart/2005/8/layout/vList2"/>
    <dgm:cxn modelId="{41B66A32-1166-48DC-AF5B-78186D1690EE}" type="presOf" srcId="{93628650-F412-4A85-8060-3A1C7F70812C}" destId="{C80CF5A5-F17C-490F-9382-E743F4D3C09D}" srcOrd="0" destOrd="4" presId="urn:microsoft.com/office/officeart/2005/8/layout/vList2"/>
    <dgm:cxn modelId="{0C690617-1F82-4CD8-94E7-47E10181AC14}" type="presOf" srcId="{8B3ED442-AEAC-44D8-94E3-D01026EFF242}" destId="{9C65B448-75FB-4401-A1CD-858B935279A9}" srcOrd="0" destOrd="0" presId="urn:microsoft.com/office/officeart/2005/8/layout/vList2"/>
    <dgm:cxn modelId="{856EEEB2-AAC3-41F5-BC01-3B4F0A61E2CE}" srcId="{B0909665-A8D8-4EBF-9FD6-32973956DDC0}" destId="{339B337B-02EE-4215-B6CA-9699D816F8A5}" srcOrd="2" destOrd="0" parTransId="{AE393FDB-93CB-4617-A910-25A47602F28F}" sibTransId="{5644FCBA-4981-456E-BA9C-0B6CB629C150}"/>
    <dgm:cxn modelId="{8C193F99-2214-47DD-B421-E529150B8D4A}" type="presOf" srcId="{B1A68FA2-2BBC-41BE-839F-9D47FA3E8F2B}" destId="{4FA877F1-D7EB-4CB8-83AF-F908A97F06E9}" srcOrd="0" destOrd="1" presId="urn:microsoft.com/office/officeart/2005/8/layout/vList2"/>
    <dgm:cxn modelId="{3A8EEDF4-DF61-4C4C-9A8D-917BB940F932}" type="presOf" srcId="{339B337B-02EE-4215-B6CA-9699D816F8A5}" destId="{C80CF5A5-F17C-490F-9382-E743F4D3C09D}" srcOrd="0" destOrd="2" presId="urn:microsoft.com/office/officeart/2005/8/layout/vList2"/>
    <dgm:cxn modelId="{B8B4AC3F-8DE9-4648-B9F5-D25482F2C55A}" type="presOf" srcId="{4700C6C7-B1EF-427F-BCC3-855737E64A73}" destId="{7FFB0F6E-2715-49C3-AC59-49975D3C4CFD}" srcOrd="0" destOrd="0" presId="urn:microsoft.com/office/officeart/2005/8/layout/vList2"/>
    <dgm:cxn modelId="{9469621F-3045-41F6-8AF1-E043D193B9CC}" srcId="{44BF7EA5-B437-438B-8AE4-72BD8EB72B00}" destId="{B1A68FA2-2BBC-41BE-839F-9D47FA3E8F2B}" srcOrd="1" destOrd="0" parTransId="{8A699E53-ED4D-4288-930F-1D2318C2F525}" sibTransId="{3FBF21E9-60B4-4658-AE45-B43784FA8C6B}"/>
    <dgm:cxn modelId="{E8A691DC-029A-47AA-BAFD-8079F087C2A3}" type="presParOf" srcId="{7FFB0F6E-2715-49C3-AC59-49975D3C4CFD}" destId="{CD757C4B-FCEA-446B-9811-1121F398EACD}" srcOrd="0" destOrd="0" presId="urn:microsoft.com/office/officeart/2005/8/layout/vList2"/>
    <dgm:cxn modelId="{4C788CA9-E717-403B-BF85-EFC705281AE4}" type="presParOf" srcId="{7FFB0F6E-2715-49C3-AC59-49975D3C4CFD}" destId="{C80CF5A5-F17C-490F-9382-E743F4D3C09D}" srcOrd="1" destOrd="0" presId="urn:microsoft.com/office/officeart/2005/8/layout/vList2"/>
    <dgm:cxn modelId="{F25BB191-BD4F-43D5-B6CD-899FAE256D8E}" type="presParOf" srcId="{7FFB0F6E-2715-49C3-AC59-49975D3C4CFD}" destId="{881DDEF2-21C3-471F-AAB4-9E64C6CD9ED6}" srcOrd="2" destOrd="0" presId="urn:microsoft.com/office/officeart/2005/8/layout/vList2"/>
    <dgm:cxn modelId="{C425B2CE-E441-4448-B4F1-9626781ACC5D}" type="presParOf" srcId="{7FFB0F6E-2715-49C3-AC59-49975D3C4CFD}" destId="{D8875FFC-DFD4-4515-8B21-39FD48768F44}" srcOrd="3" destOrd="0" presId="urn:microsoft.com/office/officeart/2005/8/layout/vList2"/>
    <dgm:cxn modelId="{11B1F0A5-3C04-43F3-BB36-0042B382C1EF}" type="presParOf" srcId="{7FFB0F6E-2715-49C3-AC59-49975D3C4CFD}" destId="{9C65B448-75FB-4401-A1CD-858B935279A9}" srcOrd="4" destOrd="0" presId="urn:microsoft.com/office/officeart/2005/8/layout/vList2"/>
    <dgm:cxn modelId="{3967064D-1C28-4D67-A6E9-0DF1427CDE15}" type="presParOf" srcId="{7FFB0F6E-2715-49C3-AC59-49975D3C4CFD}" destId="{662C36D2-0586-4587-944C-574651489E02}" srcOrd="5" destOrd="0" presId="urn:microsoft.com/office/officeart/2005/8/layout/vList2"/>
    <dgm:cxn modelId="{EEED45E7-E582-4198-91C3-4ED8CC14575F}" type="presParOf" srcId="{7FFB0F6E-2715-49C3-AC59-49975D3C4CFD}" destId="{1AFCD285-74F6-458C-8006-902E60DF893D}" srcOrd="6" destOrd="0" presId="urn:microsoft.com/office/officeart/2005/8/layout/vList2"/>
    <dgm:cxn modelId="{51995A5D-31D6-4716-B4CE-5C985E99EECD}" type="presParOf" srcId="{7FFB0F6E-2715-49C3-AC59-49975D3C4CFD}" destId="{AA210936-692C-48C7-AC59-579DB5E64E75}" srcOrd="7" destOrd="0" presId="urn:microsoft.com/office/officeart/2005/8/layout/vList2"/>
    <dgm:cxn modelId="{2D9FEC90-3A28-4179-A2A7-BF8B813ABCC1}" type="presParOf" srcId="{7FFB0F6E-2715-49C3-AC59-49975D3C4CFD}" destId="{533A3B1B-141E-48FE-B005-FA8DD056DA32}" srcOrd="8" destOrd="0" presId="urn:microsoft.com/office/officeart/2005/8/layout/vList2"/>
    <dgm:cxn modelId="{4DDEB14A-8D62-4C58-9E08-17D199957BFD}" type="presParOf" srcId="{7FFB0F6E-2715-49C3-AC59-49975D3C4CFD}" destId="{4FA877F1-D7EB-4CB8-83AF-F908A97F06E9}" srcOrd="9" destOrd="0" presId="urn:microsoft.com/office/officeart/2005/8/layout/vList2"/>
    <dgm:cxn modelId="{DA7C0FE1-88BA-4BBF-A27D-E7200803BC50}" type="presParOf" srcId="{7FFB0F6E-2715-49C3-AC59-49975D3C4CFD}" destId="{0040C752-66DA-4105-B219-9B4E2EA0CA14}" srcOrd="10" destOrd="0" presId="urn:microsoft.com/office/officeart/2005/8/layout/vList2"/>
    <dgm:cxn modelId="{45A910F4-E2B9-4A1B-A94D-132F40B3862E}" type="presParOf" srcId="{7FFB0F6E-2715-49C3-AC59-49975D3C4CFD}" destId="{203AD77E-FDAF-46D0-B30D-D99A9B6D679C}" srcOrd="11" destOrd="0" presId="urn:microsoft.com/office/officeart/2005/8/layout/vList2"/>
    <dgm:cxn modelId="{1715112D-F9FA-4478-B7D9-56EE9285F117}" type="presParOf" srcId="{7FFB0F6E-2715-49C3-AC59-49975D3C4CFD}" destId="{D472D04F-A13F-49A8-9A28-19AFC8E2FB0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EC8AAD-70E9-48AD-8E5F-7E3CA917FB99}" type="doc">
      <dgm:prSet loTypeId="urn:microsoft.com/office/officeart/2005/8/layout/vList2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7B38352-303E-4668-87B6-FED54F470E4C}" type="pres">
      <dgm:prSet presAssocID="{6EEC8AAD-70E9-48AD-8E5F-7E3CA917FB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90662011-1B82-4D30-8231-7133A4D7039A}" type="presOf" srcId="{6EEC8AAD-70E9-48AD-8E5F-7E3CA917FB99}" destId="{D7B38352-303E-4668-87B6-FED54F470E4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00C6C7-B1EF-427F-BCC3-855737E64A73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8A6839-6184-4F2B-AE4D-FB2A6906C32F}">
      <dgm:prSet phldrT="[Текст]"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Определение необходимых складских помещений;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0EDE7492-1ACC-4A66-A54B-CEC0A17E913F}" type="parTrans" cxnId="{817F185F-508A-4779-BFC1-CA9954B60A7D}">
      <dgm:prSet/>
      <dgm:spPr/>
      <dgm:t>
        <a:bodyPr/>
        <a:lstStyle/>
        <a:p>
          <a:endParaRPr lang="ru-RU" sz="1050"/>
        </a:p>
      </dgm:t>
    </dgm:pt>
    <dgm:pt modelId="{591EF2F6-BE32-48D4-84F0-1E59BDB5944A}" type="sibTrans" cxnId="{817F185F-508A-4779-BFC1-CA9954B60A7D}">
      <dgm:prSet/>
      <dgm:spPr/>
      <dgm:t>
        <a:bodyPr/>
        <a:lstStyle/>
        <a:p>
          <a:endParaRPr lang="ru-RU" sz="1050"/>
        </a:p>
      </dgm:t>
    </dgm:pt>
    <dgm:pt modelId="{07BACDB1-8249-45ED-BB72-CCF538BBD996}">
      <dgm:prSet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Оформление заказа;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B75429D2-276D-40E8-B11A-4ACF79BFD8BF}" type="parTrans" cxnId="{A0261B52-D46F-4C2E-8A78-960344521605}">
      <dgm:prSet/>
      <dgm:spPr/>
      <dgm:t>
        <a:bodyPr/>
        <a:lstStyle/>
        <a:p>
          <a:endParaRPr lang="ru-RU" sz="2000"/>
        </a:p>
      </dgm:t>
    </dgm:pt>
    <dgm:pt modelId="{AA82491F-B1E7-4960-9981-EC55064571A7}" type="sibTrans" cxnId="{A0261B52-D46F-4C2E-8A78-960344521605}">
      <dgm:prSet/>
      <dgm:spPr/>
      <dgm:t>
        <a:bodyPr/>
        <a:lstStyle/>
        <a:p>
          <a:endParaRPr lang="ru-RU" sz="2000"/>
        </a:p>
      </dgm:t>
    </dgm:pt>
    <dgm:pt modelId="{F4535D54-FEB2-4F2B-BAB0-354A6DFA1B78}">
      <dgm:prSet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Оплата;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1BFDC249-727B-480C-A2ED-7D0815DC6E4A}" type="parTrans" cxnId="{CF33F16D-A168-4BEE-B196-3B624685D461}">
      <dgm:prSet/>
      <dgm:spPr/>
      <dgm:t>
        <a:bodyPr/>
        <a:lstStyle/>
        <a:p>
          <a:endParaRPr lang="ru-RU" sz="2000"/>
        </a:p>
      </dgm:t>
    </dgm:pt>
    <dgm:pt modelId="{D66A5524-508E-4CCF-82D8-36FE71C718B5}" type="sibTrans" cxnId="{CF33F16D-A168-4BEE-B196-3B624685D461}">
      <dgm:prSet/>
      <dgm:spPr/>
      <dgm:t>
        <a:bodyPr/>
        <a:lstStyle/>
        <a:p>
          <a:endParaRPr lang="ru-RU" sz="2000"/>
        </a:p>
      </dgm:t>
    </dgm:pt>
    <dgm:pt modelId="{EECDEFE5-A109-4826-B62C-098151ABCD93}">
      <dgm:prSet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Организация доставки и экспедирования;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0FF5A804-083C-437B-882C-64AA88434F0F}" type="parTrans" cxnId="{A0ACDFA7-F457-41AF-B4E6-2C80B7449D85}">
      <dgm:prSet/>
      <dgm:spPr/>
      <dgm:t>
        <a:bodyPr/>
        <a:lstStyle/>
        <a:p>
          <a:endParaRPr lang="ru-RU" sz="2000"/>
        </a:p>
      </dgm:t>
    </dgm:pt>
    <dgm:pt modelId="{4831B864-433F-45A1-A258-3C475F77FB30}" type="sibTrans" cxnId="{A0ACDFA7-F457-41AF-B4E6-2C80B7449D85}">
      <dgm:prSet/>
      <dgm:spPr/>
      <dgm:t>
        <a:bodyPr/>
        <a:lstStyle/>
        <a:p>
          <a:endParaRPr lang="ru-RU" sz="2000"/>
        </a:p>
      </dgm:t>
    </dgm:pt>
    <dgm:pt modelId="{23EDA4B9-6569-4D7A-854D-2D1D879A70F7}">
      <dgm:prSet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Составление графика поставок;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8C23AA81-6B2B-4A51-BDEF-3BD4941BB7F6}" type="parTrans" cxnId="{2A38413A-2DA0-4A12-9402-2E0FC91EE01F}">
      <dgm:prSet/>
      <dgm:spPr/>
      <dgm:t>
        <a:bodyPr/>
        <a:lstStyle/>
        <a:p>
          <a:endParaRPr lang="ru-RU" sz="2000"/>
        </a:p>
      </dgm:t>
    </dgm:pt>
    <dgm:pt modelId="{A2636014-6607-49B0-8754-181C5304D145}" type="sibTrans" cxnId="{2A38413A-2DA0-4A12-9402-2E0FC91EE01F}">
      <dgm:prSet/>
      <dgm:spPr/>
      <dgm:t>
        <a:bodyPr/>
        <a:lstStyle/>
        <a:p>
          <a:endParaRPr lang="ru-RU" sz="2000"/>
        </a:p>
      </dgm:t>
    </dgm:pt>
    <dgm:pt modelId="{3E109925-9D1B-425D-8C17-DCFC4200E69B}">
      <dgm:prSet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Контроль </a:t>
          </a:r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поставок;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A34EADC9-6E49-4895-A221-6ABA79A98C3A}" type="parTrans" cxnId="{261BE9C7-8857-4BD0-8D37-7EF8B7583D0B}">
      <dgm:prSet/>
      <dgm:spPr/>
      <dgm:t>
        <a:bodyPr/>
        <a:lstStyle/>
        <a:p>
          <a:endParaRPr lang="ru-RU" sz="2000"/>
        </a:p>
      </dgm:t>
    </dgm:pt>
    <dgm:pt modelId="{C1B655CA-6362-42C4-A892-6CC446C109FB}" type="sibTrans" cxnId="{261BE9C7-8857-4BD0-8D37-7EF8B7583D0B}">
      <dgm:prSet/>
      <dgm:spPr/>
      <dgm:t>
        <a:bodyPr/>
        <a:lstStyle/>
        <a:p>
          <a:endParaRPr lang="ru-RU" sz="2000"/>
        </a:p>
      </dgm:t>
    </dgm:pt>
    <dgm:pt modelId="{D7F804A7-91C8-4A00-9F01-9D53E2828287}">
      <dgm:prSet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Расчет бюджета закупок: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D72BB4FE-96BE-4466-B746-579E7443848A}" type="parTrans" cxnId="{BAE116AA-65A5-45E6-B0D8-E16B4ACE6DF8}">
      <dgm:prSet/>
      <dgm:spPr/>
      <dgm:t>
        <a:bodyPr/>
        <a:lstStyle/>
        <a:p>
          <a:endParaRPr lang="ru-RU" sz="2000"/>
        </a:p>
      </dgm:t>
    </dgm:pt>
    <dgm:pt modelId="{293EA49F-0BC4-484C-8F0F-645A9C5CF45B}" type="sibTrans" cxnId="{BAE116AA-65A5-45E6-B0D8-E16B4ACE6DF8}">
      <dgm:prSet/>
      <dgm:spPr/>
      <dgm:t>
        <a:bodyPr/>
        <a:lstStyle/>
        <a:p>
          <a:endParaRPr lang="ru-RU" sz="2000"/>
        </a:p>
      </dgm:t>
    </dgm:pt>
    <dgm:pt modelId="{18BCCF32-FE69-44BE-B094-31F99A704362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Выполнение заказа;</a:t>
          </a:r>
          <a:endParaRPr lang="ru-RU" sz="1000" dirty="0">
            <a:latin typeface="Bookman Old Style" pitchFamily="18" charset="0"/>
          </a:endParaRPr>
        </a:p>
      </dgm:t>
    </dgm:pt>
    <dgm:pt modelId="{4DFAC0BD-7E48-4E9E-8037-7A5AD5794D6E}" type="parTrans" cxnId="{FCB353B5-B4D8-452B-8DA5-1BAF62B0F7E3}">
      <dgm:prSet/>
      <dgm:spPr/>
      <dgm:t>
        <a:bodyPr/>
        <a:lstStyle/>
        <a:p>
          <a:endParaRPr lang="ru-RU" sz="2000"/>
        </a:p>
      </dgm:t>
    </dgm:pt>
    <dgm:pt modelId="{74B6AEB1-85B0-4B50-89D7-784999B0F2D2}" type="sibTrans" cxnId="{FCB353B5-B4D8-452B-8DA5-1BAF62B0F7E3}">
      <dgm:prSet/>
      <dgm:spPr/>
      <dgm:t>
        <a:bodyPr/>
        <a:lstStyle/>
        <a:p>
          <a:endParaRPr lang="ru-RU" sz="2000"/>
        </a:p>
      </dgm:t>
    </dgm:pt>
    <dgm:pt modelId="{B7B448DB-074D-4249-B90D-26C4FD631008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Транспортировку и хранение;</a:t>
          </a:r>
          <a:endParaRPr lang="ru-RU" sz="1000" dirty="0">
            <a:latin typeface="Bookman Old Style" pitchFamily="18" charset="0"/>
          </a:endParaRPr>
        </a:p>
      </dgm:t>
    </dgm:pt>
    <dgm:pt modelId="{E40EDBA0-F7D8-4BC4-82BD-5CC53D11E84D}" type="parTrans" cxnId="{94EED264-CAFA-4B62-8832-BFE0B0198F37}">
      <dgm:prSet/>
      <dgm:spPr/>
      <dgm:t>
        <a:bodyPr/>
        <a:lstStyle/>
        <a:p>
          <a:endParaRPr lang="ru-RU" sz="2000"/>
        </a:p>
      </dgm:t>
    </dgm:pt>
    <dgm:pt modelId="{C6BCFB1F-A8E0-4ADD-8FD4-16AB0D5B9EC1}" type="sibTrans" cxnId="{94EED264-CAFA-4B62-8832-BFE0B0198F37}">
      <dgm:prSet/>
      <dgm:spPr/>
      <dgm:t>
        <a:bodyPr/>
        <a:lstStyle/>
        <a:p>
          <a:endParaRPr lang="ru-RU" sz="2000"/>
        </a:p>
      </dgm:t>
    </dgm:pt>
    <dgm:pt modelId="{72125ABF-27BD-41B4-8BA7-2BF67893A0E3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Контроль выполнения условий договора;</a:t>
          </a:r>
          <a:endParaRPr lang="ru-RU" sz="1000" dirty="0">
            <a:latin typeface="Bookman Old Style" pitchFamily="18" charset="0"/>
          </a:endParaRPr>
        </a:p>
      </dgm:t>
    </dgm:pt>
    <dgm:pt modelId="{07128775-3CF6-46C6-ABFE-2F4EDFCF092F}" type="parTrans" cxnId="{C7D99B16-8E89-45FA-A65B-450DCCC9C9B7}">
      <dgm:prSet/>
      <dgm:spPr/>
      <dgm:t>
        <a:bodyPr/>
        <a:lstStyle/>
        <a:p>
          <a:endParaRPr lang="ru-RU" sz="2000"/>
        </a:p>
      </dgm:t>
    </dgm:pt>
    <dgm:pt modelId="{1D0CED24-2522-458C-802C-337D494B3D0F}" type="sibTrans" cxnId="{C7D99B16-8E89-45FA-A65B-450DCCC9C9B7}">
      <dgm:prSet/>
      <dgm:spPr/>
      <dgm:t>
        <a:bodyPr/>
        <a:lstStyle/>
        <a:p>
          <a:endParaRPr lang="ru-RU" sz="2000"/>
        </a:p>
      </dgm:t>
    </dgm:pt>
    <dgm:pt modelId="{EF7EB9EE-F68F-4FF7-9B4D-98E7982EC4C1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Поиск сведений о поставщиках;</a:t>
          </a:r>
          <a:endParaRPr lang="ru-RU" sz="1000" dirty="0">
            <a:latin typeface="Bookman Old Style" pitchFamily="18" charset="0"/>
          </a:endParaRPr>
        </a:p>
      </dgm:t>
    </dgm:pt>
    <dgm:pt modelId="{10D4C282-66E1-4C26-9026-3BF9D5097102}" type="parTrans" cxnId="{C7500013-E5F5-4BD8-B01F-D8A8F697A6B2}">
      <dgm:prSet/>
      <dgm:spPr/>
      <dgm:t>
        <a:bodyPr/>
        <a:lstStyle/>
        <a:p>
          <a:endParaRPr lang="ru-RU" sz="2000"/>
        </a:p>
      </dgm:t>
    </dgm:pt>
    <dgm:pt modelId="{9768187A-661F-4F71-8C92-373407DFAC44}" type="sibTrans" cxnId="{C7500013-E5F5-4BD8-B01F-D8A8F697A6B2}">
      <dgm:prSet/>
      <dgm:spPr/>
      <dgm:t>
        <a:bodyPr/>
        <a:lstStyle/>
        <a:p>
          <a:endParaRPr lang="ru-RU" sz="2000"/>
        </a:p>
      </dgm:t>
    </dgm:pt>
    <dgm:pt modelId="{3CFB7CD7-1FA7-4BC4-AE24-B102E654FD6B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Издержки в результате дефицита ресурсов.</a:t>
          </a:r>
          <a:endParaRPr lang="ru-RU" sz="1000" dirty="0">
            <a:latin typeface="Bookman Old Style" pitchFamily="18" charset="0"/>
          </a:endParaRPr>
        </a:p>
      </dgm:t>
    </dgm:pt>
    <dgm:pt modelId="{EA77022B-AF2D-468A-B7C8-5804B67D4FFA}" type="parTrans" cxnId="{2C32FB30-065C-4324-8AE5-5DF840CD5A08}">
      <dgm:prSet/>
      <dgm:spPr/>
      <dgm:t>
        <a:bodyPr/>
        <a:lstStyle/>
        <a:p>
          <a:endParaRPr lang="ru-RU" sz="2000"/>
        </a:p>
      </dgm:t>
    </dgm:pt>
    <dgm:pt modelId="{63C5E98E-D2A7-485C-B55F-AF44110301EE}" type="sibTrans" cxnId="{2C32FB30-065C-4324-8AE5-5DF840CD5A08}">
      <dgm:prSet/>
      <dgm:spPr/>
      <dgm:t>
        <a:bodyPr/>
        <a:lstStyle/>
        <a:p>
          <a:endParaRPr lang="ru-RU" sz="2000"/>
        </a:p>
      </dgm:t>
    </dgm:pt>
    <dgm:pt modelId="{B37E6954-3596-47C1-BD0A-3D1642110AF7}">
      <dgm:prSet custT="1"/>
      <dgm:spPr/>
      <dgm:t>
        <a:bodyPr/>
        <a:lstStyle/>
        <a:p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Согласование плана снабжения с другими подразделениями своего предприятия (со складом, производством, отделом сбыта), поддержание партнерских отношений с </a:t>
          </a:r>
          <a:r>
            <a: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поставщиками. </a:t>
          </a:r>
          <a:endParaRPr lang="ru-RU" sz="12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61923F3E-1C4F-4104-A70E-1EA8E174BE18}" type="parTrans" cxnId="{D32051B2-08A3-4998-B790-CBDDD6A7BA5A}">
      <dgm:prSet/>
      <dgm:spPr/>
      <dgm:t>
        <a:bodyPr/>
        <a:lstStyle/>
        <a:p>
          <a:endParaRPr lang="ru-RU" sz="2000"/>
        </a:p>
      </dgm:t>
    </dgm:pt>
    <dgm:pt modelId="{7A64D467-3EF3-445C-BB4C-051F149A1C54}" type="sibTrans" cxnId="{D32051B2-08A3-4998-B790-CBDDD6A7BA5A}">
      <dgm:prSet/>
      <dgm:spPr/>
      <dgm:t>
        <a:bodyPr/>
        <a:lstStyle/>
        <a:p>
          <a:endParaRPr lang="ru-RU" sz="2000"/>
        </a:p>
      </dgm:t>
    </dgm:pt>
    <dgm:pt modelId="{B51F2805-632D-424B-B9ED-AEFC2D94CCD7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Обращаться с поставщиками как с клиентами;</a:t>
          </a:r>
          <a:endParaRPr lang="ru-RU" sz="1000" dirty="0">
            <a:latin typeface="Bookman Old Style" pitchFamily="18" charset="0"/>
          </a:endParaRPr>
        </a:p>
      </dgm:t>
    </dgm:pt>
    <dgm:pt modelId="{17A6640C-4842-4A1F-A40C-777CE0B34A3F}" type="parTrans" cxnId="{6B3386C4-27A8-4313-8B18-DA5EF1966859}">
      <dgm:prSet/>
      <dgm:spPr/>
      <dgm:t>
        <a:bodyPr/>
        <a:lstStyle/>
        <a:p>
          <a:endParaRPr lang="ru-RU"/>
        </a:p>
      </dgm:t>
    </dgm:pt>
    <dgm:pt modelId="{0F6DEF08-2885-42DE-AF81-E41EE1CB121A}" type="sibTrans" cxnId="{6B3386C4-27A8-4313-8B18-DA5EF1966859}">
      <dgm:prSet/>
      <dgm:spPr/>
      <dgm:t>
        <a:bodyPr/>
        <a:lstStyle/>
        <a:p>
          <a:endParaRPr lang="ru-RU"/>
        </a:p>
      </dgm:t>
    </dgm:pt>
    <dgm:pt modelId="{835666F3-8BDE-4342-9B94-24640F53E02A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Демонстрировать взаимосвязь ваших интересов, согласовывать экономическое и технологическое планирование;</a:t>
          </a:r>
        </a:p>
      </dgm:t>
    </dgm:pt>
    <dgm:pt modelId="{4CA5D397-097F-4423-A205-8FEB1C1F5E4B}" type="parTrans" cxnId="{96218DC1-73DA-444F-B3B2-3A962D863446}">
      <dgm:prSet/>
      <dgm:spPr/>
      <dgm:t>
        <a:bodyPr/>
        <a:lstStyle/>
        <a:p>
          <a:endParaRPr lang="ru-RU"/>
        </a:p>
      </dgm:t>
    </dgm:pt>
    <dgm:pt modelId="{6431CFCB-B38B-4BF8-A6AD-0C21EBCAF73B}" type="sibTrans" cxnId="{96218DC1-73DA-444F-B3B2-3A962D863446}">
      <dgm:prSet/>
      <dgm:spPr/>
      <dgm:t>
        <a:bodyPr/>
        <a:lstStyle/>
        <a:p>
          <a:endParaRPr lang="ru-RU"/>
        </a:p>
      </dgm:t>
    </dgm:pt>
    <dgm:pt modelId="{810F6979-D1D9-4973-9470-13A60F076379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Оповещать поставщика о своих задачах и знать о его деятельности (например, когда и какое планируется производство нового товара);</a:t>
          </a:r>
        </a:p>
      </dgm:t>
    </dgm:pt>
    <dgm:pt modelId="{334016C5-944C-48EB-B8AF-261A136D5DB3}" type="parTrans" cxnId="{929C2A5F-EDB4-4182-86AE-52C03D392C02}">
      <dgm:prSet/>
      <dgm:spPr/>
      <dgm:t>
        <a:bodyPr/>
        <a:lstStyle/>
        <a:p>
          <a:endParaRPr lang="ru-RU"/>
        </a:p>
      </dgm:t>
    </dgm:pt>
    <dgm:pt modelId="{D92C42D1-75C3-4AAC-9905-A2848FE0CE66}" type="sibTrans" cxnId="{929C2A5F-EDB4-4182-86AE-52C03D392C02}">
      <dgm:prSet/>
      <dgm:spPr/>
      <dgm:t>
        <a:bodyPr/>
        <a:lstStyle/>
        <a:p>
          <a:endParaRPr lang="ru-RU"/>
        </a:p>
      </dgm:t>
    </dgm:pt>
    <dgm:pt modelId="{268D4CDE-D971-45C2-B55C-529AB658BD83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Оказывать посильную помощь поставщику (даже если иногда она не приносит прибыли);</a:t>
          </a:r>
        </a:p>
      </dgm:t>
    </dgm:pt>
    <dgm:pt modelId="{48C28677-DD16-4061-81F4-37CA943B163C}" type="parTrans" cxnId="{DD336F48-7807-4C4E-B187-7408F62C5E3A}">
      <dgm:prSet/>
      <dgm:spPr/>
      <dgm:t>
        <a:bodyPr/>
        <a:lstStyle/>
        <a:p>
          <a:endParaRPr lang="ru-RU"/>
        </a:p>
      </dgm:t>
    </dgm:pt>
    <dgm:pt modelId="{9AE86FFF-9654-468E-A9CE-8711286C4CDF}" type="sibTrans" cxnId="{DD336F48-7807-4C4E-B187-7408F62C5E3A}">
      <dgm:prSet/>
      <dgm:spPr/>
      <dgm:t>
        <a:bodyPr/>
        <a:lstStyle/>
        <a:p>
          <a:endParaRPr lang="ru-RU"/>
        </a:p>
      </dgm:t>
    </dgm:pt>
    <dgm:pt modelId="{E52D6642-ECC7-45DC-922F-C2D04455283B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Соблюдать свои обязательства;</a:t>
          </a:r>
        </a:p>
      </dgm:t>
    </dgm:pt>
    <dgm:pt modelId="{6D8BAD7D-5E22-4EB6-8E59-49E1ACE32A07}" type="parTrans" cxnId="{7557E521-3D49-4D96-B14E-0DF6145170A8}">
      <dgm:prSet/>
      <dgm:spPr/>
      <dgm:t>
        <a:bodyPr/>
        <a:lstStyle/>
        <a:p>
          <a:endParaRPr lang="ru-RU"/>
        </a:p>
      </dgm:t>
    </dgm:pt>
    <dgm:pt modelId="{497C8427-509C-425F-B2FA-E2BB9B610EEE}" type="sibTrans" cxnId="{7557E521-3D49-4D96-B14E-0DF6145170A8}">
      <dgm:prSet/>
      <dgm:spPr/>
      <dgm:t>
        <a:bodyPr/>
        <a:lstStyle/>
        <a:p>
          <a:endParaRPr lang="ru-RU"/>
        </a:p>
      </dgm:t>
    </dgm:pt>
    <dgm:pt modelId="{6E1D0D14-659A-4372-82B0-5EBE77BF1924}">
      <dgm:prSet custT="1"/>
      <dgm:spPr/>
      <dgm:t>
        <a:bodyPr/>
        <a:lstStyle/>
        <a:p>
          <a:r>
            <a:rPr lang="ru-RU" sz="1000" dirty="0" smtClean="0">
              <a:latin typeface="Bookman Old Style" pitchFamily="18" charset="0"/>
            </a:rPr>
            <a:t>Принимать во внимание интересы поставщика.</a:t>
          </a:r>
        </a:p>
      </dgm:t>
    </dgm:pt>
    <dgm:pt modelId="{40F13987-6EC3-4766-92FB-A25EBF40266D}" type="parTrans" cxnId="{7D4A8999-6E4D-4588-A37B-7AD8E07C97D9}">
      <dgm:prSet/>
      <dgm:spPr/>
      <dgm:t>
        <a:bodyPr/>
        <a:lstStyle/>
        <a:p>
          <a:endParaRPr lang="ru-RU"/>
        </a:p>
      </dgm:t>
    </dgm:pt>
    <dgm:pt modelId="{4A3E0933-A8EE-4DE8-8AEB-3B16CA8C67A0}" type="sibTrans" cxnId="{7D4A8999-6E4D-4588-A37B-7AD8E07C97D9}">
      <dgm:prSet/>
      <dgm:spPr/>
      <dgm:t>
        <a:bodyPr/>
        <a:lstStyle/>
        <a:p>
          <a:endParaRPr lang="ru-RU"/>
        </a:p>
      </dgm:t>
    </dgm:pt>
    <dgm:pt modelId="{7FFB0F6E-2715-49C3-AC59-49975D3C4CFD}" type="pres">
      <dgm:prSet presAssocID="{4700C6C7-B1EF-427F-BCC3-855737E64A73}" presName="linear" presStyleCnt="0">
        <dgm:presLayoutVars>
          <dgm:animLvl val="lvl"/>
          <dgm:resizeHandles val="exact"/>
        </dgm:presLayoutVars>
      </dgm:prSet>
      <dgm:spPr/>
    </dgm:pt>
    <dgm:pt modelId="{D472D04F-A13F-49A8-9A28-19AFC8E2FB02}" type="pres">
      <dgm:prSet presAssocID="{388A6839-6184-4F2B-AE4D-FB2A6906C32F}" presName="parentText" presStyleLbl="node1" presStyleIdx="0" presStyleCnt="8" custScaleX="99993" custScaleY="82318" custLinFactY="-1048" custLinFactNeighborX="-82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B1FA3-DE9C-41D5-8E1E-4E29C0D8796E}" type="pres">
      <dgm:prSet presAssocID="{591EF2F6-BE32-48D4-84F0-1E59BDB5944A}" presName="spacer" presStyleCnt="0"/>
      <dgm:spPr/>
    </dgm:pt>
    <dgm:pt modelId="{80C50185-7C11-403E-8B1E-0E09FE32E6FA}" type="pres">
      <dgm:prSet presAssocID="{07BACDB1-8249-45ED-BB72-CCF538BBD996}" presName="parentText" presStyleLbl="node1" presStyleIdx="1" presStyleCnt="8" custScaleX="100000" custScaleY="75785" custLinFactY="-365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6EDFE-F831-4AA8-9BE3-5EADD16AB57E}" type="pres">
      <dgm:prSet presAssocID="{AA82491F-B1E7-4960-9981-EC55064571A7}" presName="spacer" presStyleCnt="0"/>
      <dgm:spPr/>
    </dgm:pt>
    <dgm:pt modelId="{9A6B5C1A-3929-42FF-81A3-5EA9DBD10E15}" type="pres">
      <dgm:prSet presAssocID="{F4535D54-FEB2-4F2B-BAB0-354A6DFA1B78}" presName="parentText" presStyleLbl="node1" presStyleIdx="2" presStyleCnt="8" custScaleX="100000" custScaleY="77459" custLinFactY="-560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D1252-582B-4CB8-8231-D80DB01C1F66}" type="pres">
      <dgm:prSet presAssocID="{D66A5524-508E-4CCF-82D8-36FE71C718B5}" presName="spacer" presStyleCnt="0"/>
      <dgm:spPr/>
    </dgm:pt>
    <dgm:pt modelId="{2B850598-C422-44C6-9E68-E486D2C01046}" type="pres">
      <dgm:prSet presAssocID="{EECDEFE5-A109-4826-B62C-098151ABCD93}" presName="parentText" presStyleLbl="node1" presStyleIdx="3" presStyleCnt="8" custScaleX="100000" custScaleY="72196" custLinFactY="-816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573950-909E-4562-AC4D-0BA53FE89553}" type="pres">
      <dgm:prSet presAssocID="{4831B864-433F-45A1-A258-3C475F77FB30}" presName="spacer" presStyleCnt="0"/>
      <dgm:spPr/>
    </dgm:pt>
    <dgm:pt modelId="{ADE8F891-7B15-471C-8D98-7FB4C2746D39}" type="pres">
      <dgm:prSet presAssocID="{23EDA4B9-6569-4D7A-854D-2D1D879A70F7}" presName="parentText" presStyleLbl="node1" presStyleIdx="4" presStyleCnt="8" custScaleX="100000" custScaleY="84321" custLinFactY="-1338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7DA107-E894-4255-B1C9-15E259ABCC6D}" type="pres">
      <dgm:prSet presAssocID="{A2636014-6607-49B0-8754-181C5304D145}" presName="spacer" presStyleCnt="0"/>
      <dgm:spPr/>
    </dgm:pt>
    <dgm:pt modelId="{49FF225E-CD9E-4CAF-AA14-61E6077DE5F4}" type="pres">
      <dgm:prSet presAssocID="{3E109925-9D1B-425D-8C17-DCFC4200E69B}" presName="parentText" presStyleLbl="node1" presStyleIdx="5" presStyleCnt="8" custScaleX="99999" custScaleY="84448" custLinFactY="-1594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FE25F-B41C-495F-A43E-F48F999B463D}" type="pres">
      <dgm:prSet presAssocID="{C1B655CA-6362-42C4-A892-6CC446C109FB}" presName="spacer" presStyleCnt="0"/>
      <dgm:spPr/>
    </dgm:pt>
    <dgm:pt modelId="{684EE59C-1951-4C3A-ACC1-786190493D8F}" type="pres">
      <dgm:prSet presAssocID="{D7F804A7-91C8-4A00-9F01-9D53E2828287}" presName="parentText" presStyleLbl="node1" presStyleIdx="6" presStyleCnt="8" custScaleX="100000" custScaleY="67509" custLinFactNeighborY="-229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8AACD9-55F2-474A-AA91-847882D86CF1}" type="pres">
      <dgm:prSet presAssocID="{D7F804A7-91C8-4A00-9F01-9D53E2828287}" presName="childText" presStyleLbl="revTx" presStyleIdx="0" presStyleCnt="2" custLinFactNeighborY="-208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9865E-8FE1-45D4-9255-12542F198DD2}" type="pres">
      <dgm:prSet presAssocID="{B37E6954-3596-47C1-BD0A-3D1642110AF7}" presName="parentText" presStyleLbl="node1" presStyleIdx="7" presStyleCnt="8" custLinFactNeighborY="-35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0D502-A6C9-48FB-9145-5D828D5AB3A4}" type="pres">
      <dgm:prSet presAssocID="{B37E6954-3596-47C1-BD0A-3D1642110AF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C8895F8-DE1B-4B66-A0AC-4F9F880FC56A}" type="presOf" srcId="{F4535D54-FEB2-4F2B-BAB0-354A6DFA1B78}" destId="{9A6B5C1A-3929-42FF-81A3-5EA9DBD10E15}" srcOrd="0" destOrd="0" presId="urn:microsoft.com/office/officeart/2005/8/layout/vList2"/>
    <dgm:cxn modelId="{1B1C66D3-5AF6-489D-9AC3-8CED99A13B4F}" type="presOf" srcId="{B7B448DB-074D-4249-B90D-26C4FD631008}" destId="{ED8AACD9-55F2-474A-AA91-847882D86CF1}" srcOrd="0" destOrd="1" presId="urn:microsoft.com/office/officeart/2005/8/layout/vList2"/>
    <dgm:cxn modelId="{EBF4F2C1-42A2-4F66-9811-FFCD7629209F}" type="presOf" srcId="{EECDEFE5-A109-4826-B62C-098151ABCD93}" destId="{2B850598-C422-44C6-9E68-E486D2C01046}" srcOrd="0" destOrd="0" presId="urn:microsoft.com/office/officeart/2005/8/layout/vList2"/>
    <dgm:cxn modelId="{8A09AA14-9F33-4D2B-8FF1-09B8525562F7}" type="presOf" srcId="{72125ABF-27BD-41B4-8BA7-2BF67893A0E3}" destId="{ED8AACD9-55F2-474A-AA91-847882D86CF1}" srcOrd="0" destOrd="2" presId="urn:microsoft.com/office/officeart/2005/8/layout/vList2"/>
    <dgm:cxn modelId="{188D58F8-41F9-43DA-9D2F-6CE9C5460C9D}" type="presOf" srcId="{835666F3-8BDE-4342-9B94-24640F53E02A}" destId="{75B0D502-A6C9-48FB-9145-5D828D5AB3A4}" srcOrd="0" destOrd="1" presId="urn:microsoft.com/office/officeart/2005/8/layout/vList2"/>
    <dgm:cxn modelId="{6B3386C4-27A8-4313-8B18-DA5EF1966859}" srcId="{B37E6954-3596-47C1-BD0A-3D1642110AF7}" destId="{B51F2805-632D-424B-B9ED-AEFC2D94CCD7}" srcOrd="0" destOrd="0" parTransId="{17A6640C-4842-4A1F-A40C-777CE0B34A3F}" sibTransId="{0F6DEF08-2885-42DE-AF81-E41EE1CB121A}"/>
    <dgm:cxn modelId="{C784CCB1-367E-4E46-A18C-7D14AD33B28D}" type="presOf" srcId="{810F6979-D1D9-4973-9470-13A60F076379}" destId="{75B0D502-A6C9-48FB-9145-5D828D5AB3A4}" srcOrd="0" destOrd="2" presId="urn:microsoft.com/office/officeart/2005/8/layout/vList2"/>
    <dgm:cxn modelId="{D32051B2-08A3-4998-B790-CBDDD6A7BA5A}" srcId="{4700C6C7-B1EF-427F-BCC3-855737E64A73}" destId="{B37E6954-3596-47C1-BD0A-3D1642110AF7}" srcOrd="7" destOrd="0" parTransId="{61923F3E-1C4F-4104-A70E-1EA8E174BE18}" sibTransId="{7A64D467-3EF3-445C-BB4C-051F149A1C54}"/>
    <dgm:cxn modelId="{94EED264-CAFA-4B62-8832-BFE0B0198F37}" srcId="{D7F804A7-91C8-4A00-9F01-9D53E2828287}" destId="{B7B448DB-074D-4249-B90D-26C4FD631008}" srcOrd="1" destOrd="0" parTransId="{E40EDBA0-F7D8-4BC4-82BD-5CC53D11E84D}" sibTransId="{C6BCFB1F-A8E0-4ADD-8FD4-16AB0D5B9EC1}"/>
    <dgm:cxn modelId="{A0261B52-D46F-4C2E-8A78-960344521605}" srcId="{4700C6C7-B1EF-427F-BCC3-855737E64A73}" destId="{07BACDB1-8249-45ED-BB72-CCF538BBD996}" srcOrd="1" destOrd="0" parTransId="{B75429D2-276D-40E8-B11A-4ACF79BFD8BF}" sibTransId="{AA82491F-B1E7-4960-9981-EC55064571A7}"/>
    <dgm:cxn modelId="{48C8F58D-6688-45B2-91A4-8E3B4FB04B16}" type="presOf" srcId="{4700C6C7-B1EF-427F-BCC3-855737E64A73}" destId="{7FFB0F6E-2715-49C3-AC59-49975D3C4CFD}" srcOrd="0" destOrd="0" presId="urn:microsoft.com/office/officeart/2005/8/layout/vList2"/>
    <dgm:cxn modelId="{7D4A8999-6E4D-4588-A37B-7AD8E07C97D9}" srcId="{B37E6954-3596-47C1-BD0A-3D1642110AF7}" destId="{6E1D0D14-659A-4372-82B0-5EBE77BF1924}" srcOrd="5" destOrd="0" parTransId="{40F13987-6EC3-4766-92FB-A25EBF40266D}" sibTransId="{4A3E0933-A8EE-4DE8-8AEB-3B16CA8C67A0}"/>
    <dgm:cxn modelId="{A0ACDFA7-F457-41AF-B4E6-2C80B7449D85}" srcId="{4700C6C7-B1EF-427F-BCC3-855737E64A73}" destId="{EECDEFE5-A109-4826-B62C-098151ABCD93}" srcOrd="3" destOrd="0" parTransId="{0FF5A804-083C-437B-882C-64AA88434F0F}" sibTransId="{4831B864-433F-45A1-A258-3C475F77FB30}"/>
    <dgm:cxn modelId="{7557E521-3D49-4D96-B14E-0DF6145170A8}" srcId="{B37E6954-3596-47C1-BD0A-3D1642110AF7}" destId="{E52D6642-ECC7-45DC-922F-C2D04455283B}" srcOrd="4" destOrd="0" parTransId="{6D8BAD7D-5E22-4EB6-8E59-49E1ACE32A07}" sibTransId="{497C8427-509C-425F-B2FA-E2BB9B610EEE}"/>
    <dgm:cxn modelId="{D615D24F-587D-4230-AF08-EEC4B8DC1121}" type="presOf" srcId="{07BACDB1-8249-45ED-BB72-CCF538BBD996}" destId="{80C50185-7C11-403E-8B1E-0E09FE32E6FA}" srcOrd="0" destOrd="0" presId="urn:microsoft.com/office/officeart/2005/8/layout/vList2"/>
    <dgm:cxn modelId="{8B13074E-E6EA-4AC3-9CB2-E12E0E819733}" type="presOf" srcId="{3E109925-9D1B-425D-8C17-DCFC4200E69B}" destId="{49FF225E-CD9E-4CAF-AA14-61E6077DE5F4}" srcOrd="0" destOrd="0" presId="urn:microsoft.com/office/officeart/2005/8/layout/vList2"/>
    <dgm:cxn modelId="{D7CFADC5-009B-4427-A182-02B097954F7F}" type="presOf" srcId="{6E1D0D14-659A-4372-82B0-5EBE77BF1924}" destId="{75B0D502-A6C9-48FB-9145-5D828D5AB3A4}" srcOrd="0" destOrd="5" presId="urn:microsoft.com/office/officeart/2005/8/layout/vList2"/>
    <dgm:cxn modelId="{C7500013-E5F5-4BD8-B01F-D8A8F697A6B2}" srcId="{D7F804A7-91C8-4A00-9F01-9D53E2828287}" destId="{EF7EB9EE-F68F-4FF7-9B4D-98E7982EC4C1}" srcOrd="3" destOrd="0" parTransId="{10D4C282-66E1-4C26-9026-3BF9D5097102}" sibTransId="{9768187A-661F-4F71-8C92-373407DFAC44}"/>
    <dgm:cxn modelId="{817F185F-508A-4779-BFC1-CA9954B60A7D}" srcId="{4700C6C7-B1EF-427F-BCC3-855737E64A73}" destId="{388A6839-6184-4F2B-AE4D-FB2A6906C32F}" srcOrd="0" destOrd="0" parTransId="{0EDE7492-1ACC-4A66-A54B-CEC0A17E913F}" sibTransId="{591EF2F6-BE32-48D4-84F0-1E59BDB5944A}"/>
    <dgm:cxn modelId="{CE012347-8563-4961-8346-4257F798671B}" type="presOf" srcId="{268D4CDE-D971-45C2-B55C-529AB658BD83}" destId="{75B0D502-A6C9-48FB-9145-5D828D5AB3A4}" srcOrd="0" destOrd="3" presId="urn:microsoft.com/office/officeart/2005/8/layout/vList2"/>
    <dgm:cxn modelId="{6F07B7F4-0C8D-468F-83C5-89FA94D9DD28}" type="presOf" srcId="{B51F2805-632D-424B-B9ED-AEFC2D94CCD7}" destId="{75B0D502-A6C9-48FB-9145-5D828D5AB3A4}" srcOrd="0" destOrd="0" presId="urn:microsoft.com/office/officeart/2005/8/layout/vList2"/>
    <dgm:cxn modelId="{2C32FB30-065C-4324-8AE5-5DF840CD5A08}" srcId="{D7F804A7-91C8-4A00-9F01-9D53E2828287}" destId="{3CFB7CD7-1FA7-4BC4-AE24-B102E654FD6B}" srcOrd="4" destOrd="0" parTransId="{EA77022B-AF2D-468A-B7C8-5804B67D4FFA}" sibTransId="{63C5E98E-D2A7-485C-B55F-AF44110301EE}"/>
    <dgm:cxn modelId="{E8C2F8DF-1707-4953-88E0-053DC6FB28EC}" type="presOf" srcId="{B37E6954-3596-47C1-BD0A-3D1642110AF7}" destId="{12F9865E-8FE1-45D4-9255-12542F198DD2}" srcOrd="0" destOrd="0" presId="urn:microsoft.com/office/officeart/2005/8/layout/vList2"/>
    <dgm:cxn modelId="{FCB6A30B-DAE8-4041-98F2-170E8483E511}" type="presOf" srcId="{18BCCF32-FE69-44BE-B094-31F99A704362}" destId="{ED8AACD9-55F2-474A-AA91-847882D86CF1}" srcOrd="0" destOrd="0" presId="urn:microsoft.com/office/officeart/2005/8/layout/vList2"/>
    <dgm:cxn modelId="{C7D99B16-8E89-45FA-A65B-450DCCC9C9B7}" srcId="{D7F804A7-91C8-4A00-9F01-9D53E2828287}" destId="{72125ABF-27BD-41B4-8BA7-2BF67893A0E3}" srcOrd="2" destOrd="0" parTransId="{07128775-3CF6-46C6-ABFE-2F4EDFCF092F}" sibTransId="{1D0CED24-2522-458C-802C-337D494B3D0F}"/>
    <dgm:cxn modelId="{A08C3904-7EE2-467C-B89D-1010B112E787}" type="presOf" srcId="{E52D6642-ECC7-45DC-922F-C2D04455283B}" destId="{75B0D502-A6C9-48FB-9145-5D828D5AB3A4}" srcOrd="0" destOrd="4" presId="urn:microsoft.com/office/officeart/2005/8/layout/vList2"/>
    <dgm:cxn modelId="{DD336F48-7807-4C4E-B187-7408F62C5E3A}" srcId="{B37E6954-3596-47C1-BD0A-3D1642110AF7}" destId="{268D4CDE-D971-45C2-B55C-529AB658BD83}" srcOrd="3" destOrd="0" parTransId="{48C28677-DD16-4061-81F4-37CA943B163C}" sibTransId="{9AE86FFF-9654-468E-A9CE-8711286C4CDF}"/>
    <dgm:cxn modelId="{FCB353B5-B4D8-452B-8DA5-1BAF62B0F7E3}" srcId="{D7F804A7-91C8-4A00-9F01-9D53E2828287}" destId="{18BCCF32-FE69-44BE-B094-31F99A704362}" srcOrd="0" destOrd="0" parTransId="{4DFAC0BD-7E48-4E9E-8037-7A5AD5794D6E}" sibTransId="{74B6AEB1-85B0-4B50-89D7-784999B0F2D2}"/>
    <dgm:cxn modelId="{261BE9C7-8857-4BD0-8D37-7EF8B7583D0B}" srcId="{4700C6C7-B1EF-427F-BCC3-855737E64A73}" destId="{3E109925-9D1B-425D-8C17-DCFC4200E69B}" srcOrd="5" destOrd="0" parTransId="{A34EADC9-6E49-4895-A221-6ABA79A98C3A}" sibTransId="{C1B655CA-6362-42C4-A892-6CC446C109FB}"/>
    <dgm:cxn modelId="{CD1EC3C9-3A1B-467D-A774-5354FD90E0A7}" type="presOf" srcId="{EF7EB9EE-F68F-4FF7-9B4D-98E7982EC4C1}" destId="{ED8AACD9-55F2-474A-AA91-847882D86CF1}" srcOrd="0" destOrd="3" presId="urn:microsoft.com/office/officeart/2005/8/layout/vList2"/>
    <dgm:cxn modelId="{CF33F16D-A168-4BEE-B196-3B624685D461}" srcId="{4700C6C7-B1EF-427F-BCC3-855737E64A73}" destId="{F4535D54-FEB2-4F2B-BAB0-354A6DFA1B78}" srcOrd="2" destOrd="0" parTransId="{1BFDC249-727B-480C-A2ED-7D0815DC6E4A}" sibTransId="{D66A5524-508E-4CCF-82D8-36FE71C718B5}"/>
    <dgm:cxn modelId="{5A1793F4-BDAB-4DCE-A1C5-864331AE850B}" type="presOf" srcId="{23EDA4B9-6569-4D7A-854D-2D1D879A70F7}" destId="{ADE8F891-7B15-471C-8D98-7FB4C2746D39}" srcOrd="0" destOrd="0" presId="urn:microsoft.com/office/officeart/2005/8/layout/vList2"/>
    <dgm:cxn modelId="{929C2A5F-EDB4-4182-86AE-52C03D392C02}" srcId="{B37E6954-3596-47C1-BD0A-3D1642110AF7}" destId="{810F6979-D1D9-4973-9470-13A60F076379}" srcOrd="2" destOrd="0" parTransId="{334016C5-944C-48EB-B8AF-261A136D5DB3}" sibTransId="{D92C42D1-75C3-4AAC-9905-A2848FE0CE66}"/>
    <dgm:cxn modelId="{87FFBFEF-8B98-42ED-96D0-920453CBEDD7}" type="presOf" srcId="{D7F804A7-91C8-4A00-9F01-9D53E2828287}" destId="{684EE59C-1951-4C3A-ACC1-786190493D8F}" srcOrd="0" destOrd="0" presId="urn:microsoft.com/office/officeart/2005/8/layout/vList2"/>
    <dgm:cxn modelId="{96218DC1-73DA-444F-B3B2-3A962D863446}" srcId="{B37E6954-3596-47C1-BD0A-3D1642110AF7}" destId="{835666F3-8BDE-4342-9B94-24640F53E02A}" srcOrd="1" destOrd="0" parTransId="{4CA5D397-097F-4423-A205-8FEB1C1F5E4B}" sibTransId="{6431CFCB-B38B-4BF8-A6AD-0C21EBCAF73B}"/>
    <dgm:cxn modelId="{2A38413A-2DA0-4A12-9402-2E0FC91EE01F}" srcId="{4700C6C7-B1EF-427F-BCC3-855737E64A73}" destId="{23EDA4B9-6569-4D7A-854D-2D1D879A70F7}" srcOrd="4" destOrd="0" parTransId="{8C23AA81-6B2B-4A51-BDEF-3BD4941BB7F6}" sibTransId="{A2636014-6607-49B0-8754-181C5304D145}"/>
    <dgm:cxn modelId="{632D24D4-7F55-49CC-8D19-CBCA74B5867B}" type="presOf" srcId="{3CFB7CD7-1FA7-4BC4-AE24-B102E654FD6B}" destId="{ED8AACD9-55F2-474A-AA91-847882D86CF1}" srcOrd="0" destOrd="4" presId="urn:microsoft.com/office/officeart/2005/8/layout/vList2"/>
    <dgm:cxn modelId="{BAE116AA-65A5-45E6-B0D8-E16B4ACE6DF8}" srcId="{4700C6C7-B1EF-427F-BCC3-855737E64A73}" destId="{D7F804A7-91C8-4A00-9F01-9D53E2828287}" srcOrd="6" destOrd="0" parTransId="{D72BB4FE-96BE-4466-B746-579E7443848A}" sibTransId="{293EA49F-0BC4-484C-8F0F-645A9C5CF45B}"/>
    <dgm:cxn modelId="{F55515F1-6C59-4ABC-8297-6D632B94268D}" type="presOf" srcId="{388A6839-6184-4F2B-AE4D-FB2A6906C32F}" destId="{D472D04F-A13F-49A8-9A28-19AFC8E2FB02}" srcOrd="0" destOrd="0" presId="urn:microsoft.com/office/officeart/2005/8/layout/vList2"/>
    <dgm:cxn modelId="{44FBA8EC-3992-43B3-9D58-C6DAB0492906}" type="presParOf" srcId="{7FFB0F6E-2715-49C3-AC59-49975D3C4CFD}" destId="{D472D04F-A13F-49A8-9A28-19AFC8E2FB02}" srcOrd="0" destOrd="0" presId="urn:microsoft.com/office/officeart/2005/8/layout/vList2"/>
    <dgm:cxn modelId="{4891BDAD-0AB7-465B-89D1-CAD574B426E9}" type="presParOf" srcId="{7FFB0F6E-2715-49C3-AC59-49975D3C4CFD}" destId="{5D0B1FA3-DE9C-41D5-8E1E-4E29C0D8796E}" srcOrd="1" destOrd="0" presId="urn:microsoft.com/office/officeart/2005/8/layout/vList2"/>
    <dgm:cxn modelId="{75072FC2-0FFC-4674-8D92-4F572B174B24}" type="presParOf" srcId="{7FFB0F6E-2715-49C3-AC59-49975D3C4CFD}" destId="{80C50185-7C11-403E-8B1E-0E09FE32E6FA}" srcOrd="2" destOrd="0" presId="urn:microsoft.com/office/officeart/2005/8/layout/vList2"/>
    <dgm:cxn modelId="{00C1835A-8058-48E3-9B6B-E41330CD8772}" type="presParOf" srcId="{7FFB0F6E-2715-49C3-AC59-49975D3C4CFD}" destId="{CE86EDFE-F831-4AA8-9BE3-5EADD16AB57E}" srcOrd="3" destOrd="0" presId="urn:microsoft.com/office/officeart/2005/8/layout/vList2"/>
    <dgm:cxn modelId="{02AE7112-AE8F-403B-BF63-41FF7A74B53B}" type="presParOf" srcId="{7FFB0F6E-2715-49C3-AC59-49975D3C4CFD}" destId="{9A6B5C1A-3929-42FF-81A3-5EA9DBD10E15}" srcOrd="4" destOrd="0" presId="urn:microsoft.com/office/officeart/2005/8/layout/vList2"/>
    <dgm:cxn modelId="{C2837D71-BBA8-438C-92C0-BD293160F78F}" type="presParOf" srcId="{7FFB0F6E-2715-49C3-AC59-49975D3C4CFD}" destId="{36BD1252-582B-4CB8-8231-D80DB01C1F66}" srcOrd="5" destOrd="0" presId="urn:microsoft.com/office/officeart/2005/8/layout/vList2"/>
    <dgm:cxn modelId="{D4AF60DE-FD36-4F29-BC62-876E3D5988B9}" type="presParOf" srcId="{7FFB0F6E-2715-49C3-AC59-49975D3C4CFD}" destId="{2B850598-C422-44C6-9E68-E486D2C01046}" srcOrd="6" destOrd="0" presId="urn:microsoft.com/office/officeart/2005/8/layout/vList2"/>
    <dgm:cxn modelId="{DF4EFDED-7F96-4898-9AD8-D60896469469}" type="presParOf" srcId="{7FFB0F6E-2715-49C3-AC59-49975D3C4CFD}" destId="{F5573950-909E-4562-AC4D-0BA53FE89553}" srcOrd="7" destOrd="0" presId="urn:microsoft.com/office/officeart/2005/8/layout/vList2"/>
    <dgm:cxn modelId="{AC40F4C1-5FE1-4AC2-B738-FED1E55EB603}" type="presParOf" srcId="{7FFB0F6E-2715-49C3-AC59-49975D3C4CFD}" destId="{ADE8F891-7B15-471C-8D98-7FB4C2746D39}" srcOrd="8" destOrd="0" presId="urn:microsoft.com/office/officeart/2005/8/layout/vList2"/>
    <dgm:cxn modelId="{D1D6A826-9D6A-4066-8202-7837161FDDD8}" type="presParOf" srcId="{7FFB0F6E-2715-49C3-AC59-49975D3C4CFD}" destId="{0A7DA107-E894-4255-B1C9-15E259ABCC6D}" srcOrd="9" destOrd="0" presId="urn:microsoft.com/office/officeart/2005/8/layout/vList2"/>
    <dgm:cxn modelId="{1B1FA460-3079-43E6-B9F0-31C3EFD5C532}" type="presParOf" srcId="{7FFB0F6E-2715-49C3-AC59-49975D3C4CFD}" destId="{49FF225E-CD9E-4CAF-AA14-61E6077DE5F4}" srcOrd="10" destOrd="0" presId="urn:microsoft.com/office/officeart/2005/8/layout/vList2"/>
    <dgm:cxn modelId="{190FF637-8F32-4C9E-B88A-B36AC9563F4F}" type="presParOf" srcId="{7FFB0F6E-2715-49C3-AC59-49975D3C4CFD}" destId="{C0CFE25F-B41C-495F-A43E-F48F999B463D}" srcOrd="11" destOrd="0" presId="urn:microsoft.com/office/officeart/2005/8/layout/vList2"/>
    <dgm:cxn modelId="{C05CA072-CE6C-4885-8D09-BFB653734B7B}" type="presParOf" srcId="{7FFB0F6E-2715-49C3-AC59-49975D3C4CFD}" destId="{684EE59C-1951-4C3A-ACC1-786190493D8F}" srcOrd="12" destOrd="0" presId="urn:microsoft.com/office/officeart/2005/8/layout/vList2"/>
    <dgm:cxn modelId="{B0F9AFF4-0C2D-46A3-9A48-38BA208852CA}" type="presParOf" srcId="{7FFB0F6E-2715-49C3-AC59-49975D3C4CFD}" destId="{ED8AACD9-55F2-474A-AA91-847882D86CF1}" srcOrd="13" destOrd="0" presId="urn:microsoft.com/office/officeart/2005/8/layout/vList2"/>
    <dgm:cxn modelId="{14750CBD-09E2-4A7F-9338-36C45415DF57}" type="presParOf" srcId="{7FFB0F6E-2715-49C3-AC59-49975D3C4CFD}" destId="{12F9865E-8FE1-45D4-9255-12542F198DD2}" srcOrd="14" destOrd="0" presId="urn:microsoft.com/office/officeart/2005/8/layout/vList2"/>
    <dgm:cxn modelId="{19A81B91-6B68-4283-8B81-520C79982E1A}" type="presParOf" srcId="{7FFB0F6E-2715-49C3-AC59-49975D3C4CFD}" destId="{75B0D502-A6C9-48FB-9145-5D828D5AB3A4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7C66D7-64D9-4356-8338-035968ABF971}" type="doc">
      <dgm:prSet loTypeId="urn:microsoft.com/office/officeart/2005/8/layout/cycle2" loCatId="cycle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AA971D0F-8DBB-4DC0-AB17-27F161D50FF6}">
      <dgm:prSet phldrT="[Текст]" custT="1"/>
      <dgm:spPr/>
      <dgm:t>
        <a:bodyPr/>
        <a:lstStyle/>
        <a:p>
          <a:r>
            <a:rPr lang="ru-RU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Выполнять четкие сроки закупок, соблюдая обозначенные временные рамки между возникновением потребности и получением необходимых ресурсов;</a:t>
          </a:r>
          <a:endParaRPr lang="ru-RU" sz="14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972075B2-E434-4FDC-8488-1277B165E65B}" type="parTrans" cxnId="{C12CA7F0-DACA-4228-82A9-4232B78E3EA5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18BB01E8-C660-4D3D-BB3E-4568913B2E05}" type="sibTrans" cxnId="{C12CA7F0-DACA-4228-82A9-4232B78E3EA5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85BD9449-5E86-4A6E-834A-CDD87472A2E2}">
      <dgm:prSet custT="1"/>
      <dgm:spPr/>
      <dgm:t>
        <a:bodyPr/>
        <a:lstStyle/>
        <a:p>
          <a:r>
            <a:rPr lang="ru-RU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Выполнять количественный объем закупок;</a:t>
          </a:r>
          <a:endParaRPr lang="ru-RU" sz="14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3A2D119D-EA1E-442A-95AD-23A38A267430}" type="parTrans" cxnId="{AE4C2092-64E6-43FD-B3BF-0F2331039A55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0228120F-595B-4675-BCD9-2968394014B3}" type="sibTrans" cxnId="{AE4C2092-64E6-43FD-B3BF-0F2331039A55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2D1D94A6-B8E4-4209-96AE-2C1EB37D7787}">
      <dgm:prSet custT="1"/>
      <dgm:spPr/>
      <dgm:t>
        <a:bodyPr/>
        <a:lstStyle/>
        <a:p>
          <a:r>
            <a:rPr lang="ru-RU" sz="1400" i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Приобретать товары исключительно требуемого качества;</a:t>
          </a:r>
          <a:endParaRPr lang="ru-RU" sz="14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C6E90BBD-B242-42FE-ACDD-A8EA7BEE57F3}" type="parTrans" cxnId="{A181AA60-0433-49B8-9210-5858988F1C32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FA2E8062-6D1D-4664-9BBC-20A3AB1AEC78}" type="sibTrans" cxnId="{A181AA60-0433-49B8-9210-5858988F1C32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1B494F1E-D5E2-4368-864D-1D65B25BC656}">
      <dgm:prSet custT="1"/>
      <dgm:spPr/>
      <dgm:t>
        <a:bodyPr/>
        <a:lstStyle/>
        <a:p>
          <a:r>
            <a:rPr lang="ru-RU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Закупать ресурсы по минимальным ценам, с доставкой в самые короткие сроки, с наименьшими расходами на транспорт и складирование.</a:t>
          </a:r>
          <a:endParaRPr lang="ru-RU" sz="14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F27A1B33-00A5-4F57-93FC-2F2C010904BA}" type="parTrans" cxnId="{03E3B59F-7C57-4D6F-8607-B3EEDBC867F5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E500D139-C739-4CE0-B34C-A081B808F9DB}" type="sibTrans" cxnId="{03E3B59F-7C57-4D6F-8607-B3EEDBC867F5}">
      <dgm:prSet/>
      <dgm:spPr/>
      <dgm:t>
        <a:bodyPr/>
        <a:lstStyle/>
        <a:p>
          <a:endParaRPr lang="ru-RU" sz="2000" i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2274AC8F-4F59-4DB7-9347-553B1B1091F1}" type="pres">
      <dgm:prSet presAssocID="{AF7C66D7-64D9-4356-8338-035968ABF971}" presName="cycle" presStyleCnt="0">
        <dgm:presLayoutVars>
          <dgm:dir/>
          <dgm:resizeHandles val="exact"/>
        </dgm:presLayoutVars>
      </dgm:prSet>
      <dgm:spPr/>
    </dgm:pt>
    <dgm:pt modelId="{5D71CC79-3B98-4B40-86A7-835473A94B6E}" type="pres">
      <dgm:prSet presAssocID="{AA971D0F-8DBB-4DC0-AB17-27F161D50FF6}" presName="node" presStyleLbl="node1" presStyleIdx="0" presStyleCnt="4" custScaleX="244810" custScaleY="97869" custRadScaleRad="106795" custRadScaleInc="37320">
        <dgm:presLayoutVars>
          <dgm:bulletEnabled val="1"/>
        </dgm:presLayoutVars>
      </dgm:prSet>
      <dgm:spPr/>
    </dgm:pt>
    <dgm:pt modelId="{39C76F8F-BD34-4441-A6A0-BF15B0E67D90}" type="pres">
      <dgm:prSet presAssocID="{18BB01E8-C660-4D3D-BB3E-4568913B2E05}" presName="sibTrans" presStyleLbl="sibTrans2D1" presStyleIdx="0" presStyleCnt="4"/>
      <dgm:spPr/>
    </dgm:pt>
    <dgm:pt modelId="{0AF20464-EC2A-4C1C-A83E-BF8CFBE93429}" type="pres">
      <dgm:prSet presAssocID="{18BB01E8-C660-4D3D-BB3E-4568913B2E05}" presName="connectorText" presStyleLbl="sibTrans2D1" presStyleIdx="0" presStyleCnt="4"/>
      <dgm:spPr/>
    </dgm:pt>
    <dgm:pt modelId="{D4EB44D3-082F-4F99-A330-468DE37FC418}" type="pres">
      <dgm:prSet presAssocID="{85BD9449-5E86-4A6E-834A-CDD87472A2E2}" presName="node" presStyleLbl="node1" presStyleIdx="1" presStyleCnt="4" custScaleX="195268" custScaleY="79880" custRadScaleRad="128412" custRadScaleInc="4256">
        <dgm:presLayoutVars>
          <dgm:bulletEnabled val="1"/>
        </dgm:presLayoutVars>
      </dgm:prSet>
      <dgm:spPr/>
    </dgm:pt>
    <dgm:pt modelId="{1B4040EE-FACD-4351-BCBE-C6C4FDEC560C}" type="pres">
      <dgm:prSet presAssocID="{0228120F-595B-4675-BCD9-2968394014B3}" presName="sibTrans" presStyleLbl="sibTrans2D1" presStyleIdx="1" presStyleCnt="4"/>
      <dgm:spPr/>
    </dgm:pt>
    <dgm:pt modelId="{46DAAAE6-B554-4D69-9E06-3C9FB0D2D83A}" type="pres">
      <dgm:prSet presAssocID="{0228120F-595B-4675-BCD9-2968394014B3}" presName="connectorText" presStyleLbl="sibTrans2D1" presStyleIdx="1" presStyleCnt="4"/>
      <dgm:spPr/>
    </dgm:pt>
    <dgm:pt modelId="{C96F1FE0-469A-4DA7-B834-1820363738A2}" type="pres">
      <dgm:prSet presAssocID="{2D1D94A6-B8E4-4209-96AE-2C1EB37D7787}" presName="node" presStyleLbl="node1" presStyleIdx="2" presStyleCnt="4" custScaleX="200838" custScaleY="95347" custRadScaleRad="99783" custRadScaleInc="10547">
        <dgm:presLayoutVars>
          <dgm:bulletEnabled val="1"/>
        </dgm:presLayoutVars>
      </dgm:prSet>
      <dgm:spPr/>
    </dgm:pt>
    <dgm:pt modelId="{F84E800C-A23B-42B5-AA1B-7082426D50CB}" type="pres">
      <dgm:prSet presAssocID="{FA2E8062-6D1D-4664-9BBC-20A3AB1AEC78}" presName="sibTrans" presStyleLbl="sibTrans2D1" presStyleIdx="2" presStyleCnt="4"/>
      <dgm:spPr/>
    </dgm:pt>
    <dgm:pt modelId="{16CB90B2-5261-4D02-B32D-10FFBBA79B66}" type="pres">
      <dgm:prSet presAssocID="{FA2E8062-6D1D-4664-9BBC-20A3AB1AEC78}" presName="connectorText" presStyleLbl="sibTrans2D1" presStyleIdx="2" presStyleCnt="4"/>
      <dgm:spPr/>
    </dgm:pt>
    <dgm:pt modelId="{0C4FBC7D-4191-4662-BAE5-0D5590A4627B}" type="pres">
      <dgm:prSet presAssocID="{1B494F1E-D5E2-4368-864D-1D65B25BC656}" presName="node" presStyleLbl="node1" presStyleIdx="3" presStyleCnt="4" custScaleX="233824" custScaleY="95124" custRadScaleRad="129234" custRadScaleInc="2850">
        <dgm:presLayoutVars>
          <dgm:bulletEnabled val="1"/>
        </dgm:presLayoutVars>
      </dgm:prSet>
      <dgm:spPr/>
    </dgm:pt>
    <dgm:pt modelId="{C0DE5F6F-7D91-496C-B9F2-03DE36E7D7AF}" type="pres">
      <dgm:prSet presAssocID="{E500D139-C739-4CE0-B34C-A081B808F9DB}" presName="sibTrans" presStyleLbl="sibTrans2D1" presStyleIdx="3" presStyleCnt="4"/>
      <dgm:spPr/>
    </dgm:pt>
    <dgm:pt modelId="{4D3943BB-DB04-4C35-87A2-FC1CB4C5AA8A}" type="pres">
      <dgm:prSet presAssocID="{E500D139-C739-4CE0-B34C-A081B808F9DB}" presName="connectorText" presStyleLbl="sibTrans2D1" presStyleIdx="3" presStyleCnt="4"/>
      <dgm:spPr/>
    </dgm:pt>
  </dgm:ptLst>
  <dgm:cxnLst>
    <dgm:cxn modelId="{1113CF3A-4245-47C7-B596-F5D701820125}" type="presOf" srcId="{1B494F1E-D5E2-4368-864D-1D65B25BC656}" destId="{0C4FBC7D-4191-4662-BAE5-0D5590A4627B}" srcOrd="0" destOrd="0" presId="urn:microsoft.com/office/officeart/2005/8/layout/cycle2"/>
    <dgm:cxn modelId="{11881C16-5E60-4123-BCB1-011627DDAF06}" type="presOf" srcId="{E500D139-C739-4CE0-B34C-A081B808F9DB}" destId="{4D3943BB-DB04-4C35-87A2-FC1CB4C5AA8A}" srcOrd="1" destOrd="0" presId="urn:microsoft.com/office/officeart/2005/8/layout/cycle2"/>
    <dgm:cxn modelId="{70CA4916-4589-4F52-A340-0E2A2ADB6344}" type="presOf" srcId="{AF7C66D7-64D9-4356-8338-035968ABF971}" destId="{2274AC8F-4F59-4DB7-9347-553B1B1091F1}" srcOrd="0" destOrd="0" presId="urn:microsoft.com/office/officeart/2005/8/layout/cycle2"/>
    <dgm:cxn modelId="{9BFDD38D-09BB-4EB0-8B4D-4673C76F3629}" type="presOf" srcId="{18BB01E8-C660-4D3D-BB3E-4568913B2E05}" destId="{39C76F8F-BD34-4441-A6A0-BF15B0E67D90}" srcOrd="0" destOrd="0" presId="urn:microsoft.com/office/officeart/2005/8/layout/cycle2"/>
    <dgm:cxn modelId="{267D567F-5B9A-4654-B4A2-4328EE9E4906}" type="presOf" srcId="{E500D139-C739-4CE0-B34C-A081B808F9DB}" destId="{C0DE5F6F-7D91-496C-B9F2-03DE36E7D7AF}" srcOrd="0" destOrd="0" presId="urn:microsoft.com/office/officeart/2005/8/layout/cycle2"/>
    <dgm:cxn modelId="{85D8268D-331E-4467-BECD-9A3C0E8EBF9F}" type="presOf" srcId="{FA2E8062-6D1D-4664-9BBC-20A3AB1AEC78}" destId="{F84E800C-A23B-42B5-AA1B-7082426D50CB}" srcOrd="0" destOrd="0" presId="urn:microsoft.com/office/officeart/2005/8/layout/cycle2"/>
    <dgm:cxn modelId="{FC4BFCEC-49F9-4809-AA93-27B2AC71B920}" type="presOf" srcId="{18BB01E8-C660-4D3D-BB3E-4568913B2E05}" destId="{0AF20464-EC2A-4C1C-A83E-BF8CFBE93429}" srcOrd="1" destOrd="0" presId="urn:microsoft.com/office/officeart/2005/8/layout/cycle2"/>
    <dgm:cxn modelId="{59CD3ABC-2337-4D8C-8ABE-FBB042296047}" type="presOf" srcId="{85BD9449-5E86-4A6E-834A-CDD87472A2E2}" destId="{D4EB44D3-082F-4F99-A330-468DE37FC418}" srcOrd="0" destOrd="0" presId="urn:microsoft.com/office/officeart/2005/8/layout/cycle2"/>
    <dgm:cxn modelId="{07298091-B25E-4518-A4FF-68F5C09C5EE2}" type="presOf" srcId="{AA971D0F-8DBB-4DC0-AB17-27F161D50FF6}" destId="{5D71CC79-3B98-4B40-86A7-835473A94B6E}" srcOrd="0" destOrd="0" presId="urn:microsoft.com/office/officeart/2005/8/layout/cycle2"/>
    <dgm:cxn modelId="{762ADE7F-0CA1-42DB-B0D1-F86C812D20EB}" type="presOf" srcId="{0228120F-595B-4675-BCD9-2968394014B3}" destId="{1B4040EE-FACD-4351-BCBE-C6C4FDEC560C}" srcOrd="0" destOrd="0" presId="urn:microsoft.com/office/officeart/2005/8/layout/cycle2"/>
    <dgm:cxn modelId="{03E3B59F-7C57-4D6F-8607-B3EEDBC867F5}" srcId="{AF7C66D7-64D9-4356-8338-035968ABF971}" destId="{1B494F1E-D5E2-4368-864D-1D65B25BC656}" srcOrd="3" destOrd="0" parTransId="{F27A1B33-00A5-4F57-93FC-2F2C010904BA}" sibTransId="{E500D139-C739-4CE0-B34C-A081B808F9DB}"/>
    <dgm:cxn modelId="{A181AA60-0433-49B8-9210-5858988F1C32}" srcId="{AF7C66D7-64D9-4356-8338-035968ABF971}" destId="{2D1D94A6-B8E4-4209-96AE-2C1EB37D7787}" srcOrd="2" destOrd="0" parTransId="{C6E90BBD-B242-42FE-ACDD-A8EA7BEE57F3}" sibTransId="{FA2E8062-6D1D-4664-9BBC-20A3AB1AEC78}"/>
    <dgm:cxn modelId="{635C434B-4403-44B7-A9F2-EB7267AF1473}" type="presOf" srcId="{FA2E8062-6D1D-4664-9BBC-20A3AB1AEC78}" destId="{16CB90B2-5261-4D02-B32D-10FFBBA79B66}" srcOrd="1" destOrd="0" presId="urn:microsoft.com/office/officeart/2005/8/layout/cycle2"/>
    <dgm:cxn modelId="{C12CA7F0-DACA-4228-82A9-4232B78E3EA5}" srcId="{AF7C66D7-64D9-4356-8338-035968ABF971}" destId="{AA971D0F-8DBB-4DC0-AB17-27F161D50FF6}" srcOrd="0" destOrd="0" parTransId="{972075B2-E434-4FDC-8488-1277B165E65B}" sibTransId="{18BB01E8-C660-4D3D-BB3E-4568913B2E05}"/>
    <dgm:cxn modelId="{AE4C2092-64E6-43FD-B3BF-0F2331039A55}" srcId="{AF7C66D7-64D9-4356-8338-035968ABF971}" destId="{85BD9449-5E86-4A6E-834A-CDD87472A2E2}" srcOrd="1" destOrd="0" parTransId="{3A2D119D-EA1E-442A-95AD-23A38A267430}" sibTransId="{0228120F-595B-4675-BCD9-2968394014B3}"/>
    <dgm:cxn modelId="{42121172-57BA-43BC-8E2A-52516504F8A0}" type="presOf" srcId="{0228120F-595B-4675-BCD9-2968394014B3}" destId="{46DAAAE6-B554-4D69-9E06-3C9FB0D2D83A}" srcOrd="1" destOrd="0" presId="urn:microsoft.com/office/officeart/2005/8/layout/cycle2"/>
    <dgm:cxn modelId="{70028F1E-72CF-473A-9A46-4ECB8F464561}" type="presOf" srcId="{2D1D94A6-B8E4-4209-96AE-2C1EB37D7787}" destId="{C96F1FE0-469A-4DA7-B834-1820363738A2}" srcOrd="0" destOrd="0" presId="urn:microsoft.com/office/officeart/2005/8/layout/cycle2"/>
    <dgm:cxn modelId="{2C42C988-DEDD-43F3-A7CE-F784401C420F}" type="presParOf" srcId="{2274AC8F-4F59-4DB7-9347-553B1B1091F1}" destId="{5D71CC79-3B98-4B40-86A7-835473A94B6E}" srcOrd="0" destOrd="0" presId="urn:microsoft.com/office/officeart/2005/8/layout/cycle2"/>
    <dgm:cxn modelId="{B3FACBA8-9CA0-4CAD-947F-A511D39A1048}" type="presParOf" srcId="{2274AC8F-4F59-4DB7-9347-553B1B1091F1}" destId="{39C76F8F-BD34-4441-A6A0-BF15B0E67D90}" srcOrd="1" destOrd="0" presId="urn:microsoft.com/office/officeart/2005/8/layout/cycle2"/>
    <dgm:cxn modelId="{D030CC51-4973-49D1-831A-28C3AF62CA3E}" type="presParOf" srcId="{39C76F8F-BD34-4441-A6A0-BF15B0E67D90}" destId="{0AF20464-EC2A-4C1C-A83E-BF8CFBE93429}" srcOrd="0" destOrd="0" presId="urn:microsoft.com/office/officeart/2005/8/layout/cycle2"/>
    <dgm:cxn modelId="{5E14F1C4-3E31-409D-8841-79B37B8ABF38}" type="presParOf" srcId="{2274AC8F-4F59-4DB7-9347-553B1B1091F1}" destId="{D4EB44D3-082F-4F99-A330-468DE37FC418}" srcOrd="2" destOrd="0" presId="urn:microsoft.com/office/officeart/2005/8/layout/cycle2"/>
    <dgm:cxn modelId="{7003E7DA-D125-41AC-8155-CA5C021FFFFD}" type="presParOf" srcId="{2274AC8F-4F59-4DB7-9347-553B1B1091F1}" destId="{1B4040EE-FACD-4351-BCBE-C6C4FDEC560C}" srcOrd="3" destOrd="0" presId="urn:microsoft.com/office/officeart/2005/8/layout/cycle2"/>
    <dgm:cxn modelId="{1BAF95F8-8C74-476E-9958-83636B52B24B}" type="presParOf" srcId="{1B4040EE-FACD-4351-BCBE-C6C4FDEC560C}" destId="{46DAAAE6-B554-4D69-9E06-3C9FB0D2D83A}" srcOrd="0" destOrd="0" presId="urn:microsoft.com/office/officeart/2005/8/layout/cycle2"/>
    <dgm:cxn modelId="{8D51FD92-01CB-43BF-9B19-774264904857}" type="presParOf" srcId="{2274AC8F-4F59-4DB7-9347-553B1B1091F1}" destId="{C96F1FE0-469A-4DA7-B834-1820363738A2}" srcOrd="4" destOrd="0" presId="urn:microsoft.com/office/officeart/2005/8/layout/cycle2"/>
    <dgm:cxn modelId="{F463762C-FC7D-4106-AC42-863A5D103B64}" type="presParOf" srcId="{2274AC8F-4F59-4DB7-9347-553B1B1091F1}" destId="{F84E800C-A23B-42B5-AA1B-7082426D50CB}" srcOrd="5" destOrd="0" presId="urn:microsoft.com/office/officeart/2005/8/layout/cycle2"/>
    <dgm:cxn modelId="{C243F2CD-2E85-43B8-AF71-E9C88CA24A46}" type="presParOf" srcId="{F84E800C-A23B-42B5-AA1B-7082426D50CB}" destId="{16CB90B2-5261-4D02-B32D-10FFBBA79B66}" srcOrd="0" destOrd="0" presId="urn:microsoft.com/office/officeart/2005/8/layout/cycle2"/>
    <dgm:cxn modelId="{D2DEE632-71AE-4F55-91F9-9299BECA13DA}" type="presParOf" srcId="{2274AC8F-4F59-4DB7-9347-553B1B1091F1}" destId="{0C4FBC7D-4191-4662-BAE5-0D5590A4627B}" srcOrd="6" destOrd="0" presId="urn:microsoft.com/office/officeart/2005/8/layout/cycle2"/>
    <dgm:cxn modelId="{91CDA51E-67B8-4D16-BA9C-19A7EE560FEC}" type="presParOf" srcId="{2274AC8F-4F59-4DB7-9347-553B1B1091F1}" destId="{C0DE5F6F-7D91-496C-B9F2-03DE36E7D7AF}" srcOrd="7" destOrd="0" presId="urn:microsoft.com/office/officeart/2005/8/layout/cycle2"/>
    <dgm:cxn modelId="{9990B174-F538-4B5B-A21A-31A42F454E88}" type="presParOf" srcId="{C0DE5F6F-7D91-496C-B9F2-03DE36E7D7AF}" destId="{4D3943BB-DB04-4C35-87A2-FC1CB4C5AA8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405D5F-5C02-4B59-892D-40C3E5BEED98}">
      <dsp:nvSpPr>
        <dsp:cNvPr id="0" name=""/>
        <dsp:cNvSpPr/>
      </dsp:nvSpPr>
      <dsp:spPr>
        <a:xfrm>
          <a:off x="2677" y="1264227"/>
          <a:ext cx="2610852" cy="527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500" b="1" i="1" u="none" strike="noStrike" kern="1200" cap="none" normalizeH="0" baseline="0" dirty="0" err="1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Макрологистический</a:t>
          </a:r>
          <a:endParaRPr lang="ru-RU" sz="1500" b="1" i="1" u="none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2677" y="1264227"/>
        <a:ext cx="2610852" cy="527678"/>
      </dsp:txXfrm>
    </dsp:sp>
    <dsp:sp modelId="{99CD9E41-83D2-4ACC-935C-C471D7A9C27F}">
      <dsp:nvSpPr>
        <dsp:cNvPr id="0" name=""/>
        <dsp:cNvSpPr/>
      </dsp:nvSpPr>
      <dsp:spPr>
        <a:xfrm>
          <a:off x="2677" y="1791906"/>
          <a:ext cx="2610852" cy="1480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8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</a:rPr>
            <a:t>связь между предприятиями «поставщик — потребитель»</a:t>
          </a:r>
        </a:p>
      </dsp:txBody>
      <dsp:txXfrm>
        <a:off x="2677" y="1791906"/>
        <a:ext cx="2610852" cy="1480369"/>
      </dsp:txXfrm>
    </dsp:sp>
    <dsp:sp modelId="{A665686C-1379-42FC-A63D-706EE55820E6}">
      <dsp:nvSpPr>
        <dsp:cNvPr id="0" name=""/>
        <dsp:cNvSpPr/>
      </dsp:nvSpPr>
      <dsp:spPr>
        <a:xfrm>
          <a:off x="2979049" y="1264227"/>
          <a:ext cx="2610852" cy="527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500" b="1" i="1" u="none" strike="noStrike" kern="1200" cap="none" normalizeH="0" baseline="0" dirty="0" err="1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Микрологистический</a:t>
          </a:r>
          <a:endParaRPr kumimoji="0" lang="ru-RU" sz="1500" b="1" i="1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  <a:ea typeface="Times New Roman" pitchFamily="18" charset="0"/>
            <a:cs typeface="Times New Roman" pitchFamily="18" charset="0"/>
          </a:endParaRPr>
        </a:p>
      </dsp:txBody>
      <dsp:txXfrm>
        <a:off x="2979049" y="1264227"/>
        <a:ext cx="2610852" cy="527678"/>
      </dsp:txXfrm>
    </dsp:sp>
    <dsp:sp modelId="{E1699E21-2C44-4568-A2F6-62447B7DEE31}">
      <dsp:nvSpPr>
        <dsp:cNvPr id="0" name=""/>
        <dsp:cNvSpPr/>
      </dsp:nvSpPr>
      <dsp:spPr>
        <a:xfrm>
          <a:off x="2979049" y="1791906"/>
          <a:ext cx="2610852" cy="1480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8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как подразделение предприятия, выполняющее его цели и задачи</a:t>
          </a:r>
        </a:p>
      </dsp:txBody>
      <dsp:txXfrm>
        <a:off x="2979049" y="1791906"/>
        <a:ext cx="2610852" cy="1480369"/>
      </dsp:txXfrm>
    </dsp:sp>
    <dsp:sp modelId="{950A2CC3-4447-4975-9C84-73A8C8E8F4A4}">
      <dsp:nvSpPr>
        <dsp:cNvPr id="0" name=""/>
        <dsp:cNvSpPr/>
      </dsp:nvSpPr>
      <dsp:spPr>
        <a:xfrm>
          <a:off x="5955421" y="1264227"/>
          <a:ext cx="2610852" cy="527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5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rPr>
            <a:t>Самостоятельная система</a:t>
          </a:r>
        </a:p>
      </dsp:txBody>
      <dsp:txXfrm>
        <a:off x="5955421" y="1264227"/>
        <a:ext cx="2610852" cy="527678"/>
      </dsp:txXfrm>
    </dsp:sp>
    <dsp:sp modelId="{691EDF9B-1FB0-4887-9736-4B0566F2A106}">
      <dsp:nvSpPr>
        <dsp:cNvPr id="0" name=""/>
        <dsp:cNvSpPr/>
      </dsp:nvSpPr>
      <dsp:spPr>
        <a:xfrm>
          <a:off x="5955421" y="1791906"/>
          <a:ext cx="2610852" cy="1480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8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</a:rPr>
            <a:t>закупочная логистика выступает как связь собственных элементов</a:t>
          </a:r>
        </a:p>
      </dsp:txBody>
      <dsp:txXfrm>
        <a:off x="5955421" y="1791906"/>
        <a:ext cx="2610852" cy="148036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757C4B-FCEA-446B-9811-1121F398EACD}">
      <dsp:nvSpPr>
        <dsp:cNvPr id="0" name=""/>
        <dsp:cNvSpPr/>
      </dsp:nvSpPr>
      <dsp:spPr>
        <a:xfrm>
          <a:off x="0" y="54714"/>
          <a:ext cx="8712968" cy="505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Выявление потребностей, планирование закупок:</a:t>
          </a:r>
        </a:p>
      </dsp:txBody>
      <dsp:txXfrm>
        <a:off x="0" y="54714"/>
        <a:ext cx="8712968" cy="505440"/>
      </dsp:txXfrm>
    </dsp:sp>
    <dsp:sp modelId="{C80CF5A5-F17C-490F-9382-E743F4D3C09D}">
      <dsp:nvSpPr>
        <dsp:cNvPr id="0" name=""/>
        <dsp:cNvSpPr/>
      </dsp:nvSpPr>
      <dsp:spPr>
        <a:xfrm>
          <a:off x="0" y="560154"/>
          <a:ext cx="8712968" cy="1006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Режим деятельности компании (темп производства или торговли);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Необходимый объем запасов;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Текущие запасы по каждой единице;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Данные обо всех закупаемых и производимых на предприятии изделиях;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Прогноз возникновения потребности;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Данные о текущих запасах и ближайших заказах.</a:t>
          </a:r>
          <a:endParaRPr lang="ru-RU" sz="1000" kern="1200" dirty="0">
            <a:latin typeface="Bookman Old Style" pitchFamily="18" charset="0"/>
          </a:endParaRPr>
        </a:p>
      </dsp:txBody>
      <dsp:txXfrm>
        <a:off x="0" y="560154"/>
        <a:ext cx="8712968" cy="1006019"/>
      </dsp:txXfrm>
    </dsp:sp>
    <dsp:sp modelId="{881DDEF2-21C3-471F-AAB4-9E64C6CD9ED6}">
      <dsp:nvSpPr>
        <dsp:cNvPr id="0" name=""/>
        <dsp:cNvSpPr/>
      </dsp:nvSpPr>
      <dsp:spPr>
        <a:xfrm>
          <a:off x="0" y="1566174"/>
          <a:ext cx="8712968" cy="505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Составление перечня требований к закупкам (вес и размер продукта, упаковка, частота завоза);</a:t>
          </a:r>
          <a:endParaRPr lang="ru-RU" sz="11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1566174"/>
        <a:ext cx="8712968" cy="505440"/>
      </dsp:txXfrm>
    </dsp:sp>
    <dsp:sp modelId="{9C65B448-75FB-4401-A1CD-858B935279A9}">
      <dsp:nvSpPr>
        <dsp:cNvPr id="0" name=""/>
        <dsp:cNvSpPr/>
      </dsp:nvSpPr>
      <dsp:spPr>
        <a:xfrm>
          <a:off x="0" y="2149374"/>
          <a:ext cx="8712968" cy="505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Выбор наиболее выгодного решения: закупить или изготовить самостоятельно;</a:t>
          </a:r>
          <a:endParaRPr lang="ru-RU" sz="11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2149374"/>
        <a:ext cx="8712968" cy="505440"/>
      </dsp:txXfrm>
    </dsp:sp>
    <dsp:sp modelId="{1AFCD285-74F6-458C-8006-902E60DF893D}">
      <dsp:nvSpPr>
        <dsp:cNvPr id="0" name=""/>
        <dsp:cNvSpPr/>
      </dsp:nvSpPr>
      <dsp:spPr>
        <a:xfrm>
          <a:off x="0" y="2732574"/>
          <a:ext cx="8712968" cy="505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Определить, выгоднее закупать у посредника или у </a:t>
          </a: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производителя:</a:t>
          </a:r>
          <a:endParaRPr lang="ru-RU" sz="11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2732574"/>
        <a:ext cx="8712968" cy="505440"/>
      </dsp:txXfrm>
    </dsp:sp>
    <dsp:sp modelId="{AA210936-692C-48C7-AC59-579DB5E64E75}">
      <dsp:nvSpPr>
        <dsp:cNvPr id="0" name=""/>
        <dsp:cNvSpPr/>
      </dsp:nvSpPr>
      <dsp:spPr>
        <a:xfrm>
          <a:off x="0" y="3238014"/>
          <a:ext cx="8712968" cy="628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Когда требуется более широкий ассортимент, но небольшими партиями;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Когда цена у посредника, закупающего товар крупным оптом, оказывается ниже цены мелкооптовой закупки у производителя;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Когда посредник находится значительно территориально ближе, чем производитель (сокращение транспортных расходов).</a:t>
          </a:r>
          <a:endParaRPr lang="ru-RU" sz="1000" kern="1200" dirty="0">
            <a:latin typeface="Bookman Old Style" pitchFamily="18" charset="0"/>
          </a:endParaRPr>
        </a:p>
      </dsp:txBody>
      <dsp:txXfrm>
        <a:off x="0" y="3238014"/>
        <a:ext cx="8712968" cy="628762"/>
      </dsp:txXfrm>
    </dsp:sp>
    <dsp:sp modelId="{533A3B1B-141E-48FE-B005-FA8DD056DA32}">
      <dsp:nvSpPr>
        <dsp:cNvPr id="0" name=""/>
        <dsp:cNvSpPr/>
      </dsp:nvSpPr>
      <dsp:spPr>
        <a:xfrm>
          <a:off x="0" y="3866777"/>
          <a:ext cx="8712968" cy="505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Выбор поставщика:</a:t>
          </a:r>
          <a:endParaRPr lang="ru-RU" sz="1100" kern="1200" dirty="0">
            <a:latin typeface="Bookman Old Style" pitchFamily="18" charset="0"/>
          </a:endParaRPr>
        </a:p>
      </dsp:txBody>
      <dsp:txXfrm>
        <a:off x="0" y="3866777"/>
        <a:ext cx="8712968" cy="505440"/>
      </dsp:txXfrm>
    </dsp:sp>
    <dsp:sp modelId="{4FA877F1-D7EB-4CB8-83AF-F908A97F06E9}">
      <dsp:nvSpPr>
        <dsp:cNvPr id="0" name=""/>
        <dsp:cNvSpPr/>
      </dsp:nvSpPr>
      <dsp:spPr>
        <a:xfrm>
          <a:off x="0" y="4372217"/>
          <a:ext cx="8712968" cy="461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Выбор потенциальных поставщиков (через рекламные объявления, тендер или на специальных выставках);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Анализ отобранных поставщиков (критериев может быть несколько десятков, учитывается опыт поставщика, широта ассортимента, ценовая политика, сроки выполнения заказов, удаленность от потребителя, отзывы прошлых клиентов).</a:t>
          </a:r>
          <a:endParaRPr lang="ru-RU" sz="1000" kern="1200" dirty="0">
            <a:latin typeface="Bookman Old Style" pitchFamily="18" charset="0"/>
          </a:endParaRPr>
        </a:p>
      </dsp:txBody>
      <dsp:txXfrm>
        <a:off x="0" y="4372217"/>
        <a:ext cx="8712968" cy="461092"/>
      </dsp:txXfrm>
    </dsp:sp>
    <dsp:sp modelId="{0040C752-66DA-4105-B219-9B4E2EA0CA14}">
      <dsp:nvSpPr>
        <dsp:cNvPr id="0" name=""/>
        <dsp:cNvSpPr/>
      </dsp:nvSpPr>
      <dsp:spPr>
        <a:xfrm>
          <a:off x="0" y="4833309"/>
          <a:ext cx="8712968" cy="505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Согласование стоимости товара, проведение переговоров с поставщиком;</a:t>
          </a:r>
          <a:endParaRPr lang="ru-RU" sz="11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4833309"/>
        <a:ext cx="8712968" cy="505440"/>
      </dsp:txXfrm>
    </dsp:sp>
    <dsp:sp modelId="{D472D04F-A13F-49A8-9A28-19AFC8E2FB02}">
      <dsp:nvSpPr>
        <dsp:cNvPr id="0" name=""/>
        <dsp:cNvSpPr/>
      </dsp:nvSpPr>
      <dsp:spPr>
        <a:xfrm>
          <a:off x="0" y="5416509"/>
          <a:ext cx="8712968" cy="505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Заключение </a:t>
          </a:r>
          <a:r>
            <a:rPr lang="ru-RU" sz="11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договора;</a:t>
          </a:r>
          <a:endParaRPr lang="ru-RU" sz="11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5416509"/>
        <a:ext cx="8712968" cy="5054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72D04F-A13F-49A8-9A28-19AFC8E2FB02}">
      <dsp:nvSpPr>
        <dsp:cNvPr id="0" name=""/>
        <dsp:cNvSpPr/>
      </dsp:nvSpPr>
      <dsp:spPr>
        <a:xfrm>
          <a:off x="0" y="0"/>
          <a:ext cx="8712358" cy="4931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Определение необходимых складских помещений;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0"/>
        <a:ext cx="8712358" cy="493117"/>
      </dsp:txXfrm>
    </dsp:sp>
    <dsp:sp modelId="{80C50185-7C11-403E-8B1E-0E09FE32E6FA}">
      <dsp:nvSpPr>
        <dsp:cNvPr id="0" name=""/>
        <dsp:cNvSpPr/>
      </dsp:nvSpPr>
      <dsp:spPr>
        <a:xfrm>
          <a:off x="0" y="528662"/>
          <a:ext cx="8712968" cy="4539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Оформление заказа;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528662"/>
        <a:ext cx="8712968" cy="453982"/>
      </dsp:txXfrm>
    </dsp:sp>
    <dsp:sp modelId="{9A6B5C1A-3929-42FF-81A3-5EA9DBD10E15}">
      <dsp:nvSpPr>
        <dsp:cNvPr id="0" name=""/>
        <dsp:cNvSpPr/>
      </dsp:nvSpPr>
      <dsp:spPr>
        <a:xfrm>
          <a:off x="0" y="1063159"/>
          <a:ext cx="8712968" cy="4640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Оплата;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1063159"/>
        <a:ext cx="8712968" cy="464010"/>
      </dsp:txXfrm>
    </dsp:sp>
    <dsp:sp modelId="{2B850598-C422-44C6-9E68-E486D2C01046}">
      <dsp:nvSpPr>
        <dsp:cNvPr id="0" name=""/>
        <dsp:cNvSpPr/>
      </dsp:nvSpPr>
      <dsp:spPr>
        <a:xfrm>
          <a:off x="0" y="1603982"/>
          <a:ext cx="8712968" cy="4324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Организация доставки и экспедирования;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1603982"/>
        <a:ext cx="8712968" cy="432482"/>
      </dsp:txXfrm>
    </dsp:sp>
    <dsp:sp modelId="{ADE8F891-7B15-471C-8D98-7FB4C2746D39}">
      <dsp:nvSpPr>
        <dsp:cNvPr id="0" name=""/>
        <dsp:cNvSpPr/>
      </dsp:nvSpPr>
      <dsp:spPr>
        <a:xfrm>
          <a:off x="0" y="2097373"/>
          <a:ext cx="8712968" cy="5051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Составление графика поставок;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2097373"/>
        <a:ext cx="8712968" cy="505116"/>
      </dsp:txXfrm>
    </dsp:sp>
    <dsp:sp modelId="{49FF225E-CD9E-4CAF-AA14-61E6077DE5F4}">
      <dsp:nvSpPr>
        <dsp:cNvPr id="0" name=""/>
        <dsp:cNvSpPr/>
      </dsp:nvSpPr>
      <dsp:spPr>
        <a:xfrm>
          <a:off x="43" y="2679296"/>
          <a:ext cx="8712880" cy="5058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Контроль </a:t>
          </a: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поставок;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43" y="2679296"/>
        <a:ext cx="8712880" cy="505877"/>
      </dsp:txXfrm>
    </dsp:sp>
    <dsp:sp modelId="{684EE59C-1951-4C3A-ACC1-786190493D8F}">
      <dsp:nvSpPr>
        <dsp:cNvPr id="0" name=""/>
        <dsp:cNvSpPr/>
      </dsp:nvSpPr>
      <dsp:spPr>
        <a:xfrm>
          <a:off x="0" y="3274968"/>
          <a:ext cx="8712968" cy="4044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Расчет бюджета закупок: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3274968"/>
        <a:ext cx="8712968" cy="404405"/>
      </dsp:txXfrm>
    </dsp:sp>
    <dsp:sp modelId="{ED8AACD9-55F2-474A-AA91-847882D86CF1}">
      <dsp:nvSpPr>
        <dsp:cNvPr id="0" name=""/>
        <dsp:cNvSpPr/>
      </dsp:nvSpPr>
      <dsp:spPr>
        <a:xfrm>
          <a:off x="0" y="3744414"/>
          <a:ext cx="8712968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Выполнение заказа;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Транспортировку и хранение;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Контроль выполнения условий договора;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Поиск сведений о поставщиках;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Издержки в результате дефицита ресурсов.</a:t>
          </a:r>
          <a:endParaRPr lang="ru-RU" sz="1000" kern="1200" dirty="0">
            <a:latin typeface="Bookman Old Style" pitchFamily="18" charset="0"/>
          </a:endParaRPr>
        </a:p>
      </dsp:txBody>
      <dsp:txXfrm>
        <a:off x="0" y="3744414"/>
        <a:ext cx="8712968" cy="828000"/>
      </dsp:txXfrm>
    </dsp:sp>
    <dsp:sp modelId="{12F9865E-8FE1-45D4-9255-12542F198DD2}">
      <dsp:nvSpPr>
        <dsp:cNvPr id="0" name=""/>
        <dsp:cNvSpPr/>
      </dsp:nvSpPr>
      <dsp:spPr>
        <a:xfrm>
          <a:off x="0" y="4657542"/>
          <a:ext cx="8712968" cy="599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Согласование плана снабжения с другими подразделениями своего предприятия (со складом, производством, отделом сбыта), поддержание партнерских отношений с </a:t>
          </a:r>
          <a:r>
            <a:rPr lang="ru-RU" sz="12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поставщиками. </a:t>
          </a:r>
          <a:endParaRPr lang="ru-RU" sz="1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4657542"/>
        <a:ext cx="8712968" cy="599040"/>
      </dsp:txXfrm>
    </dsp:sp>
    <dsp:sp modelId="{75B0D502-A6C9-48FB-9145-5D828D5AB3A4}">
      <dsp:nvSpPr>
        <dsp:cNvPr id="0" name=""/>
        <dsp:cNvSpPr/>
      </dsp:nvSpPr>
      <dsp:spPr>
        <a:xfrm>
          <a:off x="0" y="5296456"/>
          <a:ext cx="8712968" cy="1126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Обращаться с поставщиками как с клиентами;</a:t>
          </a:r>
          <a:endParaRPr lang="ru-RU" sz="1000" kern="1200" dirty="0">
            <a:latin typeface="Bookman Old Style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Демонстрировать взаимосвязь ваших интересов, согласовывать экономическое и технологическое планирование;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Оповещать поставщика о своих задачах и знать о его деятельности (например, когда и какое планируется производство нового товара);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Оказывать посильную помощь поставщику (даже если иногда она не приносит прибыли);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Соблюдать свои обязательства;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smtClean="0">
              <a:latin typeface="Bookman Old Style" pitchFamily="18" charset="0"/>
            </a:rPr>
            <a:t>Принимать во внимание интересы поставщика.</a:t>
          </a:r>
        </a:p>
      </dsp:txBody>
      <dsp:txXfrm>
        <a:off x="0" y="5296456"/>
        <a:ext cx="8712968" cy="11260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71CC79-3B98-4B40-86A7-835473A94B6E}">
      <dsp:nvSpPr>
        <dsp:cNvPr id="0" name=""/>
        <dsp:cNvSpPr/>
      </dsp:nvSpPr>
      <dsp:spPr>
        <a:xfrm>
          <a:off x="2880324" y="2"/>
          <a:ext cx="4625787" cy="1849275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Выполнять четкие сроки закупок, соблюдая обозначенные временные рамки между возникновением потребности и получением необходимых ресурсов;</a:t>
          </a:r>
          <a:endParaRPr lang="ru-RU" sz="14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2880324" y="2"/>
        <a:ext cx="4625787" cy="1849275"/>
      </dsp:txXfrm>
    </dsp:sp>
    <dsp:sp modelId="{39C76F8F-BD34-4441-A6A0-BF15B0E67D90}">
      <dsp:nvSpPr>
        <dsp:cNvPr id="0" name=""/>
        <dsp:cNvSpPr/>
      </dsp:nvSpPr>
      <dsp:spPr>
        <a:xfrm rot="3043090">
          <a:off x="5941492" y="1747095"/>
          <a:ext cx="370555" cy="63772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i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 rot="3043090">
        <a:off x="5941492" y="1747095"/>
        <a:ext cx="370555" cy="637720"/>
      </dsp:txXfrm>
    </dsp:sp>
    <dsp:sp modelId="{D4EB44D3-082F-4F99-A330-468DE37FC418}">
      <dsp:nvSpPr>
        <dsp:cNvPr id="0" name=""/>
        <dsp:cNvSpPr/>
      </dsp:nvSpPr>
      <dsp:spPr>
        <a:xfrm>
          <a:off x="5095305" y="2305660"/>
          <a:ext cx="3689670" cy="15093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Выполнять количественный объем закупок;</a:t>
          </a:r>
          <a:endParaRPr lang="ru-RU" sz="14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5095305" y="2305660"/>
        <a:ext cx="3689670" cy="1509366"/>
      </dsp:txXfrm>
    </dsp:sp>
    <dsp:sp modelId="{1B4040EE-FACD-4351-BCBE-C6C4FDEC560C}">
      <dsp:nvSpPr>
        <dsp:cNvPr id="0" name=""/>
        <dsp:cNvSpPr/>
      </dsp:nvSpPr>
      <dsp:spPr>
        <a:xfrm rot="8579792">
          <a:off x="5537599" y="3638549"/>
          <a:ext cx="424490" cy="63772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i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 rot="8579792">
        <a:off x="5537599" y="3638549"/>
        <a:ext cx="424490" cy="637720"/>
      </dsp:txXfrm>
    </dsp:sp>
    <dsp:sp modelId="{C96F1FE0-469A-4DA7-B834-1820363738A2}">
      <dsp:nvSpPr>
        <dsp:cNvPr id="0" name=""/>
        <dsp:cNvSpPr/>
      </dsp:nvSpPr>
      <dsp:spPr>
        <a:xfrm>
          <a:off x="2511645" y="4067045"/>
          <a:ext cx="3794918" cy="18016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Приобретать товары исключительно требуемого качества;</a:t>
          </a:r>
          <a:endParaRPr lang="ru-RU" sz="1400" i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2511645" y="4067045"/>
        <a:ext cx="3794918" cy="1801621"/>
      </dsp:txXfrm>
    </dsp:sp>
    <dsp:sp modelId="{F84E800C-A23B-42B5-AA1B-7082426D50CB}">
      <dsp:nvSpPr>
        <dsp:cNvPr id="0" name=""/>
        <dsp:cNvSpPr/>
      </dsp:nvSpPr>
      <dsp:spPr>
        <a:xfrm rot="13380000">
          <a:off x="3162024" y="3640085"/>
          <a:ext cx="330311" cy="63772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i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 rot="13380000">
        <a:off x="3162024" y="3640085"/>
        <a:ext cx="330311" cy="637720"/>
      </dsp:txXfrm>
    </dsp:sp>
    <dsp:sp modelId="{0C4FBC7D-4191-4662-BAE5-0D5590A4627B}">
      <dsp:nvSpPr>
        <dsp:cNvPr id="0" name=""/>
        <dsp:cNvSpPr/>
      </dsp:nvSpPr>
      <dsp:spPr>
        <a:xfrm>
          <a:off x="0" y="2017616"/>
          <a:ext cx="4418202" cy="1797407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Закупать ресурсы по минимальным ценам, с доставкой в самые короткие сроки, с наименьшими расходами на транспорт и складирование.</a:t>
          </a:r>
          <a:endParaRPr lang="ru-RU" sz="14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0" y="2017616"/>
        <a:ext cx="4418202" cy="1797407"/>
      </dsp:txXfrm>
    </dsp:sp>
    <dsp:sp modelId="{C0DE5F6F-7D91-496C-B9F2-03DE36E7D7AF}">
      <dsp:nvSpPr>
        <dsp:cNvPr id="0" name=""/>
        <dsp:cNvSpPr/>
      </dsp:nvSpPr>
      <dsp:spPr>
        <a:xfrm rot="19576787">
          <a:off x="3466339" y="1621006"/>
          <a:ext cx="411547" cy="63772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i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 rot="19576787">
        <a:off x="3466339" y="1621006"/>
        <a:ext cx="411547" cy="637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2CFD0-C219-4827-AF94-705EA084A467}" type="datetimeFigureOut">
              <a:rPr lang="ru-RU" smtClean="0"/>
              <a:pPr/>
              <a:t>04.12.2017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7AABB-0243-4F2A-9DC2-AFCAEB00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8.jpeg"/><Relationship Id="rId7" Type="http://schemas.openxmlformats.org/officeDocument/2006/relationships/diagramColors" Target="../diagrams/colors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olinec\Pictures\depositphotos_95129426-stock-photo-global-shipping-and-worldwide-logist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005064"/>
            <a:ext cx="3964557" cy="2708920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87016" y="1196752"/>
            <a:ext cx="88569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latin typeface="Bookman Old Style" pitchFamily="18" charset="0"/>
                <a:ea typeface="Times New Roman"/>
                <a:cs typeface="Times New Roman"/>
              </a:rPr>
              <a:t>Специальность:  23.02.01  «Организация перевозок и управление на транспорте (по видам)»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1663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 smtClean="0">
                <a:latin typeface="Bookman Old Style" pitchFamily="18" charset="0"/>
                <a:ea typeface="Times New Roman"/>
                <a:cs typeface="Times New Roman"/>
              </a:rPr>
              <a:t>МИНИСТЕРСТВО ОБРАЗОВАНИЯ, НАУКИ И МОЛОДЕЖНОЙ ПОЛИТИКИ </a:t>
            </a:r>
            <a:endParaRPr lang="ru-RU" sz="1200" b="1" dirty="0" smtClean="0">
              <a:latin typeface="Bookman Old Style" pitchFamily="18" charset="0"/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 smtClean="0">
                <a:latin typeface="Bookman Old Style" pitchFamily="18" charset="0"/>
                <a:ea typeface="Times New Roman"/>
                <a:cs typeface="Times New Roman"/>
              </a:rPr>
              <a:t>КРАСНОДАРСКОГО </a:t>
            </a:r>
            <a:r>
              <a:rPr lang="ru-RU" sz="1200" b="1" dirty="0" smtClean="0">
                <a:latin typeface="Bookman Old Style" pitchFamily="18" charset="0"/>
                <a:ea typeface="Times New Roman"/>
                <a:cs typeface="Times New Roman"/>
              </a:rPr>
              <a:t>КРАЯ</a:t>
            </a:r>
            <a:endParaRPr lang="ru-RU" sz="1050" dirty="0">
              <a:latin typeface="Bookman Old Style" pitchFamily="18" charset="0"/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48680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Bookman Old Style" pitchFamily="18" charset="0"/>
                <a:ea typeface="Times New Roman"/>
                <a:cs typeface="Times New Roman"/>
              </a:rPr>
              <a:t>Государственное автономное профессиональное образовательное учреждение  Краснодарского края</a:t>
            </a:r>
          </a:p>
          <a:p>
            <a:pPr algn="ctr"/>
            <a:r>
              <a:rPr lang="ru-RU" sz="1200" b="1" dirty="0" smtClean="0">
                <a:latin typeface="Bookman Old Style" pitchFamily="18" charset="0"/>
                <a:ea typeface="Times New Roman"/>
                <a:cs typeface="Times New Roman"/>
              </a:rPr>
              <a:t>«Новороссийский колледж строительства и экономики» </a:t>
            </a:r>
          </a:p>
          <a:p>
            <a:pPr algn="ctr"/>
            <a:r>
              <a:rPr lang="ru-RU" sz="1200" b="1" dirty="0" smtClean="0">
                <a:latin typeface="Bookman Old Style" pitchFamily="18" charset="0"/>
                <a:ea typeface="Times New Roman"/>
                <a:cs typeface="Times New Roman"/>
              </a:rPr>
              <a:t>(ГАПОУ КК «НКСЭ»)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9512" y="2251612"/>
            <a:ext cx="885698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Bookman Old Style" pitchFamily="18" charset="0"/>
                <a:ea typeface="Times New Roman"/>
                <a:cs typeface="Times New Roman"/>
              </a:rPr>
              <a:t>На тему: </a:t>
            </a:r>
            <a:r>
              <a:rPr lang="ru-RU" sz="1600" b="1" i="1" dirty="0" smtClean="0">
                <a:latin typeface="Bookman Old Style" pitchFamily="18" charset="0"/>
                <a:ea typeface="Times New Roman"/>
                <a:cs typeface="Times New Roman"/>
              </a:rPr>
              <a:t>Закупочная </a:t>
            </a:r>
            <a:r>
              <a:rPr lang="ru-RU" sz="1600" b="1" i="1" dirty="0" smtClean="0">
                <a:latin typeface="Bookman Old Style" pitchFamily="18" charset="0"/>
                <a:ea typeface="Times New Roman"/>
                <a:cs typeface="Times New Roman"/>
              </a:rPr>
              <a:t>логистика. </a:t>
            </a:r>
            <a:r>
              <a:rPr lang="ru-RU" sz="1600" b="1" i="1" dirty="0" smtClean="0">
                <a:latin typeface="Bookman Old Style" pitchFamily="18" charset="0"/>
                <a:ea typeface="Times New Roman"/>
                <a:cs typeface="Times New Roman"/>
              </a:rPr>
              <a:t>Сущность и задачи закупочной логистики. </a:t>
            </a:r>
            <a:r>
              <a:rPr lang="ru-RU" sz="1600" b="1" i="1" dirty="0" smtClean="0">
                <a:latin typeface="Bookman Old Style" pitchFamily="18" charset="0"/>
                <a:ea typeface="Times New Roman"/>
                <a:cs typeface="Times New Roman"/>
              </a:rPr>
              <a:t>Служба закупок на </a:t>
            </a:r>
            <a:r>
              <a:rPr lang="ru-RU" sz="1600" b="1" i="1" dirty="0" smtClean="0">
                <a:latin typeface="Bookman Old Style" pitchFamily="18" charset="0"/>
                <a:ea typeface="Times New Roman"/>
                <a:cs typeface="Times New Roman"/>
              </a:rPr>
              <a:t>предприятии</a:t>
            </a:r>
            <a:endParaRPr lang="ru-RU" sz="1600" b="1" i="1" dirty="0" smtClean="0">
              <a:latin typeface="Bookman Old Style" pitchFamily="18" charset="0"/>
              <a:ea typeface="Times New Roman"/>
              <a:cs typeface="Times New Roman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79512" y="3059668"/>
            <a:ext cx="88569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Bookman Old Style" pitchFamily="18" charset="0"/>
                <a:ea typeface="Times New Roman"/>
                <a:cs typeface="Times New Roman"/>
              </a:rPr>
              <a:t>МДК 03.01 </a:t>
            </a:r>
            <a:r>
              <a:rPr lang="ru-RU" b="1" dirty="0" smtClean="0">
                <a:latin typeface="Bookman Old Style" pitchFamily="18" charset="0"/>
                <a:ea typeface="Times New Roman"/>
                <a:cs typeface="Times New Roman"/>
              </a:rPr>
              <a:t>«Транспортно-экспедиционная деятельность»</a:t>
            </a:r>
            <a:endParaRPr lang="ru-RU" b="1" dirty="0" smtClean="0">
              <a:latin typeface="Bookman Old Style" pitchFamily="18" charset="0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7544" y="1429328"/>
            <a:ext cx="85452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lang="ru-RU" sz="4800" b="1" i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4800" b="1" i="1" u="sng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 descr="C:\Users\golinec\Pictures\avtomatizatsiya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636912"/>
            <a:ext cx="6491255" cy="34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23528" y="332656"/>
            <a:ext cx="72362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Закупочная логистика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196752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это деятельность, отвечающая за управление потоком товаров (или сырья) для снабжения предприятия ресурсами в максимально короткие сроки с наибольшей коммерческой выгодой.</a:t>
            </a:r>
            <a:endParaRPr lang="ru-RU" dirty="0">
              <a:latin typeface="Bookman Old Style" pitchFamily="18" charset="0"/>
            </a:endParaRPr>
          </a:p>
        </p:txBody>
      </p:sp>
      <p:pic>
        <p:nvPicPr>
          <p:cNvPr id="2050" name="Picture 2" descr="C:\Users\golinec\Pictures\151110-Menedz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170" y="3429000"/>
            <a:ext cx="3802023" cy="237626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34283" y="2708920"/>
            <a:ext cx="6611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30238" algn="l"/>
              </a:tabLst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Закупочная логистика отвечает на вопросы: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3501008"/>
            <a:ext cx="1728192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 закупить?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4653136"/>
            <a:ext cx="1728192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Сколько закупить?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64288" y="3429000"/>
            <a:ext cx="1728192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30238" algn="l"/>
              </a:tabLst>
            </a:pPr>
            <a:r>
              <a:rPr lang="ru-RU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 кого закупить?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64288" y="4437112"/>
            <a:ext cx="1728192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630238" algn="l"/>
              </a:tabLst>
            </a:pPr>
            <a:r>
              <a:rPr lang="ru-RU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каких условиях закупить?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2195736" y="3717032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123728" y="4869160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0800000">
            <a:off x="6588224" y="4797152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0800000">
            <a:off x="6588224" y="3645024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548680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Уровни закупочной логистики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323528" y="476672"/>
          <a:ext cx="856895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362" name="Picture 2" descr="C:\Users\golinec\Pictures\logistics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79912" y="3933056"/>
            <a:ext cx="3720075" cy="2790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051720" y="221014"/>
            <a:ext cx="41764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lang="ru-RU" sz="3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цель</a:t>
            </a:r>
            <a:endParaRPr lang="ru-RU" sz="3200" b="1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772817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722313" algn="just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2400" dirty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создание надежной системы поставки материальных ценностей в организацию для удовлетворения спроса с максимальной эффективностью (лучшее качество по минимальным ценам).</a:t>
            </a:r>
          </a:p>
        </p:txBody>
      </p:sp>
      <p:pic>
        <p:nvPicPr>
          <p:cNvPr id="1027" name="Picture 3" descr="C:\Users\smart\Desktop\1\strategicheskie-tseli_strategicheskie-zeli_jpg_c3fa8107bd9948fb6fc7cad02945d7a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1883702" cy="14127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03848" y="836712"/>
            <a:ext cx="54425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закупочной логистики </a:t>
            </a:r>
          </a:p>
        </p:txBody>
      </p:sp>
      <p:pic>
        <p:nvPicPr>
          <p:cNvPr id="1028" name="Picture 4" descr="C:\Users\smart\Desktop\1\0000007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3619690"/>
            <a:ext cx="3937812" cy="26896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9" name="Picture 5" descr="C:\Users\smart\Desktop\1\ves-300x27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933056"/>
            <a:ext cx="2857500" cy="2638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0"/>
            <a:ext cx="7255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Процесс закупочной логистики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07504" y="764704"/>
          <a:ext cx="878497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251520" y="692696"/>
          <a:ext cx="871296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79512" y="188640"/>
          <a:ext cx="8712968" cy="655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323528" y="188640"/>
          <a:ext cx="8712968" cy="64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olinec\Pictures\wwb_img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847848"/>
            <a:ext cx="2934851" cy="1901731"/>
          </a:xfrm>
          <a:prstGeom prst="rect">
            <a:avLst/>
          </a:prstGeom>
          <a:noFill/>
        </p:spPr>
      </p:pic>
      <p:pic>
        <p:nvPicPr>
          <p:cNvPr id="2051" name="Picture 3" descr="C:\Users\golinec\Pictures\depositphotos_9422803-stock-photo-consumerism-shopping-cart-with-box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92696"/>
            <a:ext cx="2843808" cy="21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6" name="Схема 5"/>
          <p:cNvGraphicFramePr/>
          <p:nvPr/>
        </p:nvGraphicFramePr>
        <p:xfrm>
          <a:off x="179512" y="836712"/>
          <a:ext cx="878497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27384"/>
            <a:ext cx="90127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lang="ru-RU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Эффективность закупочной логистики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studwood.ru/imag_/12/54624/image00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836712"/>
            <a:ext cx="7920880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7504" y="0"/>
            <a:ext cx="8892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Реализация функции снабжения в процессе работы различных подразделений предприятия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0"/>
            <a:ext cx="8856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Реализация функции снабжения в процессе работы </a:t>
            </a:r>
            <a:endParaRPr lang="ru-RU" sz="2000" b="1" i="1" u="sng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одного </a:t>
            </a:r>
            <a:r>
              <a:rPr lang="ru-RU" sz="2000" b="1" i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подразделения предприятия</a:t>
            </a:r>
          </a:p>
        </p:txBody>
      </p:sp>
      <p:pic>
        <p:nvPicPr>
          <p:cNvPr id="5" name="Рисунок 4" descr="https://studwood.ru/imag_/12/54624/image00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8640960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567</Words>
  <Application>Microsoft Office PowerPoint</Application>
  <PresentationFormat>Экран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golinec</dc:creator>
  <cp:lastModifiedBy>golinec</cp:lastModifiedBy>
  <cp:revision>47</cp:revision>
  <dcterms:created xsi:type="dcterms:W3CDTF">2017-11-30T12:14:48Z</dcterms:created>
  <dcterms:modified xsi:type="dcterms:W3CDTF">2017-12-04T14:00:44Z</dcterms:modified>
</cp:coreProperties>
</file>