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9"/>
  </p:notesMasterIdLst>
  <p:sldIdLst>
    <p:sldId id="273" r:id="rId2"/>
    <p:sldId id="274" r:id="rId3"/>
    <p:sldId id="256" r:id="rId4"/>
    <p:sldId id="275" r:id="rId5"/>
    <p:sldId id="277" r:id="rId6"/>
    <p:sldId id="257" r:id="rId7"/>
    <p:sldId id="258" r:id="rId8"/>
    <p:sldId id="260" r:id="rId9"/>
    <p:sldId id="261" r:id="rId10"/>
    <p:sldId id="276" r:id="rId11"/>
    <p:sldId id="263" r:id="rId12"/>
    <p:sldId id="278" r:id="rId13"/>
    <p:sldId id="266" r:id="rId14"/>
    <p:sldId id="267" r:id="rId15"/>
    <p:sldId id="270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3D22A-8DF3-488A-9B53-33DE08E41E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7B57F73-32F8-4163-9C4C-8390A2E5034B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dirty="0" smtClean="0">
              <a:solidFill>
                <a:srgbClr val="00B050"/>
              </a:solidFill>
              <a:latin typeface="GOST Type AU" pitchFamily="2" charset="0"/>
            </a:rPr>
          </a:b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E3CDB690-532F-476B-BD17-5247DAAF8FAE}" type="sibTrans" cxnId="{794EFA47-794C-419E-8F02-260B9A5DB43B}">
      <dgm:prSet/>
      <dgm:spPr/>
      <dgm:t>
        <a:bodyPr/>
        <a:lstStyle/>
        <a:p>
          <a:endParaRPr lang="ru-RU"/>
        </a:p>
      </dgm:t>
    </dgm:pt>
    <dgm:pt modelId="{F26F8E96-78F3-458B-9FE5-E7BE1C1EAD4A}" type="parTrans" cxnId="{794EFA47-794C-419E-8F02-260B9A5DB43B}">
      <dgm:prSet/>
      <dgm:spPr/>
      <dgm:t>
        <a:bodyPr/>
        <a:lstStyle/>
        <a:p>
          <a:endParaRPr lang="ru-RU"/>
        </a:p>
      </dgm:t>
    </dgm:pt>
    <dgm:pt modelId="{8E0CE55B-A009-45AC-8ED8-FFED7681B268}" type="pres">
      <dgm:prSet presAssocID="{DB13D22A-8DF3-488A-9B53-33DE08E41E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0C4CA4-B322-4AB1-8A2D-47783FBC55D0}" type="pres">
      <dgm:prSet presAssocID="{67B57F73-32F8-4163-9C4C-8390A2E5034B}" presName="parentText" presStyleLbl="node1" presStyleIdx="0" presStyleCnt="1" custLinFactNeighborX="-3320" custLinFactNeighborY="-49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475DE3-2B96-476A-8CD7-3E8310779CB5}" type="presOf" srcId="{67B57F73-32F8-4163-9C4C-8390A2E5034B}" destId="{B60C4CA4-B322-4AB1-8A2D-47783FBC55D0}" srcOrd="0" destOrd="0" presId="urn:microsoft.com/office/officeart/2005/8/layout/vList2"/>
    <dgm:cxn modelId="{794EFA47-794C-419E-8F02-260B9A5DB43B}" srcId="{DB13D22A-8DF3-488A-9B53-33DE08E41E01}" destId="{67B57F73-32F8-4163-9C4C-8390A2E5034B}" srcOrd="0" destOrd="0" parTransId="{F26F8E96-78F3-458B-9FE5-E7BE1C1EAD4A}" sibTransId="{E3CDB690-532F-476B-BD17-5247DAAF8FAE}"/>
    <dgm:cxn modelId="{DB7CE5A3-FA6D-4AA9-8842-3E4DA26989E9}" type="presOf" srcId="{DB13D22A-8DF3-488A-9B53-33DE08E41E01}" destId="{8E0CE55B-A009-45AC-8ED8-FFED7681B268}" srcOrd="0" destOrd="0" presId="urn:microsoft.com/office/officeart/2005/8/layout/vList2"/>
    <dgm:cxn modelId="{382F6356-1E73-4AD0-AB1A-EBA75E546E4F}" type="presParOf" srcId="{8E0CE55B-A009-45AC-8ED8-FFED7681B268}" destId="{B60C4CA4-B322-4AB1-8A2D-47783FBC55D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84BD0D-85EF-4143-87A5-DF9406E7172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D9F3B3-ED47-49D2-ADCC-FCAB3F745AD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dirty="0">
            <a:solidFill>
              <a:srgbClr val="00B050"/>
            </a:solidFill>
            <a:latin typeface="GOST Type AU" pitchFamily="2" charset="0"/>
          </a:endParaRPr>
        </a:p>
      </dgm:t>
    </dgm:pt>
    <dgm:pt modelId="{8B1A546C-D89F-4AA3-876A-9BAA72D67CC5}" type="parTrans" cxnId="{AF8A075F-1C88-4CB2-997D-75D2EF56F339}">
      <dgm:prSet/>
      <dgm:spPr/>
      <dgm:t>
        <a:bodyPr/>
        <a:lstStyle/>
        <a:p>
          <a:endParaRPr lang="ru-RU"/>
        </a:p>
      </dgm:t>
    </dgm:pt>
    <dgm:pt modelId="{E6AAFE37-DECC-4D00-9A2F-FCD357B81537}" type="sibTrans" cxnId="{AF8A075F-1C88-4CB2-997D-75D2EF56F339}">
      <dgm:prSet/>
      <dgm:spPr/>
      <dgm:t>
        <a:bodyPr/>
        <a:lstStyle/>
        <a:p>
          <a:endParaRPr lang="ru-RU"/>
        </a:p>
      </dgm:t>
    </dgm:pt>
    <dgm:pt modelId="{18877206-57AE-44CE-88FF-1C6331A5A14A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34FABAAA-910C-4AD3-81E6-3CCF127CCE1C}" type="parTrans" cxnId="{0FC31104-967D-4D15-8A05-6231FE7D1016}">
      <dgm:prSet/>
      <dgm:spPr/>
      <dgm:t>
        <a:bodyPr/>
        <a:lstStyle/>
        <a:p>
          <a:endParaRPr lang="ru-RU"/>
        </a:p>
      </dgm:t>
    </dgm:pt>
    <dgm:pt modelId="{787BDEF0-E97F-4CFC-BDF3-51E9ECEC6944}" type="sibTrans" cxnId="{0FC31104-967D-4D15-8A05-6231FE7D1016}">
      <dgm:prSet/>
      <dgm:spPr/>
      <dgm:t>
        <a:bodyPr/>
        <a:lstStyle/>
        <a:p>
          <a:endParaRPr lang="ru-RU"/>
        </a:p>
      </dgm:t>
    </dgm:pt>
    <dgm:pt modelId="{DC37F241-E9A3-4109-A518-921D8D21EFC2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27E18D81-441E-4183-B493-22BECA81A1B0}" type="parTrans" cxnId="{39C25AC4-EDFD-4928-8679-E5AFD5EA8713}">
      <dgm:prSet/>
      <dgm:spPr/>
      <dgm:t>
        <a:bodyPr/>
        <a:lstStyle/>
        <a:p>
          <a:endParaRPr lang="ru-RU"/>
        </a:p>
      </dgm:t>
    </dgm:pt>
    <dgm:pt modelId="{D0A1B851-6AEE-4678-82BE-6AFFA9421CDE}" type="sibTrans" cxnId="{39C25AC4-EDFD-4928-8679-E5AFD5EA8713}">
      <dgm:prSet/>
      <dgm:spPr/>
      <dgm:t>
        <a:bodyPr/>
        <a:lstStyle/>
        <a:p>
          <a:endParaRPr lang="ru-RU"/>
        </a:p>
      </dgm:t>
    </dgm:pt>
    <dgm:pt modelId="{AA4684E7-9601-4DEB-86A5-59BEA4504173}" type="pres">
      <dgm:prSet presAssocID="{0384BD0D-85EF-4143-87A5-DF9406E7172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FBF522-9EC0-4229-852A-269772EA51B0}" type="pres">
      <dgm:prSet presAssocID="{38D9F3B3-ED47-49D2-ADCC-FCAB3F745AD8}" presName="parentLin" presStyleCnt="0"/>
      <dgm:spPr/>
    </dgm:pt>
    <dgm:pt modelId="{2F18A556-3AC9-4B23-AB27-C5D008A97401}" type="pres">
      <dgm:prSet presAssocID="{38D9F3B3-ED47-49D2-ADCC-FCAB3F745AD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2F0537-E7DF-4426-B8E7-F295934D7D36}" type="pres">
      <dgm:prSet presAssocID="{38D9F3B3-ED47-49D2-ADCC-FCAB3F745AD8}" presName="parentText" presStyleLbl="node1" presStyleIdx="0" presStyleCnt="3" custScaleX="142857" custScaleY="1431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1C021-2B80-4A0C-BDB0-7A1EE98BB8F0}" type="pres">
      <dgm:prSet presAssocID="{38D9F3B3-ED47-49D2-ADCC-FCAB3F745AD8}" presName="negativeSpace" presStyleCnt="0"/>
      <dgm:spPr/>
    </dgm:pt>
    <dgm:pt modelId="{B1540404-A507-4B49-A4FC-CF44CA6F85EB}" type="pres">
      <dgm:prSet presAssocID="{38D9F3B3-ED47-49D2-ADCC-FCAB3F745AD8}" presName="childText" presStyleLbl="conFgAcc1" presStyleIdx="0" presStyleCnt="3">
        <dgm:presLayoutVars>
          <dgm:bulletEnabled val="1"/>
        </dgm:presLayoutVars>
      </dgm:prSet>
      <dgm:spPr/>
    </dgm:pt>
    <dgm:pt modelId="{AC582BB3-5B96-457C-9ACC-43F7EE5D3C7C}" type="pres">
      <dgm:prSet presAssocID="{E6AAFE37-DECC-4D00-9A2F-FCD357B81537}" presName="spaceBetweenRectangles" presStyleCnt="0"/>
      <dgm:spPr/>
    </dgm:pt>
    <dgm:pt modelId="{AACD7AFD-4D7D-49C8-8D1C-FB0CB92D047D}" type="pres">
      <dgm:prSet presAssocID="{18877206-57AE-44CE-88FF-1C6331A5A14A}" presName="parentLin" presStyleCnt="0"/>
      <dgm:spPr/>
    </dgm:pt>
    <dgm:pt modelId="{707AB915-12B5-4F06-84EF-C1C246C3FBBD}" type="pres">
      <dgm:prSet presAssocID="{18877206-57AE-44CE-88FF-1C6331A5A14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7E764BF-F625-4A5C-9FC8-DD25C4D5CB6A}" type="pres">
      <dgm:prSet presAssocID="{18877206-57AE-44CE-88FF-1C6331A5A14A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272FD-A256-4EC7-A5DB-2DF5B7B37951}" type="pres">
      <dgm:prSet presAssocID="{18877206-57AE-44CE-88FF-1C6331A5A14A}" presName="negativeSpace" presStyleCnt="0"/>
      <dgm:spPr/>
    </dgm:pt>
    <dgm:pt modelId="{0E62D153-338C-4AD6-B9EF-C25BA77E34B0}" type="pres">
      <dgm:prSet presAssocID="{18877206-57AE-44CE-88FF-1C6331A5A14A}" presName="childText" presStyleLbl="conFgAcc1" presStyleIdx="1" presStyleCnt="3">
        <dgm:presLayoutVars>
          <dgm:bulletEnabled val="1"/>
        </dgm:presLayoutVars>
      </dgm:prSet>
      <dgm:spPr/>
    </dgm:pt>
    <dgm:pt modelId="{F623B050-EA99-4EE2-B695-4E405EEAD9E8}" type="pres">
      <dgm:prSet presAssocID="{787BDEF0-E97F-4CFC-BDF3-51E9ECEC6944}" presName="spaceBetweenRectangles" presStyleCnt="0"/>
      <dgm:spPr/>
    </dgm:pt>
    <dgm:pt modelId="{A1806EA7-0211-46B4-B9DD-7CA7EB89FFBA}" type="pres">
      <dgm:prSet presAssocID="{DC37F241-E9A3-4109-A518-921D8D21EFC2}" presName="parentLin" presStyleCnt="0"/>
      <dgm:spPr/>
    </dgm:pt>
    <dgm:pt modelId="{0979653C-A139-43AD-ACD7-1A59D1FB7254}" type="pres">
      <dgm:prSet presAssocID="{DC37F241-E9A3-4109-A518-921D8D21EFC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B9E52C5-B671-40D2-8A07-0913AB7049FD}" type="pres">
      <dgm:prSet presAssocID="{DC37F241-E9A3-4109-A518-921D8D21EFC2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00D34-847F-4F00-8259-2B3F5D99C89E}" type="pres">
      <dgm:prSet presAssocID="{DC37F241-E9A3-4109-A518-921D8D21EFC2}" presName="negativeSpace" presStyleCnt="0"/>
      <dgm:spPr/>
    </dgm:pt>
    <dgm:pt modelId="{90B1E9C0-6A37-47BA-86E9-5C390C6B6402}" type="pres">
      <dgm:prSet presAssocID="{DC37F241-E9A3-4109-A518-921D8D21EFC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7C35542-44F5-4973-B6A8-CAC28594AD7F}" type="presOf" srcId="{18877206-57AE-44CE-88FF-1C6331A5A14A}" destId="{707AB915-12B5-4F06-84EF-C1C246C3FBBD}" srcOrd="0" destOrd="0" presId="urn:microsoft.com/office/officeart/2005/8/layout/list1"/>
    <dgm:cxn modelId="{39C25AC4-EDFD-4928-8679-E5AFD5EA8713}" srcId="{0384BD0D-85EF-4143-87A5-DF9406E71724}" destId="{DC37F241-E9A3-4109-A518-921D8D21EFC2}" srcOrd="2" destOrd="0" parTransId="{27E18D81-441E-4183-B493-22BECA81A1B0}" sibTransId="{D0A1B851-6AEE-4678-82BE-6AFFA9421CDE}"/>
    <dgm:cxn modelId="{0FC31104-967D-4D15-8A05-6231FE7D1016}" srcId="{0384BD0D-85EF-4143-87A5-DF9406E71724}" destId="{18877206-57AE-44CE-88FF-1C6331A5A14A}" srcOrd="1" destOrd="0" parTransId="{34FABAAA-910C-4AD3-81E6-3CCF127CCE1C}" sibTransId="{787BDEF0-E97F-4CFC-BDF3-51E9ECEC6944}"/>
    <dgm:cxn modelId="{C228556F-BFB3-4084-B61E-C759C449ED4E}" type="presOf" srcId="{18877206-57AE-44CE-88FF-1C6331A5A14A}" destId="{47E764BF-F625-4A5C-9FC8-DD25C4D5CB6A}" srcOrd="1" destOrd="0" presId="urn:microsoft.com/office/officeart/2005/8/layout/list1"/>
    <dgm:cxn modelId="{788324F1-297D-4E81-A522-76C4ED9D4CC3}" type="presOf" srcId="{DC37F241-E9A3-4109-A518-921D8D21EFC2}" destId="{CB9E52C5-B671-40D2-8A07-0913AB7049FD}" srcOrd="1" destOrd="0" presId="urn:microsoft.com/office/officeart/2005/8/layout/list1"/>
    <dgm:cxn modelId="{AF8A075F-1C88-4CB2-997D-75D2EF56F339}" srcId="{0384BD0D-85EF-4143-87A5-DF9406E71724}" destId="{38D9F3B3-ED47-49D2-ADCC-FCAB3F745AD8}" srcOrd="0" destOrd="0" parTransId="{8B1A546C-D89F-4AA3-876A-9BAA72D67CC5}" sibTransId="{E6AAFE37-DECC-4D00-9A2F-FCD357B81537}"/>
    <dgm:cxn modelId="{292CB623-C417-4C9D-84C4-5718F1C0A3B1}" type="presOf" srcId="{38D9F3B3-ED47-49D2-ADCC-FCAB3F745AD8}" destId="{2F18A556-3AC9-4B23-AB27-C5D008A97401}" srcOrd="0" destOrd="0" presId="urn:microsoft.com/office/officeart/2005/8/layout/list1"/>
    <dgm:cxn modelId="{AA697EF2-D48A-4040-88AB-72419C3F1189}" type="presOf" srcId="{0384BD0D-85EF-4143-87A5-DF9406E71724}" destId="{AA4684E7-9601-4DEB-86A5-59BEA4504173}" srcOrd="0" destOrd="0" presId="urn:microsoft.com/office/officeart/2005/8/layout/list1"/>
    <dgm:cxn modelId="{B9795462-C936-4301-B257-1FFBE46BCD28}" type="presOf" srcId="{38D9F3B3-ED47-49D2-ADCC-FCAB3F745AD8}" destId="{782F0537-E7DF-4426-B8E7-F295934D7D36}" srcOrd="1" destOrd="0" presId="urn:microsoft.com/office/officeart/2005/8/layout/list1"/>
    <dgm:cxn modelId="{ACF30648-EA49-42BE-9223-80C4AE5E0635}" type="presOf" srcId="{DC37F241-E9A3-4109-A518-921D8D21EFC2}" destId="{0979653C-A139-43AD-ACD7-1A59D1FB7254}" srcOrd="0" destOrd="0" presId="urn:microsoft.com/office/officeart/2005/8/layout/list1"/>
    <dgm:cxn modelId="{2351B6FB-9533-4E89-9403-CD6242944D59}" type="presParOf" srcId="{AA4684E7-9601-4DEB-86A5-59BEA4504173}" destId="{92FBF522-9EC0-4229-852A-269772EA51B0}" srcOrd="0" destOrd="0" presId="urn:microsoft.com/office/officeart/2005/8/layout/list1"/>
    <dgm:cxn modelId="{D5615981-526A-4E13-8A45-53CF407182C8}" type="presParOf" srcId="{92FBF522-9EC0-4229-852A-269772EA51B0}" destId="{2F18A556-3AC9-4B23-AB27-C5D008A97401}" srcOrd="0" destOrd="0" presId="urn:microsoft.com/office/officeart/2005/8/layout/list1"/>
    <dgm:cxn modelId="{FDB4E49F-41B8-478C-A3E1-EB09FF69DBF4}" type="presParOf" srcId="{92FBF522-9EC0-4229-852A-269772EA51B0}" destId="{782F0537-E7DF-4426-B8E7-F295934D7D36}" srcOrd="1" destOrd="0" presId="urn:microsoft.com/office/officeart/2005/8/layout/list1"/>
    <dgm:cxn modelId="{9F4BBCC9-FB73-4418-B3F1-5D0C57BE0926}" type="presParOf" srcId="{AA4684E7-9601-4DEB-86A5-59BEA4504173}" destId="{0901C021-2B80-4A0C-BDB0-7A1EE98BB8F0}" srcOrd="1" destOrd="0" presId="urn:microsoft.com/office/officeart/2005/8/layout/list1"/>
    <dgm:cxn modelId="{5CB16AC7-5B0C-4DB8-A662-637887ABB070}" type="presParOf" srcId="{AA4684E7-9601-4DEB-86A5-59BEA4504173}" destId="{B1540404-A507-4B49-A4FC-CF44CA6F85EB}" srcOrd="2" destOrd="0" presId="urn:microsoft.com/office/officeart/2005/8/layout/list1"/>
    <dgm:cxn modelId="{4F51FB72-D754-40CA-B361-56840C843472}" type="presParOf" srcId="{AA4684E7-9601-4DEB-86A5-59BEA4504173}" destId="{AC582BB3-5B96-457C-9ACC-43F7EE5D3C7C}" srcOrd="3" destOrd="0" presId="urn:microsoft.com/office/officeart/2005/8/layout/list1"/>
    <dgm:cxn modelId="{7380ED69-752A-43C5-898D-2E14CBDBE23A}" type="presParOf" srcId="{AA4684E7-9601-4DEB-86A5-59BEA4504173}" destId="{AACD7AFD-4D7D-49C8-8D1C-FB0CB92D047D}" srcOrd="4" destOrd="0" presId="urn:microsoft.com/office/officeart/2005/8/layout/list1"/>
    <dgm:cxn modelId="{B3E2FAE6-C046-4AF6-B9DD-FA45A0365499}" type="presParOf" srcId="{AACD7AFD-4D7D-49C8-8D1C-FB0CB92D047D}" destId="{707AB915-12B5-4F06-84EF-C1C246C3FBBD}" srcOrd="0" destOrd="0" presId="urn:microsoft.com/office/officeart/2005/8/layout/list1"/>
    <dgm:cxn modelId="{2123B9D3-21E7-425C-97C7-2A3CEC6706D8}" type="presParOf" srcId="{AACD7AFD-4D7D-49C8-8D1C-FB0CB92D047D}" destId="{47E764BF-F625-4A5C-9FC8-DD25C4D5CB6A}" srcOrd="1" destOrd="0" presId="urn:microsoft.com/office/officeart/2005/8/layout/list1"/>
    <dgm:cxn modelId="{0EBA757E-DEEF-48C7-AC18-30F85AABD7D1}" type="presParOf" srcId="{AA4684E7-9601-4DEB-86A5-59BEA4504173}" destId="{EBB272FD-A256-4EC7-A5DB-2DF5B7B37951}" srcOrd="5" destOrd="0" presId="urn:microsoft.com/office/officeart/2005/8/layout/list1"/>
    <dgm:cxn modelId="{8E450973-6AD3-4E34-B089-5FB7C96A634A}" type="presParOf" srcId="{AA4684E7-9601-4DEB-86A5-59BEA4504173}" destId="{0E62D153-338C-4AD6-B9EF-C25BA77E34B0}" srcOrd="6" destOrd="0" presId="urn:microsoft.com/office/officeart/2005/8/layout/list1"/>
    <dgm:cxn modelId="{0503D9AC-D724-4E87-A0F1-18C1520117AE}" type="presParOf" srcId="{AA4684E7-9601-4DEB-86A5-59BEA4504173}" destId="{F623B050-EA99-4EE2-B695-4E405EEAD9E8}" srcOrd="7" destOrd="0" presId="urn:microsoft.com/office/officeart/2005/8/layout/list1"/>
    <dgm:cxn modelId="{38849F37-BB15-437E-9B5F-3D3FF20F06E5}" type="presParOf" srcId="{AA4684E7-9601-4DEB-86A5-59BEA4504173}" destId="{A1806EA7-0211-46B4-B9DD-7CA7EB89FFBA}" srcOrd="8" destOrd="0" presId="urn:microsoft.com/office/officeart/2005/8/layout/list1"/>
    <dgm:cxn modelId="{6DCD229A-BA19-405D-83BA-AF18FCD5A737}" type="presParOf" srcId="{A1806EA7-0211-46B4-B9DD-7CA7EB89FFBA}" destId="{0979653C-A139-43AD-ACD7-1A59D1FB7254}" srcOrd="0" destOrd="0" presId="urn:microsoft.com/office/officeart/2005/8/layout/list1"/>
    <dgm:cxn modelId="{4679DAA0-3C88-443A-9BB8-A2C96D1B0CCE}" type="presParOf" srcId="{A1806EA7-0211-46B4-B9DD-7CA7EB89FFBA}" destId="{CB9E52C5-B671-40D2-8A07-0913AB7049FD}" srcOrd="1" destOrd="0" presId="urn:microsoft.com/office/officeart/2005/8/layout/list1"/>
    <dgm:cxn modelId="{BDAE2774-B531-44CE-A982-AB3CE883715A}" type="presParOf" srcId="{AA4684E7-9601-4DEB-86A5-59BEA4504173}" destId="{2AA00D34-847F-4F00-8259-2B3F5D99C89E}" srcOrd="9" destOrd="0" presId="urn:microsoft.com/office/officeart/2005/8/layout/list1"/>
    <dgm:cxn modelId="{A279CFCF-E014-4E88-B31E-7B409C4A9355}" type="presParOf" srcId="{AA4684E7-9601-4DEB-86A5-59BEA4504173}" destId="{90B1E9C0-6A37-47BA-86E9-5C390C6B640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ADB41BB-3DC8-4F2F-940B-F706E1C1CD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97026F-72E5-44E4-A2E1-13DE9495C460}">
      <dgm:prSet custT="1"/>
      <dgm:spPr/>
      <dgm:t>
        <a:bodyPr/>
        <a:lstStyle/>
        <a:p>
          <a:pPr algn="ctr" rtl="0"/>
          <a:r>
            <a:rPr lang="ru-RU" sz="4400" b="1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dirty="0">
            <a:solidFill>
              <a:srgbClr val="00B050"/>
            </a:solidFill>
            <a:latin typeface="GOST Type AU" pitchFamily="2" charset="0"/>
          </a:endParaRPr>
        </a:p>
      </dgm:t>
    </dgm:pt>
    <dgm:pt modelId="{FE2DA53C-9BDA-4CDE-9076-4D84862851EA}" type="parTrans" cxnId="{2B063409-8562-417C-9598-740649D8D9FF}">
      <dgm:prSet/>
      <dgm:spPr/>
      <dgm:t>
        <a:bodyPr/>
        <a:lstStyle/>
        <a:p>
          <a:endParaRPr lang="ru-RU"/>
        </a:p>
      </dgm:t>
    </dgm:pt>
    <dgm:pt modelId="{F91B09B5-1AA4-45A8-9A70-DF794B8777FC}" type="sibTrans" cxnId="{2B063409-8562-417C-9598-740649D8D9FF}">
      <dgm:prSet/>
      <dgm:spPr/>
      <dgm:t>
        <a:bodyPr/>
        <a:lstStyle/>
        <a:p>
          <a:endParaRPr lang="ru-RU"/>
        </a:p>
      </dgm:t>
    </dgm:pt>
    <dgm:pt modelId="{7B88ACB3-4E82-43C8-BCC6-36176BCBDF9F}" type="pres">
      <dgm:prSet presAssocID="{FADB41BB-3DC8-4F2F-940B-F706E1C1CD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9024F6-59B5-4794-B103-AAB7A62457E5}" type="pres">
      <dgm:prSet presAssocID="{0A97026F-72E5-44E4-A2E1-13DE9495C460}" presName="parentText" presStyleLbl="node1" presStyleIdx="0" presStyleCnt="1" custLinFactNeighborX="3474" custLinFactNeighborY="-425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E3F162-8C88-485B-BED7-1077E8515F70}" type="presOf" srcId="{FADB41BB-3DC8-4F2F-940B-F706E1C1CD01}" destId="{7B88ACB3-4E82-43C8-BCC6-36176BCBDF9F}" srcOrd="0" destOrd="0" presId="urn:microsoft.com/office/officeart/2005/8/layout/vList2"/>
    <dgm:cxn modelId="{2B063409-8562-417C-9598-740649D8D9FF}" srcId="{FADB41BB-3DC8-4F2F-940B-F706E1C1CD01}" destId="{0A97026F-72E5-44E4-A2E1-13DE9495C460}" srcOrd="0" destOrd="0" parTransId="{FE2DA53C-9BDA-4CDE-9076-4D84862851EA}" sibTransId="{F91B09B5-1AA4-45A8-9A70-DF794B8777FC}"/>
    <dgm:cxn modelId="{92BA8AE7-1C09-4D81-BCCE-D6AA7A675446}" type="presOf" srcId="{0A97026F-72E5-44E4-A2E1-13DE9495C460}" destId="{599024F6-59B5-4794-B103-AAB7A62457E5}" srcOrd="0" destOrd="0" presId="urn:microsoft.com/office/officeart/2005/8/layout/vList2"/>
    <dgm:cxn modelId="{78FBA57F-3150-4AA7-B705-79205A4F2227}" type="presParOf" srcId="{7B88ACB3-4E82-43C8-BCC6-36176BCBDF9F}" destId="{599024F6-59B5-4794-B103-AAB7A62457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67F05D-DCAB-438D-A50D-7045A5E7D7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2236FBA-9763-4E2D-A116-349CF93D4EA7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Деструкторы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DF2160FD-624F-4348-87C5-A6CCC05E5806}" type="parTrans" cxnId="{CDB161E3-1EBA-4664-9551-4293F90CA604}">
      <dgm:prSet/>
      <dgm:spPr/>
      <dgm:t>
        <a:bodyPr/>
        <a:lstStyle/>
        <a:p>
          <a:endParaRPr lang="ru-RU"/>
        </a:p>
      </dgm:t>
    </dgm:pt>
    <dgm:pt modelId="{E784C2B1-4A59-4D30-9E2D-4C6B9F042526}" type="sibTrans" cxnId="{CDB161E3-1EBA-4664-9551-4293F90CA604}">
      <dgm:prSet/>
      <dgm:spPr/>
      <dgm:t>
        <a:bodyPr/>
        <a:lstStyle/>
        <a:p>
          <a:endParaRPr lang="ru-RU"/>
        </a:p>
      </dgm:t>
    </dgm:pt>
    <dgm:pt modelId="{56E9D176-0A9E-4C63-A0BF-A81877239B98}" type="pres">
      <dgm:prSet presAssocID="{9867F05D-DCAB-438D-A50D-7045A5E7D7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D95777-E088-4A18-82BB-6330DBF718AF}" type="pres">
      <dgm:prSet presAssocID="{32236FBA-9763-4E2D-A116-349CF93D4E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B161E3-1EBA-4664-9551-4293F90CA604}" srcId="{9867F05D-DCAB-438D-A50D-7045A5E7D709}" destId="{32236FBA-9763-4E2D-A116-349CF93D4EA7}" srcOrd="0" destOrd="0" parTransId="{DF2160FD-624F-4348-87C5-A6CCC05E5806}" sibTransId="{E784C2B1-4A59-4D30-9E2D-4C6B9F042526}"/>
    <dgm:cxn modelId="{EB58C668-5539-4483-830D-E8A9015F0193}" type="presOf" srcId="{32236FBA-9763-4E2D-A116-349CF93D4EA7}" destId="{78D95777-E088-4A18-82BB-6330DBF718AF}" srcOrd="0" destOrd="0" presId="urn:microsoft.com/office/officeart/2005/8/layout/vList2"/>
    <dgm:cxn modelId="{2662847D-5EAD-4005-A9AD-B35445F911C1}" type="presOf" srcId="{9867F05D-DCAB-438D-A50D-7045A5E7D709}" destId="{56E9D176-0A9E-4C63-A0BF-A81877239B98}" srcOrd="0" destOrd="0" presId="urn:microsoft.com/office/officeart/2005/8/layout/vList2"/>
    <dgm:cxn modelId="{90238553-490F-4468-92E1-CD78A513FD4C}" type="presParOf" srcId="{56E9D176-0A9E-4C63-A0BF-A81877239B98}" destId="{78D95777-E088-4A18-82BB-6330DBF718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A09FD5D-B73C-4E01-8759-3200ECE605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903108E-75D1-4379-A7F6-C83901F0EABD}">
      <dgm:prSet custT="1"/>
      <dgm:spPr/>
      <dgm:t>
        <a:bodyPr/>
        <a:lstStyle/>
        <a:p>
          <a:pPr algn="ctr" rtl="0"/>
          <a:r>
            <a:rPr lang="ru-RU" sz="6000" b="1" dirty="0" smtClean="0">
              <a:solidFill>
                <a:srgbClr val="00B050"/>
              </a:solidFill>
              <a:latin typeface="GOST Type AU" pitchFamily="2" charset="0"/>
            </a:rPr>
            <a:t>Пример описания класса</a:t>
          </a:r>
          <a:endParaRPr lang="ru-RU" sz="6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08700E42-1EBF-4E32-AEDA-48BDEF5291AE}" type="parTrans" cxnId="{8F7AB6FA-44F0-4C85-88EA-52F9B79753B3}">
      <dgm:prSet/>
      <dgm:spPr/>
      <dgm:t>
        <a:bodyPr/>
        <a:lstStyle/>
        <a:p>
          <a:endParaRPr lang="ru-RU"/>
        </a:p>
      </dgm:t>
    </dgm:pt>
    <dgm:pt modelId="{F3E3901A-2B6D-4755-914D-54B298297602}" type="sibTrans" cxnId="{8F7AB6FA-44F0-4C85-88EA-52F9B79753B3}">
      <dgm:prSet/>
      <dgm:spPr/>
      <dgm:t>
        <a:bodyPr/>
        <a:lstStyle/>
        <a:p>
          <a:endParaRPr lang="ru-RU"/>
        </a:p>
      </dgm:t>
    </dgm:pt>
    <dgm:pt modelId="{E1BA595D-097C-4CCD-9C07-D6448DAE6B6F}" type="pres">
      <dgm:prSet presAssocID="{1A09FD5D-B73C-4E01-8759-3200ECE605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B4FE0F-1D1F-40D0-A6A3-3BE7A4BDAF51}" type="pres">
      <dgm:prSet presAssocID="{A903108E-75D1-4379-A7F6-C83901F0EAB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7AB6FA-44F0-4C85-88EA-52F9B79753B3}" srcId="{1A09FD5D-B73C-4E01-8759-3200ECE60587}" destId="{A903108E-75D1-4379-A7F6-C83901F0EABD}" srcOrd="0" destOrd="0" parTransId="{08700E42-1EBF-4E32-AEDA-48BDEF5291AE}" sibTransId="{F3E3901A-2B6D-4755-914D-54B298297602}"/>
    <dgm:cxn modelId="{50E2BB41-6630-4024-B549-0A4C11460FBC}" type="presOf" srcId="{1A09FD5D-B73C-4E01-8759-3200ECE60587}" destId="{E1BA595D-097C-4CCD-9C07-D6448DAE6B6F}" srcOrd="0" destOrd="0" presId="urn:microsoft.com/office/officeart/2005/8/layout/vList2"/>
    <dgm:cxn modelId="{58BC2DA0-1FB8-451D-93CE-81A772C52758}" type="presOf" srcId="{A903108E-75D1-4379-A7F6-C83901F0EABD}" destId="{3DB4FE0F-1D1F-40D0-A6A3-3BE7A4BDAF51}" srcOrd="0" destOrd="0" presId="urn:microsoft.com/office/officeart/2005/8/layout/vList2"/>
    <dgm:cxn modelId="{140C766D-95F3-421D-AC3D-69FFD59027D0}" type="presParOf" srcId="{E1BA595D-097C-4CCD-9C07-D6448DAE6B6F}" destId="{3DB4FE0F-1D1F-40D0-A6A3-3BE7A4BDAF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5E5CC-FE37-46C4-8F49-56E1F904550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95B1D5-CFB2-4DB5-AE02-AF2C572997A9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dirty="0"/>
        </a:p>
      </dgm:t>
    </dgm:pt>
    <dgm:pt modelId="{8D4BDE41-2996-492E-BF26-F155B7A3E04A}" type="parTrans" cxnId="{6F2BF794-8364-40F5-AD6B-5C091FA3BA44}">
      <dgm:prSet/>
      <dgm:spPr/>
      <dgm:t>
        <a:bodyPr/>
        <a:lstStyle/>
        <a:p>
          <a:endParaRPr lang="ru-RU"/>
        </a:p>
      </dgm:t>
    </dgm:pt>
    <dgm:pt modelId="{D009E9C9-F268-4692-8670-005828F96090}" type="sibTrans" cxnId="{6F2BF794-8364-40F5-AD6B-5C091FA3BA44}">
      <dgm:prSet/>
      <dgm:spPr/>
      <dgm:t>
        <a:bodyPr/>
        <a:lstStyle/>
        <a:p>
          <a:endParaRPr lang="ru-RU"/>
        </a:p>
      </dgm:t>
    </dgm:pt>
    <dgm:pt modelId="{36E0CA6A-62C6-4744-A18F-21EA9B831DE7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b="1" dirty="0" smtClean="0">
              <a:solidFill>
                <a:srgbClr val="00B050"/>
              </a:solidFill>
            </a:rPr>
            <a:t>;</a:t>
          </a:r>
          <a:endParaRPr lang="ru-RU" dirty="0">
            <a:solidFill>
              <a:srgbClr val="00B050"/>
            </a:solidFill>
          </a:endParaRPr>
        </a:p>
      </dgm:t>
    </dgm:pt>
    <dgm:pt modelId="{075B3C01-2ED8-45B9-8582-4FB030BFD800}" type="parTrans" cxnId="{63415B2C-05B3-4F8C-A9F2-DF9A114FB34E}">
      <dgm:prSet/>
      <dgm:spPr/>
      <dgm:t>
        <a:bodyPr/>
        <a:lstStyle/>
        <a:p>
          <a:endParaRPr lang="ru-RU"/>
        </a:p>
      </dgm:t>
    </dgm:pt>
    <dgm:pt modelId="{594F6CBA-22B4-4610-9644-8572808B8DF5}" type="sibTrans" cxnId="{63415B2C-05B3-4F8C-A9F2-DF9A114FB34E}">
      <dgm:prSet/>
      <dgm:spPr/>
      <dgm:t>
        <a:bodyPr/>
        <a:lstStyle/>
        <a:p>
          <a:endParaRPr lang="ru-RU"/>
        </a:p>
      </dgm:t>
    </dgm:pt>
    <dgm:pt modelId="{C8212040-D771-4214-80D3-11A90FACD9EF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dirty="0"/>
        </a:p>
      </dgm:t>
    </dgm:pt>
    <dgm:pt modelId="{96A380B6-E1B6-4C57-9926-9046FF217FCA}" type="parTrans" cxnId="{C9F790BD-375C-4B52-B42D-ACBB4BA98F45}">
      <dgm:prSet/>
      <dgm:spPr/>
      <dgm:t>
        <a:bodyPr/>
        <a:lstStyle/>
        <a:p>
          <a:endParaRPr lang="ru-RU"/>
        </a:p>
      </dgm:t>
    </dgm:pt>
    <dgm:pt modelId="{D78D7737-BAB8-431A-99EE-1EBEFE1BFF72}" type="sibTrans" cxnId="{C9F790BD-375C-4B52-B42D-ACBB4BA98F45}">
      <dgm:prSet/>
      <dgm:spPr/>
      <dgm:t>
        <a:bodyPr/>
        <a:lstStyle/>
        <a:p>
          <a:endParaRPr lang="ru-RU"/>
        </a:p>
      </dgm:t>
    </dgm:pt>
    <dgm:pt modelId="{BAB4322E-C428-4A9B-8231-5D2A86226598}" type="pres">
      <dgm:prSet presAssocID="{09A5E5CC-FE37-46C4-8F49-56E1F90455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D5F55B-85E6-48C5-B524-051EB7D3B7FB}" type="pres">
      <dgm:prSet presAssocID="{F295B1D5-CFB2-4DB5-AE02-AF2C572997A9}" presName="parentLin" presStyleCnt="0"/>
      <dgm:spPr/>
    </dgm:pt>
    <dgm:pt modelId="{C65744BB-3F24-4F97-9DC2-40A65855AA83}" type="pres">
      <dgm:prSet presAssocID="{F295B1D5-CFB2-4DB5-AE02-AF2C572997A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870AA4B-8018-41FC-92BF-B8BDC779ACE0}" type="pres">
      <dgm:prSet presAssocID="{F295B1D5-CFB2-4DB5-AE02-AF2C572997A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4FC84-9DAF-4EDD-9D98-84B3BC0E4522}" type="pres">
      <dgm:prSet presAssocID="{F295B1D5-CFB2-4DB5-AE02-AF2C572997A9}" presName="negativeSpace" presStyleCnt="0"/>
      <dgm:spPr/>
    </dgm:pt>
    <dgm:pt modelId="{4F952EE2-3CBD-43AE-90EA-162B5ADA4DC0}" type="pres">
      <dgm:prSet presAssocID="{F295B1D5-CFB2-4DB5-AE02-AF2C572997A9}" presName="childText" presStyleLbl="conFgAcc1" presStyleIdx="0" presStyleCnt="3">
        <dgm:presLayoutVars>
          <dgm:bulletEnabled val="1"/>
        </dgm:presLayoutVars>
      </dgm:prSet>
      <dgm:spPr/>
    </dgm:pt>
    <dgm:pt modelId="{7275F90E-FB22-4100-A9DB-40F5639864A0}" type="pres">
      <dgm:prSet presAssocID="{D009E9C9-F268-4692-8670-005828F96090}" presName="spaceBetweenRectangles" presStyleCnt="0"/>
      <dgm:spPr/>
    </dgm:pt>
    <dgm:pt modelId="{AD3E1C61-5F25-441E-AA4C-B6BB4E08274F}" type="pres">
      <dgm:prSet presAssocID="{36E0CA6A-62C6-4744-A18F-21EA9B831DE7}" presName="parentLin" presStyleCnt="0"/>
      <dgm:spPr/>
    </dgm:pt>
    <dgm:pt modelId="{8B396CEE-858A-469F-B1A1-4B55E2C43E19}" type="pres">
      <dgm:prSet presAssocID="{36E0CA6A-62C6-4744-A18F-21EA9B831DE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523C97-BB6B-4AD2-9524-6D347702C133}" type="pres">
      <dgm:prSet presAssocID="{36E0CA6A-62C6-4744-A18F-21EA9B831D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CD78E-E6C8-423D-A20B-6A8292669261}" type="pres">
      <dgm:prSet presAssocID="{36E0CA6A-62C6-4744-A18F-21EA9B831DE7}" presName="negativeSpace" presStyleCnt="0"/>
      <dgm:spPr/>
    </dgm:pt>
    <dgm:pt modelId="{CE4C7043-9AB5-4E2B-95EF-48DC991FC8EC}" type="pres">
      <dgm:prSet presAssocID="{36E0CA6A-62C6-4744-A18F-21EA9B831DE7}" presName="childText" presStyleLbl="conFgAcc1" presStyleIdx="1" presStyleCnt="3">
        <dgm:presLayoutVars>
          <dgm:bulletEnabled val="1"/>
        </dgm:presLayoutVars>
      </dgm:prSet>
      <dgm:spPr/>
    </dgm:pt>
    <dgm:pt modelId="{972D035E-E061-4B51-999D-57A4E6F50C95}" type="pres">
      <dgm:prSet presAssocID="{594F6CBA-22B4-4610-9644-8572808B8DF5}" presName="spaceBetweenRectangles" presStyleCnt="0"/>
      <dgm:spPr/>
    </dgm:pt>
    <dgm:pt modelId="{AB820674-DAA3-48F1-B213-32E3D4D353C6}" type="pres">
      <dgm:prSet presAssocID="{C8212040-D771-4214-80D3-11A90FACD9EF}" presName="parentLin" presStyleCnt="0"/>
      <dgm:spPr/>
    </dgm:pt>
    <dgm:pt modelId="{7FEA1629-A57C-4E39-B718-026546EAE824}" type="pres">
      <dgm:prSet presAssocID="{C8212040-D771-4214-80D3-11A90FACD9E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E0247E8-73B6-4BBF-8C17-C60D31971CC8}" type="pres">
      <dgm:prSet presAssocID="{C8212040-D771-4214-80D3-11A90FACD9E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BA9254-B852-489D-8838-518E34BC77EE}" type="pres">
      <dgm:prSet presAssocID="{C8212040-D771-4214-80D3-11A90FACD9EF}" presName="negativeSpace" presStyleCnt="0"/>
      <dgm:spPr/>
    </dgm:pt>
    <dgm:pt modelId="{EB7E6CFF-4E55-43E8-ACA4-00F4763640F7}" type="pres">
      <dgm:prSet presAssocID="{C8212040-D771-4214-80D3-11A90FACD9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F2BF794-8364-40F5-AD6B-5C091FA3BA44}" srcId="{09A5E5CC-FE37-46C4-8F49-56E1F904550F}" destId="{F295B1D5-CFB2-4DB5-AE02-AF2C572997A9}" srcOrd="0" destOrd="0" parTransId="{8D4BDE41-2996-492E-BF26-F155B7A3E04A}" sibTransId="{D009E9C9-F268-4692-8670-005828F96090}"/>
    <dgm:cxn modelId="{75D3C086-C275-4A01-B256-15BFE1494636}" type="presOf" srcId="{C8212040-D771-4214-80D3-11A90FACD9EF}" destId="{7FEA1629-A57C-4E39-B718-026546EAE824}" srcOrd="0" destOrd="0" presId="urn:microsoft.com/office/officeart/2005/8/layout/list1"/>
    <dgm:cxn modelId="{1EA44295-D970-49B3-B45A-B2284A164973}" type="presOf" srcId="{36E0CA6A-62C6-4744-A18F-21EA9B831DE7}" destId="{8B396CEE-858A-469F-B1A1-4B55E2C43E19}" srcOrd="0" destOrd="0" presId="urn:microsoft.com/office/officeart/2005/8/layout/list1"/>
    <dgm:cxn modelId="{63415B2C-05B3-4F8C-A9F2-DF9A114FB34E}" srcId="{09A5E5CC-FE37-46C4-8F49-56E1F904550F}" destId="{36E0CA6A-62C6-4744-A18F-21EA9B831DE7}" srcOrd="1" destOrd="0" parTransId="{075B3C01-2ED8-45B9-8582-4FB030BFD800}" sibTransId="{594F6CBA-22B4-4610-9644-8572808B8DF5}"/>
    <dgm:cxn modelId="{C9F790BD-375C-4B52-B42D-ACBB4BA98F45}" srcId="{09A5E5CC-FE37-46C4-8F49-56E1F904550F}" destId="{C8212040-D771-4214-80D3-11A90FACD9EF}" srcOrd="2" destOrd="0" parTransId="{96A380B6-E1B6-4C57-9926-9046FF217FCA}" sibTransId="{D78D7737-BAB8-431A-99EE-1EBEFE1BFF72}"/>
    <dgm:cxn modelId="{B2C3B4C0-9555-453E-93E3-EA4796279371}" type="presOf" srcId="{36E0CA6A-62C6-4744-A18F-21EA9B831DE7}" destId="{78523C97-BB6B-4AD2-9524-6D347702C133}" srcOrd="1" destOrd="0" presId="urn:microsoft.com/office/officeart/2005/8/layout/list1"/>
    <dgm:cxn modelId="{290FAD78-6855-45F7-819F-A1D3DC0602AC}" type="presOf" srcId="{C8212040-D771-4214-80D3-11A90FACD9EF}" destId="{1E0247E8-73B6-4BBF-8C17-C60D31971CC8}" srcOrd="1" destOrd="0" presId="urn:microsoft.com/office/officeart/2005/8/layout/list1"/>
    <dgm:cxn modelId="{71330C0D-0441-4290-8433-4FAA1F2E61A7}" type="presOf" srcId="{F295B1D5-CFB2-4DB5-AE02-AF2C572997A9}" destId="{C870AA4B-8018-41FC-92BF-B8BDC779ACE0}" srcOrd="1" destOrd="0" presId="urn:microsoft.com/office/officeart/2005/8/layout/list1"/>
    <dgm:cxn modelId="{2E05058D-E1AD-4BB0-A8D5-BF71F2FD73EA}" type="presOf" srcId="{09A5E5CC-FE37-46C4-8F49-56E1F904550F}" destId="{BAB4322E-C428-4A9B-8231-5D2A86226598}" srcOrd="0" destOrd="0" presId="urn:microsoft.com/office/officeart/2005/8/layout/list1"/>
    <dgm:cxn modelId="{FB521CF9-8027-45FB-AF89-9C66F67A9F01}" type="presOf" srcId="{F295B1D5-CFB2-4DB5-AE02-AF2C572997A9}" destId="{C65744BB-3F24-4F97-9DC2-40A65855AA83}" srcOrd="0" destOrd="0" presId="urn:microsoft.com/office/officeart/2005/8/layout/list1"/>
    <dgm:cxn modelId="{3E173540-4B47-4E57-8F86-ACBD272A992F}" type="presParOf" srcId="{BAB4322E-C428-4A9B-8231-5D2A86226598}" destId="{FDD5F55B-85E6-48C5-B524-051EB7D3B7FB}" srcOrd="0" destOrd="0" presId="urn:microsoft.com/office/officeart/2005/8/layout/list1"/>
    <dgm:cxn modelId="{303F567C-88E2-4237-ABA8-5D9E07921457}" type="presParOf" srcId="{FDD5F55B-85E6-48C5-B524-051EB7D3B7FB}" destId="{C65744BB-3F24-4F97-9DC2-40A65855AA83}" srcOrd="0" destOrd="0" presId="urn:microsoft.com/office/officeart/2005/8/layout/list1"/>
    <dgm:cxn modelId="{7909067A-DE6B-447D-BA95-E448193D6A6D}" type="presParOf" srcId="{FDD5F55B-85E6-48C5-B524-051EB7D3B7FB}" destId="{C870AA4B-8018-41FC-92BF-B8BDC779ACE0}" srcOrd="1" destOrd="0" presId="urn:microsoft.com/office/officeart/2005/8/layout/list1"/>
    <dgm:cxn modelId="{FD64ACD9-0D7B-4DC8-817A-4E9349826DBA}" type="presParOf" srcId="{BAB4322E-C428-4A9B-8231-5D2A86226598}" destId="{2EA4FC84-9DAF-4EDD-9D98-84B3BC0E4522}" srcOrd="1" destOrd="0" presId="urn:microsoft.com/office/officeart/2005/8/layout/list1"/>
    <dgm:cxn modelId="{A51A19F4-E7DC-4B01-A8F5-A81FB2A42F07}" type="presParOf" srcId="{BAB4322E-C428-4A9B-8231-5D2A86226598}" destId="{4F952EE2-3CBD-43AE-90EA-162B5ADA4DC0}" srcOrd="2" destOrd="0" presId="urn:microsoft.com/office/officeart/2005/8/layout/list1"/>
    <dgm:cxn modelId="{C00D473D-78D7-4B45-9125-30E95926A542}" type="presParOf" srcId="{BAB4322E-C428-4A9B-8231-5D2A86226598}" destId="{7275F90E-FB22-4100-A9DB-40F5639864A0}" srcOrd="3" destOrd="0" presId="urn:microsoft.com/office/officeart/2005/8/layout/list1"/>
    <dgm:cxn modelId="{DD2647F6-FA95-4923-B89D-5E7F66399566}" type="presParOf" srcId="{BAB4322E-C428-4A9B-8231-5D2A86226598}" destId="{AD3E1C61-5F25-441E-AA4C-B6BB4E08274F}" srcOrd="4" destOrd="0" presId="urn:microsoft.com/office/officeart/2005/8/layout/list1"/>
    <dgm:cxn modelId="{4FAB8EB0-5D05-4D8B-BB81-8B34F8CCE4E7}" type="presParOf" srcId="{AD3E1C61-5F25-441E-AA4C-B6BB4E08274F}" destId="{8B396CEE-858A-469F-B1A1-4B55E2C43E19}" srcOrd="0" destOrd="0" presId="urn:microsoft.com/office/officeart/2005/8/layout/list1"/>
    <dgm:cxn modelId="{F5C0673B-8D0F-48AD-9780-FEF022EF6D74}" type="presParOf" srcId="{AD3E1C61-5F25-441E-AA4C-B6BB4E08274F}" destId="{78523C97-BB6B-4AD2-9524-6D347702C133}" srcOrd="1" destOrd="0" presId="urn:microsoft.com/office/officeart/2005/8/layout/list1"/>
    <dgm:cxn modelId="{D3FB05DE-A719-4E64-A414-C719CA5F8CFF}" type="presParOf" srcId="{BAB4322E-C428-4A9B-8231-5D2A86226598}" destId="{657CD78E-E6C8-423D-A20B-6A8292669261}" srcOrd="5" destOrd="0" presId="urn:microsoft.com/office/officeart/2005/8/layout/list1"/>
    <dgm:cxn modelId="{47292B1D-F58C-43BA-AD04-17C9E395FA79}" type="presParOf" srcId="{BAB4322E-C428-4A9B-8231-5D2A86226598}" destId="{CE4C7043-9AB5-4E2B-95EF-48DC991FC8EC}" srcOrd="6" destOrd="0" presId="urn:microsoft.com/office/officeart/2005/8/layout/list1"/>
    <dgm:cxn modelId="{51605E01-E9EE-4D41-8EAF-DA072B9D25F0}" type="presParOf" srcId="{BAB4322E-C428-4A9B-8231-5D2A86226598}" destId="{972D035E-E061-4B51-999D-57A4E6F50C95}" srcOrd="7" destOrd="0" presId="urn:microsoft.com/office/officeart/2005/8/layout/list1"/>
    <dgm:cxn modelId="{20E41781-5BC5-4A3E-83A0-8A1F9E5DD8A7}" type="presParOf" srcId="{BAB4322E-C428-4A9B-8231-5D2A86226598}" destId="{AB820674-DAA3-48F1-B213-32E3D4D353C6}" srcOrd="8" destOrd="0" presId="urn:microsoft.com/office/officeart/2005/8/layout/list1"/>
    <dgm:cxn modelId="{51480E3B-C99B-4159-9BA6-82FDACAA0B27}" type="presParOf" srcId="{AB820674-DAA3-48F1-B213-32E3D4D353C6}" destId="{7FEA1629-A57C-4E39-B718-026546EAE824}" srcOrd="0" destOrd="0" presId="urn:microsoft.com/office/officeart/2005/8/layout/list1"/>
    <dgm:cxn modelId="{0587A9D3-369D-4666-A7DB-5E3FD90E9BF6}" type="presParOf" srcId="{AB820674-DAA3-48F1-B213-32E3D4D353C6}" destId="{1E0247E8-73B6-4BBF-8C17-C60D31971CC8}" srcOrd="1" destOrd="0" presId="urn:microsoft.com/office/officeart/2005/8/layout/list1"/>
    <dgm:cxn modelId="{0F058290-9A2F-4C98-9D73-D30DD7AE9545}" type="presParOf" srcId="{BAB4322E-C428-4A9B-8231-5D2A86226598}" destId="{81BA9254-B852-489D-8838-518E34BC77EE}" srcOrd="9" destOrd="0" presId="urn:microsoft.com/office/officeart/2005/8/layout/list1"/>
    <dgm:cxn modelId="{134C68BA-7298-44D9-A77F-25243CC5E496}" type="presParOf" srcId="{BAB4322E-C428-4A9B-8231-5D2A86226598}" destId="{EB7E6CFF-4E55-43E8-ACA4-00F4763640F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D24834-9F80-4DA8-8FE0-C3E90FA180AD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E2D607E5-8268-437B-864D-BD519674B30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906EED-A5EA-4FBF-8CC0-24C477FFDAE7}" type="parTrans" cxnId="{526BC77B-1FC4-46DB-B95F-85457FC0EC4E}">
      <dgm:prSet/>
      <dgm:spPr/>
      <dgm:t>
        <a:bodyPr/>
        <a:lstStyle/>
        <a:p>
          <a:endParaRPr lang="ru-RU"/>
        </a:p>
      </dgm:t>
    </dgm:pt>
    <dgm:pt modelId="{CA27101F-60A0-40AE-B720-E02CF04C5D1E}" type="sibTrans" cxnId="{526BC77B-1FC4-46DB-B95F-85457FC0EC4E}">
      <dgm:prSet/>
      <dgm:spPr/>
      <dgm:t>
        <a:bodyPr/>
        <a:lstStyle/>
        <a:p>
          <a:endParaRPr lang="ru-RU"/>
        </a:p>
      </dgm:t>
    </dgm:pt>
    <dgm:pt modelId="{636DD3F3-8769-4F72-9E20-7761D8E3920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B1EDE0A2-C6BF-4206-BF7B-B1A087CA4CC0}" type="parTrans" cxnId="{973FBB61-5593-41FF-ABB5-771E2DC02277}">
      <dgm:prSet/>
      <dgm:spPr/>
      <dgm:t>
        <a:bodyPr/>
        <a:lstStyle/>
        <a:p>
          <a:endParaRPr lang="ru-RU"/>
        </a:p>
      </dgm:t>
    </dgm:pt>
    <dgm:pt modelId="{D046E145-0D45-48CC-AB05-D982B7A586D8}" type="sibTrans" cxnId="{973FBB61-5593-41FF-ABB5-771E2DC02277}">
      <dgm:prSet/>
      <dgm:spPr/>
      <dgm:t>
        <a:bodyPr/>
        <a:lstStyle/>
        <a:p>
          <a:endParaRPr lang="ru-RU"/>
        </a:p>
      </dgm:t>
    </dgm:pt>
    <dgm:pt modelId="{420ECC27-8D97-431C-B46F-FD2961A75E7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54CB3BDB-CE76-4134-AB83-87A76245C38E}" type="parTrans" cxnId="{7D1C2003-4DCB-4D09-8233-BC0F5AB3D54D}">
      <dgm:prSet/>
      <dgm:spPr/>
      <dgm:t>
        <a:bodyPr/>
        <a:lstStyle/>
        <a:p>
          <a:endParaRPr lang="ru-RU"/>
        </a:p>
      </dgm:t>
    </dgm:pt>
    <dgm:pt modelId="{00550B67-274B-4FBD-A7DA-A297B5837157}" type="sibTrans" cxnId="{7D1C2003-4DCB-4D09-8233-BC0F5AB3D54D}">
      <dgm:prSet/>
      <dgm:spPr/>
      <dgm:t>
        <a:bodyPr/>
        <a:lstStyle/>
        <a:p>
          <a:endParaRPr lang="ru-RU"/>
        </a:p>
      </dgm:t>
    </dgm:pt>
    <dgm:pt modelId="{5F876EDF-ED22-48D6-8BD9-AED47971A3B0}" type="pres">
      <dgm:prSet presAssocID="{07D24834-9F80-4DA8-8FE0-C3E90FA180AD}" presName="linearFlow" presStyleCnt="0">
        <dgm:presLayoutVars>
          <dgm:dir/>
          <dgm:resizeHandles val="exact"/>
        </dgm:presLayoutVars>
      </dgm:prSet>
      <dgm:spPr/>
    </dgm:pt>
    <dgm:pt modelId="{D0A1C69A-5082-462D-8C4A-ACC4E0E433BF}" type="pres">
      <dgm:prSet presAssocID="{E2D607E5-8268-437B-864D-BD519674B307}" presName="node" presStyleLbl="node1" presStyleIdx="0" presStyleCnt="3" custLinFactNeighborX="64334" custLinFactNeighborY="3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3FC63-F190-4AD5-BCF0-339CFA64B438}" type="pres">
      <dgm:prSet presAssocID="{CA27101F-60A0-40AE-B720-E02CF04C5D1E}" presName="spacerL" presStyleCnt="0"/>
      <dgm:spPr/>
    </dgm:pt>
    <dgm:pt modelId="{BC7D9ACC-3913-4EBA-8747-8E36FF9844FD}" type="pres">
      <dgm:prSet presAssocID="{CA27101F-60A0-40AE-B720-E02CF04C5D1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064E4EC0-58EE-4C7A-98E6-E960149FD007}" type="pres">
      <dgm:prSet presAssocID="{CA27101F-60A0-40AE-B720-E02CF04C5D1E}" presName="spacerR" presStyleCnt="0"/>
      <dgm:spPr/>
    </dgm:pt>
    <dgm:pt modelId="{0CD33956-FA24-475E-91DE-D321189EAFB9}" type="pres">
      <dgm:prSet presAssocID="{636DD3F3-8769-4F72-9E20-7761D8E3920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FE1E2-901F-4D67-961D-B82E0829D7B2}" type="pres">
      <dgm:prSet presAssocID="{D046E145-0D45-48CC-AB05-D982B7A586D8}" presName="spacerL" presStyleCnt="0"/>
      <dgm:spPr/>
    </dgm:pt>
    <dgm:pt modelId="{C1B9EA3A-FBF6-4D59-82D5-1C6CC38B03DD}" type="pres">
      <dgm:prSet presAssocID="{D046E145-0D45-48CC-AB05-D982B7A586D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0EF19FD-621A-47E9-B25D-5723621CA9B3}" type="pres">
      <dgm:prSet presAssocID="{D046E145-0D45-48CC-AB05-D982B7A586D8}" presName="spacerR" presStyleCnt="0"/>
      <dgm:spPr/>
    </dgm:pt>
    <dgm:pt modelId="{0D96D77B-AB9C-42F9-9FA2-A89E21258C3E}" type="pres">
      <dgm:prSet presAssocID="{420ECC27-8D97-431C-B46F-FD2961A75E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1C2003-4DCB-4D09-8233-BC0F5AB3D54D}" srcId="{07D24834-9F80-4DA8-8FE0-C3E90FA180AD}" destId="{420ECC27-8D97-431C-B46F-FD2961A75E77}" srcOrd="2" destOrd="0" parTransId="{54CB3BDB-CE76-4134-AB83-87A76245C38E}" sibTransId="{00550B67-274B-4FBD-A7DA-A297B5837157}"/>
    <dgm:cxn modelId="{85CDE7C8-A8E8-465C-8C3A-4C61AB7C09F5}" type="presOf" srcId="{636DD3F3-8769-4F72-9E20-7761D8E39209}" destId="{0CD33956-FA24-475E-91DE-D321189EAFB9}" srcOrd="0" destOrd="0" presId="urn:microsoft.com/office/officeart/2005/8/layout/equation1"/>
    <dgm:cxn modelId="{B81C8EC9-18B1-44BE-A1DD-D439F599CB9C}" type="presOf" srcId="{07D24834-9F80-4DA8-8FE0-C3E90FA180AD}" destId="{5F876EDF-ED22-48D6-8BD9-AED47971A3B0}" srcOrd="0" destOrd="0" presId="urn:microsoft.com/office/officeart/2005/8/layout/equation1"/>
    <dgm:cxn modelId="{526BC77B-1FC4-46DB-B95F-85457FC0EC4E}" srcId="{07D24834-9F80-4DA8-8FE0-C3E90FA180AD}" destId="{E2D607E5-8268-437B-864D-BD519674B307}" srcOrd="0" destOrd="0" parTransId="{16906EED-A5EA-4FBF-8CC0-24C477FFDAE7}" sibTransId="{CA27101F-60A0-40AE-B720-E02CF04C5D1E}"/>
    <dgm:cxn modelId="{973FBB61-5593-41FF-ABB5-771E2DC02277}" srcId="{07D24834-9F80-4DA8-8FE0-C3E90FA180AD}" destId="{636DD3F3-8769-4F72-9E20-7761D8E39209}" srcOrd="1" destOrd="0" parTransId="{B1EDE0A2-C6BF-4206-BF7B-B1A087CA4CC0}" sibTransId="{D046E145-0D45-48CC-AB05-D982B7A586D8}"/>
    <dgm:cxn modelId="{76BA45EF-5ECE-4159-8DA9-B3F34E228021}" type="presOf" srcId="{E2D607E5-8268-437B-864D-BD519674B307}" destId="{D0A1C69A-5082-462D-8C4A-ACC4E0E433BF}" srcOrd="0" destOrd="0" presId="urn:microsoft.com/office/officeart/2005/8/layout/equation1"/>
    <dgm:cxn modelId="{04F4F370-836F-4038-8B99-97EB79419969}" type="presOf" srcId="{CA27101F-60A0-40AE-B720-E02CF04C5D1E}" destId="{BC7D9ACC-3913-4EBA-8747-8E36FF9844FD}" srcOrd="0" destOrd="0" presId="urn:microsoft.com/office/officeart/2005/8/layout/equation1"/>
    <dgm:cxn modelId="{381DB408-D423-4BC3-A57E-41844F738F20}" type="presOf" srcId="{420ECC27-8D97-431C-B46F-FD2961A75E77}" destId="{0D96D77B-AB9C-42F9-9FA2-A89E21258C3E}" srcOrd="0" destOrd="0" presId="urn:microsoft.com/office/officeart/2005/8/layout/equation1"/>
    <dgm:cxn modelId="{29A471CD-2449-4119-AC3A-20F32B8C23E5}" type="presOf" srcId="{D046E145-0D45-48CC-AB05-D982B7A586D8}" destId="{C1B9EA3A-FBF6-4D59-82D5-1C6CC38B03DD}" srcOrd="0" destOrd="0" presId="urn:microsoft.com/office/officeart/2005/8/layout/equation1"/>
    <dgm:cxn modelId="{1533820D-72F6-46DC-9B37-64C0F95904D8}" type="presParOf" srcId="{5F876EDF-ED22-48D6-8BD9-AED47971A3B0}" destId="{D0A1C69A-5082-462D-8C4A-ACC4E0E433BF}" srcOrd="0" destOrd="0" presId="urn:microsoft.com/office/officeart/2005/8/layout/equation1"/>
    <dgm:cxn modelId="{8E18469E-9CD2-41B9-9B82-2BC639239DF5}" type="presParOf" srcId="{5F876EDF-ED22-48D6-8BD9-AED47971A3B0}" destId="{9183FC63-F190-4AD5-BCF0-339CFA64B438}" srcOrd="1" destOrd="0" presId="urn:microsoft.com/office/officeart/2005/8/layout/equation1"/>
    <dgm:cxn modelId="{B6771D56-B8C5-4785-B20B-3286A503DB69}" type="presParOf" srcId="{5F876EDF-ED22-48D6-8BD9-AED47971A3B0}" destId="{BC7D9ACC-3913-4EBA-8747-8E36FF9844FD}" srcOrd="2" destOrd="0" presId="urn:microsoft.com/office/officeart/2005/8/layout/equation1"/>
    <dgm:cxn modelId="{A00E53E2-53B2-46F2-BB68-2A2A1623DFD3}" type="presParOf" srcId="{5F876EDF-ED22-48D6-8BD9-AED47971A3B0}" destId="{064E4EC0-58EE-4C7A-98E6-E960149FD007}" srcOrd="3" destOrd="0" presId="urn:microsoft.com/office/officeart/2005/8/layout/equation1"/>
    <dgm:cxn modelId="{8B908994-CF89-4812-8C43-A0650C6A76D9}" type="presParOf" srcId="{5F876EDF-ED22-48D6-8BD9-AED47971A3B0}" destId="{0CD33956-FA24-475E-91DE-D321189EAFB9}" srcOrd="4" destOrd="0" presId="urn:microsoft.com/office/officeart/2005/8/layout/equation1"/>
    <dgm:cxn modelId="{7C020C5A-050E-49BD-A58B-1BF8A37417E4}" type="presParOf" srcId="{5F876EDF-ED22-48D6-8BD9-AED47971A3B0}" destId="{7E2FE1E2-901F-4D67-961D-B82E0829D7B2}" srcOrd="5" destOrd="0" presId="urn:microsoft.com/office/officeart/2005/8/layout/equation1"/>
    <dgm:cxn modelId="{3609B31D-02C9-457B-936D-6EDEA24D0F24}" type="presParOf" srcId="{5F876EDF-ED22-48D6-8BD9-AED47971A3B0}" destId="{C1B9EA3A-FBF6-4D59-82D5-1C6CC38B03DD}" srcOrd="6" destOrd="0" presId="urn:microsoft.com/office/officeart/2005/8/layout/equation1"/>
    <dgm:cxn modelId="{5FBDFC41-D84D-4347-860C-C028D12DFC43}" type="presParOf" srcId="{5F876EDF-ED22-48D6-8BD9-AED47971A3B0}" destId="{C0EF19FD-621A-47E9-B25D-5723621CA9B3}" srcOrd="7" destOrd="0" presId="urn:microsoft.com/office/officeart/2005/8/layout/equation1"/>
    <dgm:cxn modelId="{4D8DFD72-BE10-4C5F-8E4D-59E0B86E9954}" type="presParOf" srcId="{5F876EDF-ED22-48D6-8BD9-AED47971A3B0}" destId="{0D96D77B-AB9C-42F9-9FA2-A89E21258C3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70CC7-8638-4D64-AB5B-E31DC3C29AE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709E23-5EF2-41CD-9968-8E6CE6C5C13D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dirty="0">
            <a:solidFill>
              <a:srgbClr val="00B050"/>
            </a:solidFill>
          </a:endParaRPr>
        </a:p>
      </dgm:t>
    </dgm:pt>
    <dgm:pt modelId="{5AD7A106-0DDC-4416-8E33-E8F6BF977D0E}" type="parTrans" cxnId="{84E5B168-E4D6-448D-9B3A-66143FD09F14}">
      <dgm:prSet/>
      <dgm:spPr/>
      <dgm:t>
        <a:bodyPr/>
        <a:lstStyle/>
        <a:p>
          <a:endParaRPr lang="ru-RU"/>
        </a:p>
      </dgm:t>
    </dgm:pt>
    <dgm:pt modelId="{B76E1983-88CE-4A18-ABA4-88C7A7FE7CE4}" type="sibTrans" cxnId="{84E5B168-E4D6-448D-9B3A-66143FD09F14}">
      <dgm:prSet/>
      <dgm:spPr/>
      <dgm:t>
        <a:bodyPr/>
        <a:lstStyle/>
        <a:p>
          <a:endParaRPr lang="ru-RU"/>
        </a:p>
      </dgm:t>
    </dgm:pt>
    <dgm:pt modelId="{8827C7A0-FAA0-4AC1-A5F7-DCCE32D862BB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dirty="0"/>
        </a:p>
      </dgm:t>
    </dgm:pt>
    <dgm:pt modelId="{4395EDFB-2B27-41D4-8241-FF685B6E5736}" type="parTrans" cxnId="{FC1B3C5B-743B-4575-84F5-BC51BA901A96}">
      <dgm:prSet/>
      <dgm:spPr/>
      <dgm:t>
        <a:bodyPr/>
        <a:lstStyle/>
        <a:p>
          <a:endParaRPr lang="ru-RU"/>
        </a:p>
      </dgm:t>
    </dgm:pt>
    <dgm:pt modelId="{C2116B3F-BCFC-447C-9210-005D5C3971A3}" type="sibTrans" cxnId="{FC1B3C5B-743B-4575-84F5-BC51BA901A96}">
      <dgm:prSet/>
      <dgm:spPr/>
      <dgm:t>
        <a:bodyPr/>
        <a:lstStyle/>
        <a:p>
          <a:endParaRPr lang="ru-RU"/>
        </a:p>
      </dgm:t>
    </dgm:pt>
    <dgm:pt modelId="{199C611F-B991-4C87-B4F3-46E8CFC1731F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dirty="0">
            <a:solidFill>
              <a:srgbClr val="00B050"/>
            </a:solidFill>
          </a:endParaRPr>
        </a:p>
      </dgm:t>
    </dgm:pt>
    <dgm:pt modelId="{261066F8-E0F4-48D4-B912-3E5224214722}" type="parTrans" cxnId="{0BC6CAD6-2993-42F9-B53C-B265884AFECB}">
      <dgm:prSet/>
      <dgm:spPr/>
      <dgm:t>
        <a:bodyPr/>
        <a:lstStyle/>
        <a:p>
          <a:endParaRPr lang="ru-RU"/>
        </a:p>
      </dgm:t>
    </dgm:pt>
    <dgm:pt modelId="{FA3A3ABA-8E0D-4F85-A6D4-D8A008272ED9}" type="sibTrans" cxnId="{0BC6CAD6-2993-42F9-B53C-B265884AFECB}">
      <dgm:prSet/>
      <dgm:spPr/>
      <dgm:t>
        <a:bodyPr/>
        <a:lstStyle/>
        <a:p>
          <a:endParaRPr lang="ru-RU"/>
        </a:p>
      </dgm:t>
    </dgm:pt>
    <dgm:pt modelId="{4D494B3C-B16A-4ABE-9B95-800E6DEC1BF0}" type="pres">
      <dgm:prSet presAssocID="{B2270CC7-8638-4D64-AB5B-E31DC3C29AE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4FE50F-824A-4478-91B9-419B881515C3}" type="pres">
      <dgm:prSet presAssocID="{EC709E23-5EF2-41CD-9968-8E6CE6C5C13D}" presName="parentLin" presStyleCnt="0"/>
      <dgm:spPr/>
    </dgm:pt>
    <dgm:pt modelId="{EA3EC3DE-4E05-4659-9EBD-914F7B4A431B}" type="pres">
      <dgm:prSet presAssocID="{EC709E23-5EF2-41CD-9968-8E6CE6C5C13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E5545C4-56AB-428D-B4E9-BDF71CE84C69}" type="pres">
      <dgm:prSet presAssocID="{EC709E23-5EF2-41CD-9968-8E6CE6C5C13D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65647-B01D-450B-A19C-2AF0CFF4C380}" type="pres">
      <dgm:prSet presAssocID="{EC709E23-5EF2-41CD-9968-8E6CE6C5C13D}" presName="negativeSpace" presStyleCnt="0"/>
      <dgm:spPr/>
    </dgm:pt>
    <dgm:pt modelId="{369811D0-1178-4800-AD2F-EA84FF35EFAE}" type="pres">
      <dgm:prSet presAssocID="{EC709E23-5EF2-41CD-9968-8E6CE6C5C13D}" presName="childText" presStyleLbl="conFgAcc1" presStyleIdx="0" presStyleCnt="3">
        <dgm:presLayoutVars>
          <dgm:bulletEnabled val="1"/>
        </dgm:presLayoutVars>
      </dgm:prSet>
      <dgm:spPr/>
    </dgm:pt>
    <dgm:pt modelId="{B610AADD-0D44-48B5-9656-F4140F13C9BE}" type="pres">
      <dgm:prSet presAssocID="{B76E1983-88CE-4A18-ABA4-88C7A7FE7CE4}" presName="spaceBetweenRectangles" presStyleCnt="0"/>
      <dgm:spPr/>
    </dgm:pt>
    <dgm:pt modelId="{658C3DDD-AADB-4DE3-BA55-B4B0144B1A1A}" type="pres">
      <dgm:prSet presAssocID="{8827C7A0-FAA0-4AC1-A5F7-DCCE32D862BB}" presName="parentLin" presStyleCnt="0"/>
      <dgm:spPr/>
    </dgm:pt>
    <dgm:pt modelId="{073E03B9-9944-487A-8982-316F1FD21143}" type="pres">
      <dgm:prSet presAssocID="{8827C7A0-FAA0-4AC1-A5F7-DCCE32D862B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D66BA56-1375-4F90-8A25-356D0DDAF751}" type="pres">
      <dgm:prSet presAssocID="{8827C7A0-FAA0-4AC1-A5F7-DCCE32D862BB}" presName="parentText" presStyleLbl="node1" presStyleIdx="1" presStyleCnt="3" custScaleX="1375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C6814-7CEE-4A64-B917-27D6854A0544}" type="pres">
      <dgm:prSet presAssocID="{8827C7A0-FAA0-4AC1-A5F7-DCCE32D862BB}" presName="negativeSpace" presStyleCnt="0"/>
      <dgm:spPr/>
    </dgm:pt>
    <dgm:pt modelId="{C39F7915-D42E-4D17-AF03-090564333160}" type="pres">
      <dgm:prSet presAssocID="{8827C7A0-FAA0-4AC1-A5F7-DCCE32D862BB}" presName="childText" presStyleLbl="conFgAcc1" presStyleIdx="1" presStyleCnt="3">
        <dgm:presLayoutVars>
          <dgm:bulletEnabled val="1"/>
        </dgm:presLayoutVars>
      </dgm:prSet>
      <dgm:spPr/>
    </dgm:pt>
    <dgm:pt modelId="{CF0EBF74-ACEF-4FAA-A6A4-6D1C34D375A4}" type="pres">
      <dgm:prSet presAssocID="{C2116B3F-BCFC-447C-9210-005D5C3971A3}" presName="spaceBetweenRectangles" presStyleCnt="0"/>
      <dgm:spPr/>
    </dgm:pt>
    <dgm:pt modelId="{F9C65885-2925-41A2-8496-A3EDE6597EF1}" type="pres">
      <dgm:prSet presAssocID="{199C611F-B991-4C87-B4F3-46E8CFC1731F}" presName="parentLin" presStyleCnt="0"/>
      <dgm:spPr/>
    </dgm:pt>
    <dgm:pt modelId="{CF4F6AE1-2D72-4AA9-9B4F-6B8A27F14826}" type="pres">
      <dgm:prSet presAssocID="{199C611F-B991-4C87-B4F3-46E8CFC1731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44171CE-F33D-4F8A-87A9-37A131D2A09D}" type="pres">
      <dgm:prSet presAssocID="{199C611F-B991-4C87-B4F3-46E8CFC1731F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727A6-C2E3-4284-826B-94DD2DB55DF7}" type="pres">
      <dgm:prSet presAssocID="{199C611F-B991-4C87-B4F3-46E8CFC1731F}" presName="negativeSpace" presStyleCnt="0"/>
      <dgm:spPr/>
    </dgm:pt>
    <dgm:pt modelId="{AB0663AC-66F0-48FB-82D0-6081D3824657}" type="pres">
      <dgm:prSet presAssocID="{199C611F-B991-4C87-B4F3-46E8CFC173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ABACDAF-7773-4710-AFDE-36B9DB73EBE0}" type="presOf" srcId="{EC709E23-5EF2-41CD-9968-8E6CE6C5C13D}" destId="{EA3EC3DE-4E05-4659-9EBD-914F7B4A431B}" srcOrd="0" destOrd="0" presId="urn:microsoft.com/office/officeart/2005/8/layout/list1"/>
    <dgm:cxn modelId="{FC1B3C5B-743B-4575-84F5-BC51BA901A96}" srcId="{B2270CC7-8638-4D64-AB5B-E31DC3C29AEB}" destId="{8827C7A0-FAA0-4AC1-A5F7-DCCE32D862BB}" srcOrd="1" destOrd="0" parTransId="{4395EDFB-2B27-41D4-8241-FF685B6E5736}" sibTransId="{C2116B3F-BCFC-447C-9210-005D5C3971A3}"/>
    <dgm:cxn modelId="{83AADAD2-4A08-432F-995D-BD39E2CDB210}" type="presOf" srcId="{EC709E23-5EF2-41CD-9968-8E6CE6C5C13D}" destId="{0E5545C4-56AB-428D-B4E9-BDF71CE84C69}" srcOrd="1" destOrd="0" presId="urn:microsoft.com/office/officeart/2005/8/layout/list1"/>
    <dgm:cxn modelId="{28B31CD6-5420-49FD-A6DA-6B3CA8331DB3}" type="presOf" srcId="{8827C7A0-FAA0-4AC1-A5F7-DCCE32D862BB}" destId="{073E03B9-9944-487A-8982-316F1FD21143}" srcOrd="0" destOrd="0" presId="urn:microsoft.com/office/officeart/2005/8/layout/list1"/>
    <dgm:cxn modelId="{0247900E-2346-4912-B72F-D97B8180D931}" type="presOf" srcId="{199C611F-B991-4C87-B4F3-46E8CFC1731F}" destId="{CF4F6AE1-2D72-4AA9-9B4F-6B8A27F14826}" srcOrd="0" destOrd="0" presId="urn:microsoft.com/office/officeart/2005/8/layout/list1"/>
    <dgm:cxn modelId="{0BC6CAD6-2993-42F9-B53C-B265884AFECB}" srcId="{B2270CC7-8638-4D64-AB5B-E31DC3C29AEB}" destId="{199C611F-B991-4C87-B4F3-46E8CFC1731F}" srcOrd="2" destOrd="0" parTransId="{261066F8-E0F4-48D4-B912-3E5224214722}" sibTransId="{FA3A3ABA-8E0D-4F85-A6D4-D8A008272ED9}"/>
    <dgm:cxn modelId="{84E5B168-E4D6-448D-9B3A-66143FD09F14}" srcId="{B2270CC7-8638-4D64-AB5B-E31DC3C29AEB}" destId="{EC709E23-5EF2-41CD-9968-8E6CE6C5C13D}" srcOrd="0" destOrd="0" parTransId="{5AD7A106-0DDC-4416-8E33-E8F6BF977D0E}" sibTransId="{B76E1983-88CE-4A18-ABA4-88C7A7FE7CE4}"/>
    <dgm:cxn modelId="{574BE367-2B74-42DF-8893-9BD8682E771B}" type="presOf" srcId="{B2270CC7-8638-4D64-AB5B-E31DC3C29AEB}" destId="{4D494B3C-B16A-4ABE-9B95-800E6DEC1BF0}" srcOrd="0" destOrd="0" presId="urn:microsoft.com/office/officeart/2005/8/layout/list1"/>
    <dgm:cxn modelId="{AEBF0522-38AE-4D43-82D7-D0C0A9AF41DC}" type="presOf" srcId="{199C611F-B991-4C87-B4F3-46E8CFC1731F}" destId="{144171CE-F33D-4F8A-87A9-37A131D2A09D}" srcOrd="1" destOrd="0" presId="urn:microsoft.com/office/officeart/2005/8/layout/list1"/>
    <dgm:cxn modelId="{7AE55431-4AAC-431F-BA81-5B0226269A5D}" type="presOf" srcId="{8827C7A0-FAA0-4AC1-A5F7-DCCE32D862BB}" destId="{1D66BA56-1375-4F90-8A25-356D0DDAF751}" srcOrd="1" destOrd="0" presId="urn:microsoft.com/office/officeart/2005/8/layout/list1"/>
    <dgm:cxn modelId="{BE4BDA55-03BD-464F-8FBD-2E44FE6C1965}" type="presParOf" srcId="{4D494B3C-B16A-4ABE-9B95-800E6DEC1BF0}" destId="{934FE50F-824A-4478-91B9-419B881515C3}" srcOrd="0" destOrd="0" presId="urn:microsoft.com/office/officeart/2005/8/layout/list1"/>
    <dgm:cxn modelId="{376C3444-F942-4024-9E35-6ECD17831706}" type="presParOf" srcId="{934FE50F-824A-4478-91B9-419B881515C3}" destId="{EA3EC3DE-4E05-4659-9EBD-914F7B4A431B}" srcOrd="0" destOrd="0" presId="urn:microsoft.com/office/officeart/2005/8/layout/list1"/>
    <dgm:cxn modelId="{80EAD83E-30FD-408F-A22A-055E9B617C58}" type="presParOf" srcId="{934FE50F-824A-4478-91B9-419B881515C3}" destId="{0E5545C4-56AB-428D-B4E9-BDF71CE84C69}" srcOrd="1" destOrd="0" presId="urn:microsoft.com/office/officeart/2005/8/layout/list1"/>
    <dgm:cxn modelId="{B48EAD66-BFF0-4092-80D8-A98B955ACABB}" type="presParOf" srcId="{4D494B3C-B16A-4ABE-9B95-800E6DEC1BF0}" destId="{D6A65647-B01D-450B-A19C-2AF0CFF4C380}" srcOrd="1" destOrd="0" presId="urn:microsoft.com/office/officeart/2005/8/layout/list1"/>
    <dgm:cxn modelId="{B7533576-6677-4491-8BEB-1A164325D93E}" type="presParOf" srcId="{4D494B3C-B16A-4ABE-9B95-800E6DEC1BF0}" destId="{369811D0-1178-4800-AD2F-EA84FF35EFAE}" srcOrd="2" destOrd="0" presId="urn:microsoft.com/office/officeart/2005/8/layout/list1"/>
    <dgm:cxn modelId="{42DB1112-63E3-4F26-B8EE-2D3CBB9E892E}" type="presParOf" srcId="{4D494B3C-B16A-4ABE-9B95-800E6DEC1BF0}" destId="{B610AADD-0D44-48B5-9656-F4140F13C9BE}" srcOrd="3" destOrd="0" presId="urn:microsoft.com/office/officeart/2005/8/layout/list1"/>
    <dgm:cxn modelId="{EAE4F2A9-DCA8-4FC1-80B2-7712CCDE9CA4}" type="presParOf" srcId="{4D494B3C-B16A-4ABE-9B95-800E6DEC1BF0}" destId="{658C3DDD-AADB-4DE3-BA55-B4B0144B1A1A}" srcOrd="4" destOrd="0" presId="urn:microsoft.com/office/officeart/2005/8/layout/list1"/>
    <dgm:cxn modelId="{A77E895C-FA6A-4DB9-A694-29B2C3CE7D1E}" type="presParOf" srcId="{658C3DDD-AADB-4DE3-BA55-B4B0144B1A1A}" destId="{073E03B9-9944-487A-8982-316F1FD21143}" srcOrd="0" destOrd="0" presId="urn:microsoft.com/office/officeart/2005/8/layout/list1"/>
    <dgm:cxn modelId="{DEBA6DC8-3092-407E-8E5B-33A1242ACB4C}" type="presParOf" srcId="{658C3DDD-AADB-4DE3-BA55-B4B0144B1A1A}" destId="{1D66BA56-1375-4F90-8A25-356D0DDAF751}" srcOrd="1" destOrd="0" presId="urn:microsoft.com/office/officeart/2005/8/layout/list1"/>
    <dgm:cxn modelId="{79801261-F1D0-45D6-BCC9-B7D25F9F27A8}" type="presParOf" srcId="{4D494B3C-B16A-4ABE-9B95-800E6DEC1BF0}" destId="{F9BC6814-7CEE-4A64-B917-27D6854A0544}" srcOrd="5" destOrd="0" presId="urn:microsoft.com/office/officeart/2005/8/layout/list1"/>
    <dgm:cxn modelId="{DFBC7D55-6215-41E2-AE58-0E67C0CA3828}" type="presParOf" srcId="{4D494B3C-B16A-4ABE-9B95-800E6DEC1BF0}" destId="{C39F7915-D42E-4D17-AF03-090564333160}" srcOrd="6" destOrd="0" presId="urn:microsoft.com/office/officeart/2005/8/layout/list1"/>
    <dgm:cxn modelId="{C8C411BE-6CEA-45E0-862C-B43341F7CA5A}" type="presParOf" srcId="{4D494B3C-B16A-4ABE-9B95-800E6DEC1BF0}" destId="{CF0EBF74-ACEF-4FAA-A6A4-6D1C34D375A4}" srcOrd="7" destOrd="0" presId="urn:microsoft.com/office/officeart/2005/8/layout/list1"/>
    <dgm:cxn modelId="{A3C1D6A1-5999-40ED-B2A5-E4CA0C28C6CB}" type="presParOf" srcId="{4D494B3C-B16A-4ABE-9B95-800E6DEC1BF0}" destId="{F9C65885-2925-41A2-8496-A3EDE6597EF1}" srcOrd="8" destOrd="0" presId="urn:microsoft.com/office/officeart/2005/8/layout/list1"/>
    <dgm:cxn modelId="{40C1625E-BF3D-4C7C-A62F-6E8EFD8C72F9}" type="presParOf" srcId="{F9C65885-2925-41A2-8496-A3EDE6597EF1}" destId="{CF4F6AE1-2D72-4AA9-9B4F-6B8A27F14826}" srcOrd="0" destOrd="0" presId="urn:microsoft.com/office/officeart/2005/8/layout/list1"/>
    <dgm:cxn modelId="{7E4F421A-0769-4847-A568-3C908156465D}" type="presParOf" srcId="{F9C65885-2925-41A2-8496-A3EDE6597EF1}" destId="{144171CE-F33D-4F8A-87A9-37A131D2A09D}" srcOrd="1" destOrd="0" presId="urn:microsoft.com/office/officeart/2005/8/layout/list1"/>
    <dgm:cxn modelId="{0E4BBE2C-362E-44AE-9659-D77B303795EC}" type="presParOf" srcId="{4D494B3C-B16A-4ABE-9B95-800E6DEC1BF0}" destId="{295727A6-C2E3-4284-826B-94DD2DB55DF7}" srcOrd="9" destOrd="0" presId="urn:microsoft.com/office/officeart/2005/8/layout/list1"/>
    <dgm:cxn modelId="{8CC3C7EF-5159-4F98-95F9-2072B15AC8B9}" type="presParOf" srcId="{4D494B3C-B16A-4ABE-9B95-800E6DEC1BF0}" destId="{AB0663AC-66F0-48FB-82D0-6081D382465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D0F41A-6D42-4B84-8FB9-88EDD6A3DA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6CE218-30C5-4F1B-9F5F-AB355B3464F5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34DB4F3C-0A22-47B8-ABB0-FB6E2B134755}" type="parTrans" cxnId="{AC76AF2B-9163-4529-A992-3AC0EAA0941F}">
      <dgm:prSet/>
      <dgm:spPr/>
      <dgm:t>
        <a:bodyPr/>
        <a:lstStyle/>
        <a:p>
          <a:endParaRPr lang="ru-RU"/>
        </a:p>
      </dgm:t>
    </dgm:pt>
    <dgm:pt modelId="{B4FBA937-6D97-40A1-86A2-34636E7A41AA}" type="sibTrans" cxnId="{AC76AF2B-9163-4529-A992-3AC0EAA0941F}">
      <dgm:prSet/>
      <dgm:spPr/>
      <dgm:t>
        <a:bodyPr/>
        <a:lstStyle/>
        <a:p>
          <a:endParaRPr lang="ru-RU"/>
        </a:p>
      </dgm:t>
    </dgm:pt>
    <dgm:pt modelId="{7BBBDF68-1CAD-40A2-8275-E991E7A19B13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6538C4D2-A83D-4D73-A8BC-AB1A355E1744}" type="parTrans" cxnId="{46EFE24B-9C09-445A-8217-56ED4C9F4EB6}">
      <dgm:prSet/>
      <dgm:spPr/>
      <dgm:t>
        <a:bodyPr/>
        <a:lstStyle/>
        <a:p>
          <a:endParaRPr lang="ru-RU"/>
        </a:p>
      </dgm:t>
    </dgm:pt>
    <dgm:pt modelId="{9F3E836E-E331-4708-BF7E-F80B21E19419}" type="sibTrans" cxnId="{46EFE24B-9C09-445A-8217-56ED4C9F4EB6}">
      <dgm:prSet/>
      <dgm:spPr/>
      <dgm:t>
        <a:bodyPr/>
        <a:lstStyle/>
        <a:p>
          <a:endParaRPr lang="ru-RU"/>
        </a:p>
      </dgm:t>
    </dgm:pt>
    <dgm:pt modelId="{A4D81034-C236-4A83-9CB5-2FF899C4E781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86EA91D0-1225-42FA-BFA9-2C5D17CF1F1A}" type="parTrans" cxnId="{33095578-54A6-4F14-B740-D427ED8BDFF9}">
      <dgm:prSet/>
      <dgm:spPr/>
      <dgm:t>
        <a:bodyPr/>
        <a:lstStyle/>
        <a:p>
          <a:endParaRPr lang="ru-RU"/>
        </a:p>
      </dgm:t>
    </dgm:pt>
    <dgm:pt modelId="{6CB16DF0-CA26-42C5-9CEA-BB12C1B32B5A}" type="sibTrans" cxnId="{33095578-54A6-4F14-B740-D427ED8BDFF9}">
      <dgm:prSet/>
      <dgm:spPr/>
      <dgm:t>
        <a:bodyPr/>
        <a:lstStyle/>
        <a:p>
          <a:endParaRPr lang="ru-RU"/>
        </a:p>
      </dgm:t>
    </dgm:pt>
    <dgm:pt modelId="{A5FAC2BF-F2DB-42C4-8A30-44950A81EADC}" type="pres">
      <dgm:prSet presAssocID="{F6D0F41A-6D42-4B84-8FB9-88EDD6A3DA5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786307-A3A1-4789-B2A3-0E015B3EDF28}" type="pres">
      <dgm:prSet presAssocID="{786CE218-30C5-4F1B-9F5F-AB355B3464F5}" presName="parentLin" presStyleCnt="0"/>
      <dgm:spPr/>
    </dgm:pt>
    <dgm:pt modelId="{5F232DE7-F520-4988-B9DF-61AAE4AE0426}" type="pres">
      <dgm:prSet presAssocID="{786CE218-30C5-4F1B-9F5F-AB355B3464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A73AEF3-B855-4C69-83CC-1B7F4B5B1FDD}" type="pres">
      <dgm:prSet presAssocID="{786CE218-30C5-4F1B-9F5F-AB355B3464F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8C33A-2889-4DEB-9FC1-E2D3340D1E4C}" type="pres">
      <dgm:prSet presAssocID="{786CE218-30C5-4F1B-9F5F-AB355B3464F5}" presName="negativeSpace" presStyleCnt="0"/>
      <dgm:spPr/>
    </dgm:pt>
    <dgm:pt modelId="{1FFF36B7-33F4-47AF-94D7-19034384B5F3}" type="pres">
      <dgm:prSet presAssocID="{786CE218-30C5-4F1B-9F5F-AB355B3464F5}" presName="childText" presStyleLbl="conFgAcc1" presStyleIdx="0" presStyleCnt="3">
        <dgm:presLayoutVars>
          <dgm:bulletEnabled val="1"/>
        </dgm:presLayoutVars>
      </dgm:prSet>
      <dgm:spPr/>
    </dgm:pt>
    <dgm:pt modelId="{8D2C0C2B-51D0-4072-AEEF-F711C29B64DB}" type="pres">
      <dgm:prSet presAssocID="{B4FBA937-6D97-40A1-86A2-34636E7A41AA}" presName="spaceBetweenRectangles" presStyleCnt="0"/>
      <dgm:spPr/>
    </dgm:pt>
    <dgm:pt modelId="{F773EF04-9474-482B-9F4E-41F9B6A84161}" type="pres">
      <dgm:prSet presAssocID="{7BBBDF68-1CAD-40A2-8275-E991E7A19B13}" presName="parentLin" presStyleCnt="0"/>
      <dgm:spPr/>
    </dgm:pt>
    <dgm:pt modelId="{2A937231-4342-4244-B772-7B8A5639A459}" type="pres">
      <dgm:prSet presAssocID="{7BBBDF68-1CAD-40A2-8275-E991E7A19B1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A018196-5892-4CBB-874E-473790266511}" type="pres">
      <dgm:prSet presAssocID="{7BBBDF68-1CAD-40A2-8275-E991E7A19B1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6D898-36DF-4EE7-8F1B-47FC377DE734}" type="pres">
      <dgm:prSet presAssocID="{7BBBDF68-1CAD-40A2-8275-E991E7A19B13}" presName="negativeSpace" presStyleCnt="0"/>
      <dgm:spPr/>
    </dgm:pt>
    <dgm:pt modelId="{6D9C6487-ED6F-42E3-A4FF-7A96A44A90C8}" type="pres">
      <dgm:prSet presAssocID="{7BBBDF68-1CAD-40A2-8275-E991E7A19B13}" presName="childText" presStyleLbl="conFgAcc1" presStyleIdx="1" presStyleCnt="3">
        <dgm:presLayoutVars>
          <dgm:bulletEnabled val="1"/>
        </dgm:presLayoutVars>
      </dgm:prSet>
      <dgm:spPr/>
    </dgm:pt>
    <dgm:pt modelId="{324ED871-0C91-47A0-AB3C-5C2518EF9CC5}" type="pres">
      <dgm:prSet presAssocID="{9F3E836E-E331-4708-BF7E-F80B21E19419}" presName="spaceBetweenRectangles" presStyleCnt="0"/>
      <dgm:spPr/>
    </dgm:pt>
    <dgm:pt modelId="{25B47771-5B0F-46DC-87CE-7CDC8529C2BF}" type="pres">
      <dgm:prSet presAssocID="{A4D81034-C236-4A83-9CB5-2FF899C4E781}" presName="parentLin" presStyleCnt="0"/>
      <dgm:spPr/>
    </dgm:pt>
    <dgm:pt modelId="{6807A3D4-BD3C-4EA9-A94C-19EEF6435883}" type="pres">
      <dgm:prSet presAssocID="{A4D81034-C236-4A83-9CB5-2FF899C4E78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909989F-640C-4EA7-8519-1559D4D350B7}" type="pres">
      <dgm:prSet presAssocID="{A4D81034-C236-4A83-9CB5-2FF899C4E78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07971-97F9-4E6C-BC29-95DC0676927F}" type="pres">
      <dgm:prSet presAssocID="{A4D81034-C236-4A83-9CB5-2FF899C4E781}" presName="negativeSpace" presStyleCnt="0"/>
      <dgm:spPr/>
    </dgm:pt>
    <dgm:pt modelId="{228743AE-3B5B-4DB0-985F-63447C920C29}" type="pres">
      <dgm:prSet presAssocID="{A4D81034-C236-4A83-9CB5-2FF899C4E7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E288257-5447-4726-A47E-715420D0B4DA}" type="presOf" srcId="{7BBBDF68-1CAD-40A2-8275-E991E7A19B13}" destId="{2A937231-4342-4244-B772-7B8A5639A459}" srcOrd="0" destOrd="0" presId="urn:microsoft.com/office/officeart/2005/8/layout/list1"/>
    <dgm:cxn modelId="{3A23CAB9-74CB-4625-B5A5-D641B4D98E73}" type="presOf" srcId="{786CE218-30C5-4F1B-9F5F-AB355B3464F5}" destId="{4A73AEF3-B855-4C69-83CC-1B7F4B5B1FDD}" srcOrd="1" destOrd="0" presId="urn:microsoft.com/office/officeart/2005/8/layout/list1"/>
    <dgm:cxn modelId="{46EFE24B-9C09-445A-8217-56ED4C9F4EB6}" srcId="{F6D0F41A-6D42-4B84-8FB9-88EDD6A3DA52}" destId="{7BBBDF68-1CAD-40A2-8275-E991E7A19B13}" srcOrd="1" destOrd="0" parTransId="{6538C4D2-A83D-4D73-A8BC-AB1A355E1744}" sibTransId="{9F3E836E-E331-4708-BF7E-F80B21E19419}"/>
    <dgm:cxn modelId="{EC09AFFF-9027-495F-80DF-61551F99D51D}" type="presOf" srcId="{7BBBDF68-1CAD-40A2-8275-E991E7A19B13}" destId="{7A018196-5892-4CBB-874E-473790266511}" srcOrd="1" destOrd="0" presId="urn:microsoft.com/office/officeart/2005/8/layout/list1"/>
    <dgm:cxn modelId="{CFB41D07-E869-4BF8-A5F4-2F88D4610F83}" type="presOf" srcId="{786CE218-30C5-4F1B-9F5F-AB355B3464F5}" destId="{5F232DE7-F520-4988-B9DF-61AAE4AE0426}" srcOrd="0" destOrd="0" presId="urn:microsoft.com/office/officeart/2005/8/layout/list1"/>
    <dgm:cxn modelId="{33095578-54A6-4F14-B740-D427ED8BDFF9}" srcId="{F6D0F41A-6D42-4B84-8FB9-88EDD6A3DA52}" destId="{A4D81034-C236-4A83-9CB5-2FF899C4E781}" srcOrd="2" destOrd="0" parTransId="{86EA91D0-1225-42FA-BFA9-2C5D17CF1F1A}" sibTransId="{6CB16DF0-CA26-42C5-9CEA-BB12C1B32B5A}"/>
    <dgm:cxn modelId="{D8C72ED6-2175-4A85-A1B6-AA626F72DE58}" type="presOf" srcId="{A4D81034-C236-4A83-9CB5-2FF899C4E781}" destId="{3909989F-640C-4EA7-8519-1559D4D350B7}" srcOrd="1" destOrd="0" presId="urn:microsoft.com/office/officeart/2005/8/layout/list1"/>
    <dgm:cxn modelId="{AC76AF2B-9163-4529-A992-3AC0EAA0941F}" srcId="{F6D0F41A-6D42-4B84-8FB9-88EDD6A3DA52}" destId="{786CE218-30C5-4F1B-9F5F-AB355B3464F5}" srcOrd="0" destOrd="0" parTransId="{34DB4F3C-0A22-47B8-ABB0-FB6E2B134755}" sibTransId="{B4FBA937-6D97-40A1-86A2-34636E7A41AA}"/>
    <dgm:cxn modelId="{7A87A1F8-A2CB-41E3-B7D1-E562BB506712}" type="presOf" srcId="{F6D0F41A-6D42-4B84-8FB9-88EDD6A3DA52}" destId="{A5FAC2BF-F2DB-42C4-8A30-44950A81EADC}" srcOrd="0" destOrd="0" presId="urn:microsoft.com/office/officeart/2005/8/layout/list1"/>
    <dgm:cxn modelId="{936C9102-89E4-4CF1-B2D3-5F72BD4022FC}" type="presOf" srcId="{A4D81034-C236-4A83-9CB5-2FF899C4E781}" destId="{6807A3D4-BD3C-4EA9-A94C-19EEF6435883}" srcOrd="0" destOrd="0" presId="urn:microsoft.com/office/officeart/2005/8/layout/list1"/>
    <dgm:cxn modelId="{B0362C8C-B214-43A6-8652-591895EEF3AC}" type="presParOf" srcId="{A5FAC2BF-F2DB-42C4-8A30-44950A81EADC}" destId="{8D786307-A3A1-4789-B2A3-0E015B3EDF28}" srcOrd="0" destOrd="0" presId="urn:microsoft.com/office/officeart/2005/8/layout/list1"/>
    <dgm:cxn modelId="{4682532B-74D4-461D-8501-48D9CCA75681}" type="presParOf" srcId="{8D786307-A3A1-4789-B2A3-0E015B3EDF28}" destId="{5F232DE7-F520-4988-B9DF-61AAE4AE0426}" srcOrd="0" destOrd="0" presId="urn:microsoft.com/office/officeart/2005/8/layout/list1"/>
    <dgm:cxn modelId="{C12339A4-B5BF-45DB-ABD3-886C4BCE86CC}" type="presParOf" srcId="{8D786307-A3A1-4789-B2A3-0E015B3EDF28}" destId="{4A73AEF3-B855-4C69-83CC-1B7F4B5B1FDD}" srcOrd="1" destOrd="0" presId="urn:microsoft.com/office/officeart/2005/8/layout/list1"/>
    <dgm:cxn modelId="{20F6C732-72E5-4DDF-9ED5-6BF4FDF165C9}" type="presParOf" srcId="{A5FAC2BF-F2DB-42C4-8A30-44950A81EADC}" destId="{EE68C33A-2889-4DEB-9FC1-E2D3340D1E4C}" srcOrd="1" destOrd="0" presId="urn:microsoft.com/office/officeart/2005/8/layout/list1"/>
    <dgm:cxn modelId="{B897F6F2-A7DD-42E2-9AD1-869C31EDE0AA}" type="presParOf" srcId="{A5FAC2BF-F2DB-42C4-8A30-44950A81EADC}" destId="{1FFF36B7-33F4-47AF-94D7-19034384B5F3}" srcOrd="2" destOrd="0" presId="urn:microsoft.com/office/officeart/2005/8/layout/list1"/>
    <dgm:cxn modelId="{6CC8DE92-3105-4996-A9FD-DAFA81CAD35A}" type="presParOf" srcId="{A5FAC2BF-F2DB-42C4-8A30-44950A81EADC}" destId="{8D2C0C2B-51D0-4072-AEEF-F711C29B64DB}" srcOrd="3" destOrd="0" presId="urn:microsoft.com/office/officeart/2005/8/layout/list1"/>
    <dgm:cxn modelId="{5D6A501E-3A34-437B-8DAA-856F990A1682}" type="presParOf" srcId="{A5FAC2BF-F2DB-42C4-8A30-44950A81EADC}" destId="{F773EF04-9474-482B-9F4E-41F9B6A84161}" srcOrd="4" destOrd="0" presId="urn:microsoft.com/office/officeart/2005/8/layout/list1"/>
    <dgm:cxn modelId="{5E44FFF8-E4C6-48BC-9BF4-55D92E3C1168}" type="presParOf" srcId="{F773EF04-9474-482B-9F4E-41F9B6A84161}" destId="{2A937231-4342-4244-B772-7B8A5639A459}" srcOrd="0" destOrd="0" presId="urn:microsoft.com/office/officeart/2005/8/layout/list1"/>
    <dgm:cxn modelId="{2789EDDD-5E1C-4FC7-A5E2-DAD5DC737487}" type="presParOf" srcId="{F773EF04-9474-482B-9F4E-41F9B6A84161}" destId="{7A018196-5892-4CBB-874E-473790266511}" srcOrd="1" destOrd="0" presId="urn:microsoft.com/office/officeart/2005/8/layout/list1"/>
    <dgm:cxn modelId="{490EEC08-BC6F-46AC-9657-8399DB37B224}" type="presParOf" srcId="{A5FAC2BF-F2DB-42C4-8A30-44950A81EADC}" destId="{6D26D898-36DF-4EE7-8F1B-47FC377DE734}" srcOrd="5" destOrd="0" presId="urn:microsoft.com/office/officeart/2005/8/layout/list1"/>
    <dgm:cxn modelId="{B00C6C77-4209-4DF8-B9C1-1BD98544961C}" type="presParOf" srcId="{A5FAC2BF-F2DB-42C4-8A30-44950A81EADC}" destId="{6D9C6487-ED6F-42E3-A4FF-7A96A44A90C8}" srcOrd="6" destOrd="0" presId="urn:microsoft.com/office/officeart/2005/8/layout/list1"/>
    <dgm:cxn modelId="{2D21EBD0-AB2F-4FC7-BE69-7034DAC11F21}" type="presParOf" srcId="{A5FAC2BF-F2DB-42C4-8A30-44950A81EADC}" destId="{324ED871-0C91-47A0-AB3C-5C2518EF9CC5}" srcOrd="7" destOrd="0" presId="urn:microsoft.com/office/officeart/2005/8/layout/list1"/>
    <dgm:cxn modelId="{5182AC3D-539E-41A8-A8EE-C481329D1619}" type="presParOf" srcId="{A5FAC2BF-F2DB-42C4-8A30-44950A81EADC}" destId="{25B47771-5B0F-46DC-87CE-7CDC8529C2BF}" srcOrd="8" destOrd="0" presId="urn:microsoft.com/office/officeart/2005/8/layout/list1"/>
    <dgm:cxn modelId="{E5A2BF09-766C-4459-8610-90122CC33192}" type="presParOf" srcId="{25B47771-5B0F-46DC-87CE-7CDC8529C2BF}" destId="{6807A3D4-BD3C-4EA9-A94C-19EEF6435883}" srcOrd="0" destOrd="0" presId="urn:microsoft.com/office/officeart/2005/8/layout/list1"/>
    <dgm:cxn modelId="{192C7153-BCDB-47B1-9E79-9AF88E3DC26C}" type="presParOf" srcId="{25B47771-5B0F-46DC-87CE-7CDC8529C2BF}" destId="{3909989F-640C-4EA7-8519-1559D4D350B7}" srcOrd="1" destOrd="0" presId="urn:microsoft.com/office/officeart/2005/8/layout/list1"/>
    <dgm:cxn modelId="{B6DD8E98-0E44-40C9-92B4-4EC9E83B04E4}" type="presParOf" srcId="{A5FAC2BF-F2DB-42C4-8A30-44950A81EADC}" destId="{E0607971-97F9-4E6C-BC29-95DC0676927F}" srcOrd="9" destOrd="0" presId="urn:microsoft.com/office/officeart/2005/8/layout/list1"/>
    <dgm:cxn modelId="{3E05ED45-D8E1-456A-A677-92C3744AF956}" type="presParOf" srcId="{A5FAC2BF-F2DB-42C4-8A30-44950A81EADC}" destId="{228743AE-3B5B-4DB0-985F-63447C920C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BB840E-D369-4F0A-8E02-A106CD1CC4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8F4A7B-42DC-4C67-A60E-FCED314286A6}">
      <dgm:prSet custT="1"/>
      <dgm:spPr/>
      <dgm:t>
        <a:bodyPr/>
        <a:lstStyle/>
        <a:p>
          <a:pPr algn="ctr" rtl="0"/>
          <a:r>
            <a:rPr lang="ru-RU" sz="5400" b="1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E3D586E6-2012-4474-A7E0-2F1B9D8A5CBF}" type="parTrans" cxnId="{268FCE8B-7B8B-4D4D-AABF-8E39F6F39DFF}">
      <dgm:prSet/>
      <dgm:spPr/>
      <dgm:t>
        <a:bodyPr/>
        <a:lstStyle/>
        <a:p>
          <a:endParaRPr lang="ru-RU"/>
        </a:p>
      </dgm:t>
    </dgm:pt>
    <dgm:pt modelId="{052D7991-16B3-44F2-9767-8D97E9D72B94}" type="sibTrans" cxnId="{268FCE8B-7B8B-4D4D-AABF-8E39F6F39DFF}">
      <dgm:prSet/>
      <dgm:spPr/>
      <dgm:t>
        <a:bodyPr/>
        <a:lstStyle/>
        <a:p>
          <a:endParaRPr lang="ru-RU"/>
        </a:p>
      </dgm:t>
    </dgm:pt>
    <dgm:pt modelId="{2CD404E5-7D2A-4AB0-BDD2-79E5BD9C69AE}" type="pres">
      <dgm:prSet presAssocID="{57BB840E-D369-4F0A-8E02-A106CD1CC4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48F33-D638-4542-AF05-C90FFD6C69E7}" type="pres">
      <dgm:prSet presAssocID="{B88F4A7B-42DC-4C67-A60E-FCED314286A6}" presName="parentText" presStyleLbl="node1" presStyleIdx="0" presStyleCnt="1" custLinFactNeighborX="2625" custLinFactNeighborY="-700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12CD61-A036-4F81-974B-A1A97FB59E88}" type="presOf" srcId="{57BB840E-D369-4F0A-8E02-A106CD1CC4B1}" destId="{2CD404E5-7D2A-4AB0-BDD2-79E5BD9C69AE}" srcOrd="0" destOrd="0" presId="urn:microsoft.com/office/officeart/2005/8/layout/vList2"/>
    <dgm:cxn modelId="{46B64BCA-B9A6-47D1-B6C9-6AB9867ABB60}" type="presOf" srcId="{B88F4A7B-42DC-4C67-A60E-FCED314286A6}" destId="{D0348F33-D638-4542-AF05-C90FFD6C69E7}" srcOrd="0" destOrd="0" presId="urn:microsoft.com/office/officeart/2005/8/layout/vList2"/>
    <dgm:cxn modelId="{268FCE8B-7B8B-4D4D-AABF-8E39F6F39DFF}" srcId="{57BB840E-D369-4F0A-8E02-A106CD1CC4B1}" destId="{B88F4A7B-42DC-4C67-A60E-FCED314286A6}" srcOrd="0" destOrd="0" parTransId="{E3D586E6-2012-4474-A7E0-2F1B9D8A5CBF}" sibTransId="{052D7991-16B3-44F2-9767-8D97E9D72B94}"/>
    <dgm:cxn modelId="{11D612F2-441E-48DB-B636-8DC75EF5452C}" type="presParOf" srcId="{2CD404E5-7D2A-4AB0-BDD2-79E5BD9C69AE}" destId="{D0348F33-D638-4542-AF05-C90FFD6C69E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22CFC7-01B0-47B0-9AA4-CA019AE704EE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E59AC4-E4E0-4DD3-AEDD-8989F2A81497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33CA82-4A6E-482E-8F40-0F60B2B5381B}" type="parTrans" cxnId="{A6958D7E-D903-4FF3-8604-E9D53BA06379}">
      <dgm:prSet/>
      <dgm:spPr/>
      <dgm:t>
        <a:bodyPr/>
        <a:lstStyle/>
        <a:p>
          <a:endParaRPr lang="ru-RU"/>
        </a:p>
      </dgm:t>
    </dgm:pt>
    <dgm:pt modelId="{6D19D098-D90F-4843-BA12-B27FCF26EB41}" type="sibTrans" cxnId="{A6958D7E-D903-4FF3-8604-E9D53BA06379}">
      <dgm:prSet/>
      <dgm:spPr/>
      <dgm:t>
        <a:bodyPr/>
        <a:lstStyle/>
        <a:p>
          <a:endParaRPr lang="ru-RU"/>
        </a:p>
      </dgm:t>
    </dgm:pt>
    <dgm:pt modelId="{02048BA9-6B96-4A44-9306-02BE3F71FF3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2E2D3859-CCFB-43E0-8A37-F5528B9A48E0}" type="parTrans" cxnId="{B1006755-7F24-4B27-8C68-85C00B68E80D}">
      <dgm:prSet/>
      <dgm:spPr/>
      <dgm:t>
        <a:bodyPr/>
        <a:lstStyle/>
        <a:p>
          <a:endParaRPr lang="ru-RU"/>
        </a:p>
      </dgm:t>
    </dgm:pt>
    <dgm:pt modelId="{69691769-26AF-461D-89D1-4179F2675935}" type="sibTrans" cxnId="{B1006755-7F24-4B27-8C68-85C00B68E80D}">
      <dgm:prSet/>
      <dgm:spPr/>
      <dgm:t>
        <a:bodyPr/>
        <a:lstStyle/>
        <a:p>
          <a:endParaRPr lang="ru-RU"/>
        </a:p>
      </dgm:t>
    </dgm:pt>
    <dgm:pt modelId="{D605F307-F977-4997-9E2C-D8E1AA86DB21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b="1" dirty="0">
            <a:solidFill>
              <a:srgbClr val="00B050"/>
            </a:solidFill>
            <a:latin typeface="GOST Type AU" pitchFamily="2" charset="0"/>
          </a:endParaRPr>
        </a:p>
      </dgm:t>
    </dgm:pt>
    <dgm:pt modelId="{6746C43A-1B2D-4EB3-B612-0256CF3464A3}" type="parTrans" cxnId="{5CC8869F-A0B9-4C0D-8C9F-BC02BFF12E79}">
      <dgm:prSet/>
      <dgm:spPr/>
      <dgm:t>
        <a:bodyPr/>
        <a:lstStyle/>
        <a:p>
          <a:endParaRPr lang="ru-RU"/>
        </a:p>
      </dgm:t>
    </dgm:pt>
    <dgm:pt modelId="{B5993BEA-8F89-4E3A-9F0C-768473CB67C3}" type="sibTrans" cxnId="{5CC8869F-A0B9-4C0D-8C9F-BC02BFF12E79}">
      <dgm:prSet/>
      <dgm:spPr/>
      <dgm:t>
        <a:bodyPr/>
        <a:lstStyle/>
        <a:p>
          <a:endParaRPr lang="ru-RU"/>
        </a:p>
      </dgm:t>
    </dgm:pt>
    <dgm:pt modelId="{5B4A2E74-ABA5-4196-95CF-8F7E43F96BCA}" type="pres">
      <dgm:prSet presAssocID="{8722CFC7-01B0-47B0-9AA4-CA019AE704E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DD1FE2-3ABC-48B0-B3E5-07F03B1177E0}" type="pres">
      <dgm:prSet presAssocID="{8722CFC7-01B0-47B0-9AA4-CA019AE704EE}" presName="ellipse" presStyleLbl="trBgShp" presStyleIdx="0" presStyleCnt="1" custLinFactY="76719" custLinFactNeighborX="67736" custLinFactNeighborY="100000"/>
      <dgm:spPr/>
    </dgm:pt>
    <dgm:pt modelId="{EC7F15E6-74C3-48AC-8537-02F7DBB03BFC}" type="pres">
      <dgm:prSet presAssocID="{8722CFC7-01B0-47B0-9AA4-CA019AE704EE}" presName="arrow1" presStyleLbl="fgShp" presStyleIdx="0" presStyleCnt="1"/>
      <dgm:spPr/>
    </dgm:pt>
    <dgm:pt modelId="{399B1683-3289-47D0-901A-B6ED2DBC5AC7}" type="pres">
      <dgm:prSet presAssocID="{8722CFC7-01B0-47B0-9AA4-CA019AE704E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DF121-5406-4EFB-9DA0-C1BB0937BE68}" type="pres">
      <dgm:prSet presAssocID="{02048BA9-6B96-4A44-9306-02BE3F71FF30}" presName="item1" presStyleLbl="node1" presStyleIdx="0" presStyleCnt="2" custScaleX="243707" custLinFactNeighborX="91474" custLinFactNeighborY="-82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81DCC-13FC-4767-9BC5-C899B4DB6AB7}" type="pres">
      <dgm:prSet presAssocID="{D605F307-F977-4997-9E2C-D8E1AA86DB21}" presName="item2" presStyleLbl="node1" presStyleIdx="1" presStyleCnt="2" custScaleX="160022" custLinFactX="77886" custLinFactY="67530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F9EA2-B768-4010-ABA1-8A1FE9D1DE6B}" type="pres">
      <dgm:prSet presAssocID="{8722CFC7-01B0-47B0-9AA4-CA019AE704EE}" presName="funnel" presStyleLbl="trAlignAcc1" presStyleIdx="0" presStyleCnt="1" custLinFactNeighborX="45617" custLinFactNeighborY="39607"/>
      <dgm:spPr/>
    </dgm:pt>
  </dgm:ptLst>
  <dgm:cxnLst>
    <dgm:cxn modelId="{2EAC33FF-4441-4923-9011-A2DCFCF63E12}" type="presOf" srcId="{EFE59AC4-E4E0-4DD3-AEDD-8989F2A81497}" destId="{4C181DCC-13FC-4767-9BC5-C899B4DB6AB7}" srcOrd="0" destOrd="0" presId="urn:microsoft.com/office/officeart/2005/8/layout/funnel1"/>
    <dgm:cxn modelId="{A6958D7E-D903-4FF3-8604-E9D53BA06379}" srcId="{8722CFC7-01B0-47B0-9AA4-CA019AE704EE}" destId="{EFE59AC4-E4E0-4DD3-AEDD-8989F2A81497}" srcOrd="0" destOrd="0" parTransId="{1633CA82-4A6E-482E-8F40-0F60B2B5381B}" sibTransId="{6D19D098-D90F-4843-BA12-B27FCF26EB41}"/>
    <dgm:cxn modelId="{ABBEE2E2-180F-4683-9183-B7D789DC951A}" type="presOf" srcId="{02048BA9-6B96-4A44-9306-02BE3F71FF30}" destId="{666DF121-5406-4EFB-9DA0-C1BB0937BE68}" srcOrd="0" destOrd="0" presId="urn:microsoft.com/office/officeart/2005/8/layout/funnel1"/>
    <dgm:cxn modelId="{5CC8869F-A0B9-4C0D-8C9F-BC02BFF12E79}" srcId="{8722CFC7-01B0-47B0-9AA4-CA019AE704EE}" destId="{D605F307-F977-4997-9E2C-D8E1AA86DB21}" srcOrd="2" destOrd="0" parTransId="{6746C43A-1B2D-4EB3-B612-0256CF3464A3}" sibTransId="{B5993BEA-8F89-4E3A-9F0C-768473CB67C3}"/>
    <dgm:cxn modelId="{67027FAC-0989-40E0-8E9C-B290ED9D0E70}" type="presOf" srcId="{8722CFC7-01B0-47B0-9AA4-CA019AE704EE}" destId="{5B4A2E74-ABA5-4196-95CF-8F7E43F96BCA}" srcOrd="0" destOrd="0" presId="urn:microsoft.com/office/officeart/2005/8/layout/funnel1"/>
    <dgm:cxn modelId="{B1006755-7F24-4B27-8C68-85C00B68E80D}" srcId="{8722CFC7-01B0-47B0-9AA4-CA019AE704EE}" destId="{02048BA9-6B96-4A44-9306-02BE3F71FF30}" srcOrd="1" destOrd="0" parTransId="{2E2D3859-CCFB-43E0-8A37-F5528B9A48E0}" sibTransId="{69691769-26AF-461D-89D1-4179F2675935}"/>
    <dgm:cxn modelId="{DBCAE5A0-0D97-4085-BC86-6BC5BD8E45FC}" type="presOf" srcId="{D605F307-F977-4997-9E2C-D8E1AA86DB21}" destId="{399B1683-3289-47D0-901A-B6ED2DBC5AC7}" srcOrd="0" destOrd="0" presId="urn:microsoft.com/office/officeart/2005/8/layout/funnel1"/>
    <dgm:cxn modelId="{722F9B0D-2096-40AB-A0A5-DBB287EA8D09}" type="presParOf" srcId="{5B4A2E74-ABA5-4196-95CF-8F7E43F96BCA}" destId="{88DD1FE2-3ABC-48B0-B3E5-07F03B1177E0}" srcOrd="0" destOrd="0" presId="urn:microsoft.com/office/officeart/2005/8/layout/funnel1"/>
    <dgm:cxn modelId="{717787DD-3805-467A-AC99-FE8A86FDE29B}" type="presParOf" srcId="{5B4A2E74-ABA5-4196-95CF-8F7E43F96BCA}" destId="{EC7F15E6-74C3-48AC-8537-02F7DBB03BFC}" srcOrd="1" destOrd="0" presId="urn:microsoft.com/office/officeart/2005/8/layout/funnel1"/>
    <dgm:cxn modelId="{65389E06-4AE7-4105-AF4A-E42BBAFF5E34}" type="presParOf" srcId="{5B4A2E74-ABA5-4196-95CF-8F7E43F96BCA}" destId="{399B1683-3289-47D0-901A-B6ED2DBC5AC7}" srcOrd="2" destOrd="0" presId="urn:microsoft.com/office/officeart/2005/8/layout/funnel1"/>
    <dgm:cxn modelId="{A4D78893-B903-4501-878E-4F0D605C5DA9}" type="presParOf" srcId="{5B4A2E74-ABA5-4196-95CF-8F7E43F96BCA}" destId="{666DF121-5406-4EFB-9DA0-C1BB0937BE68}" srcOrd="3" destOrd="0" presId="urn:microsoft.com/office/officeart/2005/8/layout/funnel1"/>
    <dgm:cxn modelId="{01CA699F-8A51-48B1-A1F9-A44A93D7E394}" type="presParOf" srcId="{5B4A2E74-ABA5-4196-95CF-8F7E43F96BCA}" destId="{4C181DCC-13FC-4767-9BC5-C899B4DB6AB7}" srcOrd="4" destOrd="0" presId="urn:microsoft.com/office/officeart/2005/8/layout/funnel1"/>
    <dgm:cxn modelId="{9CA7FE34-A1E4-4655-8E16-8A4EFD186F2F}" type="presParOf" srcId="{5B4A2E74-ABA5-4196-95CF-8F7E43F96BCA}" destId="{C68F9EA2-B768-4010-ABA1-8A1FE9D1DE6B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55B3362-370B-4E54-BEF6-1798DA6987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411402-E147-4957-AF99-AA1881549177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dirty="0">
            <a:solidFill>
              <a:srgbClr val="00B050"/>
            </a:solidFill>
          </a:endParaRPr>
        </a:p>
      </dgm:t>
    </dgm:pt>
    <dgm:pt modelId="{E5487587-F435-4E89-AAF4-6406CE509BE5}" type="parTrans" cxnId="{93236324-649B-4F8D-9C4F-F60AE58F7AC0}">
      <dgm:prSet/>
      <dgm:spPr/>
      <dgm:t>
        <a:bodyPr/>
        <a:lstStyle/>
        <a:p>
          <a:endParaRPr lang="ru-RU"/>
        </a:p>
      </dgm:t>
    </dgm:pt>
    <dgm:pt modelId="{16E3C4F4-5980-4606-9404-791A692E6ECA}" type="sibTrans" cxnId="{93236324-649B-4F8D-9C4F-F60AE58F7AC0}">
      <dgm:prSet/>
      <dgm:spPr/>
      <dgm:t>
        <a:bodyPr/>
        <a:lstStyle/>
        <a:p>
          <a:endParaRPr lang="ru-RU"/>
        </a:p>
      </dgm:t>
    </dgm:pt>
    <dgm:pt modelId="{A0DC600F-7BF5-4052-ADDE-E2520ED34974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dirty="0">
            <a:solidFill>
              <a:srgbClr val="00B050"/>
            </a:solidFill>
          </a:endParaRPr>
        </a:p>
      </dgm:t>
    </dgm:pt>
    <dgm:pt modelId="{5FA6B528-FB4C-463D-A9C1-E7E109910394}" type="parTrans" cxnId="{E9F7DE46-432D-45CE-A407-514DA1BAF820}">
      <dgm:prSet/>
      <dgm:spPr/>
      <dgm:t>
        <a:bodyPr/>
        <a:lstStyle/>
        <a:p>
          <a:endParaRPr lang="ru-RU"/>
        </a:p>
      </dgm:t>
    </dgm:pt>
    <dgm:pt modelId="{1C8BED33-671B-4B6F-A4FB-30B872DCCF05}" type="sibTrans" cxnId="{E9F7DE46-432D-45CE-A407-514DA1BAF820}">
      <dgm:prSet/>
      <dgm:spPr/>
      <dgm:t>
        <a:bodyPr/>
        <a:lstStyle/>
        <a:p>
          <a:endParaRPr lang="ru-RU"/>
        </a:p>
      </dgm:t>
    </dgm:pt>
    <dgm:pt modelId="{732860B9-767B-4FAE-935D-4B7E9191B8D1}" type="pres">
      <dgm:prSet presAssocID="{955B3362-370B-4E54-BEF6-1798DA6987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CF7DEC-83F6-46A7-8113-FBBB77218984}" type="pres">
      <dgm:prSet presAssocID="{B0411402-E147-4957-AF99-AA1881549177}" presName="node" presStyleLbl="node1" presStyleIdx="0" presStyleCnt="2" custScaleY="219259" custLinFactNeighborX="-53749" custLinFactNeighborY="3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ED664-5BF0-458F-BD57-648C3936CDEA}" type="pres">
      <dgm:prSet presAssocID="{16E3C4F4-5980-4606-9404-791A692E6ECA}" presName="sibTrans" presStyleCnt="0"/>
      <dgm:spPr/>
    </dgm:pt>
    <dgm:pt modelId="{6004644F-B65F-4494-B412-10124A4B8E08}" type="pres">
      <dgm:prSet presAssocID="{A0DC600F-7BF5-4052-ADDE-E2520ED34974}" presName="node" presStyleLbl="node1" presStyleIdx="1" presStyleCnt="2" custScaleY="219381" custLinFactNeighborX="53640" custLinFactNeighborY="-1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F7DE46-432D-45CE-A407-514DA1BAF820}" srcId="{955B3362-370B-4E54-BEF6-1798DA6987CA}" destId="{A0DC600F-7BF5-4052-ADDE-E2520ED34974}" srcOrd="1" destOrd="0" parTransId="{5FA6B528-FB4C-463D-A9C1-E7E109910394}" sibTransId="{1C8BED33-671B-4B6F-A4FB-30B872DCCF05}"/>
    <dgm:cxn modelId="{9E170EE4-C916-4576-A90D-78AEF383BF09}" type="presOf" srcId="{955B3362-370B-4E54-BEF6-1798DA6987CA}" destId="{732860B9-767B-4FAE-935D-4B7E9191B8D1}" srcOrd="0" destOrd="0" presId="urn:microsoft.com/office/officeart/2005/8/layout/default"/>
    <dgm:cxn modelId="{F81854D2-F6AC-42C4-89BB-0B4395D9D060}" type="presOf" srcId="{B0411402-E147-4957-AF99-AA1881549177}" destId="{7ECF7DEC-83F6-46A7-8113-FBBB77218984}" srcOrd="0" destOrd="0" presId="urn:microsoft.com/office/officeart/2005/8/layout/default"/>
    <dgm:cxn modelId="{9291A250-1379-4391-940A-BBD083B2FAEF}" type="presOf" srcId="{A0DC600F-7BF5-4052-ADDE-E2520ED34974}" destId="{6004644F-B65F-4494-B412-10124A4B8E08}" srcOrd="0" destOrd="0" presId="urn:microsoft.com/office/officeart/2005/8/layout/default"/>
    <dgm:cxn modelId="{93236324-649B-4F8D-9C4F-F60AE58F7AC0}" srcId="{955B3362-370B-4E54-BEF6-1798DA6987CA}" destId="{B0411402-E147-4957-AF99-AA1881549177}" srcOrd="0" destOrd="0" parTransId="{E5487587-F435-4E89-AAF4-6406CE509BE5}" sibTransId="{16E3C4F4-5980-4606-9404-791A692E6ECA}"/>
    <dgm:cxn modelId="{EDD43A52-6005-44B0-9185-8538BB28CC0F}" type="presParOf" srcId="{732860B9-767B-4FAE-935D-4B7E9191B8D1}" destId="{7ECF7DEC-83F6-46A7-8113-FBBB77218984}" srcOrd="0" destOrd="0" presId="urn:microsoft.com/office/officeart/2005/8/layout/default"/>
    <dgm:cxn modelId="{D32C9B59-9A61-4DAE-9630-B84E69C0AC87}" type="presParOf" srcId="{732860B9-767B-4FAE-935D-4B7E9191B8D1}" destId="{016ED664-5BF0-458F-BD57-648C3936CDEA}" srcOrd="1" destOrd="0" presId="urn:microsoft.com/office/officeart/2005/8/layout/default"/>
    <dgm:cxn modelId="{C698B702-4347-43D9-AA10-2BD14A038B03}" type="presParOf" srcId="{732860B9-767B-4FAE-935D-4B7E9191B8D1}" destId="{6004644F-B65F-4494-B412-10124A4B8E0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6E1B4D-114C-4304-8C90-0E3BA894BB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F03B1F2-495A-4C56-ADBA-C28BDFB3CD7C}">
      <dgm:prSet custT="1"/>
      <dgm:spPr/>
      <dgm:t>
        <a:bodyPr/>
        <a:lstStyle/>
        <a:p>
          <a:pPr algn="ctr" rtl="0"/>
          <a:r>
            <a:rPr lang="ru-RU" sz="3200" b="1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dirty="0">
            <a:solidFill>
              <a:srgbClr val="00B050"/>
            </a:solidFill>
            <a:latin typeface="GOST Type AU" pitchFamily="2" charset="0"/>
          </a:endParaRPr>
        </a:p>
      </dgm:t>
    </dgm:pt>
    <dgm:pt modelId="{5A0EFCC9-CA4E-45DA-96EA-62F26595A258}" type="parTrans" cxnId="{27E7B7FD-7032-48BE-84F7-EBB2BF39E74F}">
      <dgm:prSet/>
      <dgm:spPr/>
      <dgm:t>
        <a:bodyPr/>
        <a:lstStyle/>
        <a:p>
          <a:endParaRPr lang="ru-RU"/>
        </a:p>
      </dgm:t>
    </dgm:pt>
    <dgm:pt modelId="{FAFD397F-30A8-4AA9-B585-8DCA0E81C412}" type="sibTrans" cxnId="{27E7B7FD-7032-48BE-84F7-EBB2BF39E74F}">
      <dgm:prSet/>
      <dgm:spPr/>
      <dgm:t>
        <a:bodyPr/>
        <a:lstStyle/>
        <a:p>
          <a:endParaRPr lang="ru-RU"/>
        </a:p>
      </dgm:t>
    </dgm:pt>
    <dgm:pt modelId="{784D4348-BF57-4076-80A2-DBA8240E4250}" type="pres">
      <dgm:prSet presAssocID="{A66E1B4D-114C-4304-8C90-0E3BA894BB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37CB64-27BB-4AF6-B05B-9FAA7087A5B2}" type="pres">
      <dgm:prSet presAssocID="{4F03B1F2-495A-4C56-ADBA-C28BDFB3CD7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12B451-D83A-45C2-92AD-D1A3B990C17D}" type="presOf" srcId="{4F03B1F2-495A-4C56-ADBA-C28BDFB3CD7C}" destId="{1F37CB64-27BB-4AF6-B05B-9FAA7087A5B2}" srcOrd="0" destOrd="0" presId="urn:microsoft.com/office/officeart/2005/8/layout/vList2"/>
    <dgm:cxn modelId="{27E7B7FD-7032-48BE-84F7-EBB2BF39E74F}" srcId="{A66E1B4D-114C-4304-8C90-0E3BA894BBA7}" destId="{4F03B1F2-495A-4C56-ADBA-C28BDFB3CD7C}" srcOrd="0" destOrd="0" parTransId="{5A0EFCC9-CA4E-45DA-96EA-62F26595A258}" sibTransId="{FAFD397F-30A8-4AA9-B585-8DCA0E81C412}"/>
    <dgm:cxn modelId="{57317BC3-188B-4DC2-ACC0-8D17E2C517F5}" type="presOf" srcId="{A66E1B4D-114C-4304-8C90-0E3BA894BBA7}" destId="{784D4348-BF57-4076-80A2-DBA8240E4250}" srcOrd="0" destOrd="0" presId="urn:microsoft.com/office/officeart/2005/8/layout/vList2"/>
    <dgm:cxn modelId="{38021EFB-94E0-468C-B499-63649E51FD11}" type="presParOf" srcId="{784D4348-BF57-4076-80A2-DBA8240E4250}" destId="{1F37CB64-27BB-4AF6-B05B-9FAA7087A5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0C4CA4-B322-4AB1-8A2D-47783FBC55D0}">
      <dsp:nvSpPr>
        <dsp:cNvPr id="0" name=""/>
        <dsp:cNvSpPr/>
      </dsp:nvSpPr>
      <dsp:spPr>
        <a:xfrm>
          <a:off x="0" y="40506"/>
          <a:ext cx="8280920" cy="1105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sz="3000" kern="1200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sz="3000" kern="1200" dirty="0" smtClean="0">
              <a:solidFill>
                <a:srgbClr val="00B050"/>
              </a:solidFill>
              <a:latin typeface="GOST Type AU" pitchFamily="2" charset="0"/>
            </a:rPr>
          </a:br>
          <a:endParaRPr lang="ru-RU" sz="30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40506"/>
        <a:ext cx="8280920" cy="110565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540404-A507-4B49-A4FC-CF44CA6F85EB}">
      <dsp:nvSpPr>
        <dsp:cNvPr id="0" name=""/>
        <dsp:cNvSpPr/>
      </dsp:nvSpPr>
      <dsp:spPr>
        <a:xfrm>
          <a:off x="0" y="80591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F0537-E7DF-4426-B8E7-F295934D7D36}">
      <dsp:nvSpPr>
        <dsp:cNvPr id="0" name=""/>
        <dsp:cNvSpPr/>
      </dsp:nvSpPr>
      <dsp:spPr>
        <a:xfrm>
          <a:off x="390805" y="8865"/>
          <a:ext cx="7816094" cy="1225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8865"/>
        <a:ext cx="7816094" cy="1225093"/>
      </dsp:txXfrm>
    </dsp:sp>
    <dsp:sp modelId="{0E62D153-338C-4AD6-B9EF-C25BA77E34B0}">
      <dsp:nvSpPr>
        <dsp:cNvPr id="0" name=""/>
        <dsp:cNvSpPr/>
      </dsp:nvSpPr>
      <dsp:spPr>
        <a:xfrm>
          <a:off x="0" y="212135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764BF-F625-4A5C-9FC8-DD25C4D5CB6A}">
      <dsp:nvSpPr>
        <dsp:cNvPr id="0" name=""/>
        <dsp:cNvSpPr/>
      </dsp:nvSpPr>
      <dsp:spPr>
        <a:xfrm>
          <a:off x="390805" y="169331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1693318"/>
        <a:ext cx="7816094" cy="856080"/>
      </dsp:txXfrm>
    </dsp:sp>
    <dsp:sp modelId="{90B1E9C0-6A37-47BA-86E9-5C390C6B6402}">
      <dsp:nvSpPr>
        <dsp:cNvPr id="0" name=""/>
        <dsp:cNvSpPr/>
      </dsp:nvSpPr>
      <dsp:spPr>
        <a:xfrm>
          <a:off x="0" y="343679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E52C5-B671-40D2-8A07-0913AB7049FD}">
      <dsp:nvSpPr>
        <dsp:cNvPr id="0" name=""/>
        <dsp:cNvSpPr/>
      </dsp:nvSpPr>
      <dsp:spPr>
        <a:xfrm>
          <a:off x="390805" y="300875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3008758"/>
        <a:ext cx="7816094" cy="8560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9024F6-59B5-4794-B103-AAB7A62457E5}">
      <dsp:nvSpPr>
        <dsp:cNvPr id="0" name=""/>
        <dsp:cNvSpPr/>
      </dsp:nvSpPr>
      <dsp:spPr>
        <a:xfrm>
          <a:off x="0" y="0"/>
          <a:ext cx="8291264" cy="84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0"/>
        <a:ext cx="8291264" cy="84505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952EE2-3CBD-43AE-90EA-162B5ADA4DC0}">
      <dsp:nvSpPr>
        <dsp:cNvPr id="0" name=""/>
        <dsp:cNvSpPr/>
      </dsp:nvSpPr>
      <dsp:spPr>
        <a:xfrm>
          <a:off x="0" y="50058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0AA4B-8018-41FC-92BF-B8BDC779ACE0}">
      <dsp:nvSpPr>
        <dsp:cNvPr id="0" name=""/>
        <dsp:cNvSpPr/>
      </dsp:nvSpPr>
      <dsp:spPr>
        <a:xfrm>
          <a:off x="304800" y="146340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sz="2400" kern="1200" dirty="0"/>
        </a:p>
      </dsp:txBody>
      <dsp:txXfrm>
        <a:off x="304800" y="146340"/>
        <a:ext cx="4267200" cy="708480"/>
      </dsp:txXfrm>
    </dsp:sp>
    <dsp:sp modelId="{CE4C7043-9AB5-4E2B-95EF-48DC991FC8EC}">
      <dsp:nvSpPr>
        <dsp:cNvPr id="0" name=""/>
        <dsp:cNvSpPr/>
      </dsp:nvSpPr>
      <dsp:spPr>
        <a:xfrm>
          <a:off x="0" y="158922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523C97-BB6B-4AD2-9524-6D347702C133}">
      <dsp:nvSpPr>
        <dsp:cNvPr id="0" name=""/>
        <dsp:cNvSpPr/>
      </dsp:nvSpPr>
      <dsp:spPr>
        <a:xfrm>
          <a:off x="304800" y="1234980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sz="2400" b="1" kern="1200" dirty="0" smtClean="0">
              <a:solidFill>
                <a:srgbClr val="00B050"/>
              </a:solidFill>
            </a:rPr>
            <a:t>;</a:t>
          </a:r>
          <a:endParaRPr lang="ru-RU" sz="2400" kern="1200" dirty="0">
            <a:solidFill>
              <a:srgbClr val="00B050"/>
            </a:solidFill>
          </a:endParaRPr>
        </a:p>
      </dsp:txBody>
      <dsp:txXfrm>
        <a:off x="304800" y="1234980"/>
        <a:ext cx="4267200" cy="708480"/>
      </dsp:txXfrm>
    </dsp:sp>
    <dsp:sp modelId="{EB7E6CFF-4E55-43E8-ACA4-00F4763640F7}">
      <dsp:nvSpPr>
        <dsp:cNvPr id="0" name=""/>
        <dsp:cNvSpPr/>
      </dsp:nvSpPr>
      <dsp:spPr>
        <a:xfrm>
          <a:off x="0" y="2677859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247E8-73B6-4BBF-8C17-C60D31971CC8}">
      <dsp:nvSpPr>
        <dsp:cNvPr id="0" name=""/>
        <dsp:cNvSpPr/>
      </dsp:nvSpPr>
      <dsp:spPr>
        <a:xfrm>
          <a:off x="304800" y="2323619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sz="2400" kern="1200" dirty="0"/>
        </a:p>
      </dsp:txBody>
      <dsp:txXfrm>
        <a:off x="304800" y="2323619"/>
        <a:ext cx="4267200" cy="7084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A1C69A-5082-462D-8C4A-ACC4E0E433BF}">
      <dsp:nvSpPr>
        <dsp:cNvPr id="0" name=""/>
        <dsp:cNvSpPr/>
      </dsp:nvSpPr>
      <dsp:spPr>
        <a:xfrm>
          <a:off x="72007" y="936100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72007" y="936100"/>
        <a:ext cx="1358800" cy="1358800"/>
      </dsp:txXfrm>
    </dsp:sp>
    <dsp:sp modelId="{BC7D9ACC-3913-4EBA-8747-8E36FF9844FD}">
      <dsp:nvSpPr>
        <dsp:cNvPr id="0" name=""/>
        <dsp:cNvSpPr/>
      </dsp:nvSpPr>
      <dsp:spPr>
        <a:xfrm>
          <a:off x="1470160" y="1169895"/>
          <a:ext cx="788104" cy="788104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1470160" y="1169895"/>
        <a:ext cx="788104" cy="788104"/>
      </dsp:txXfrm>
    </dsp:sp>
    <dsp:sp modelId="{0CD33956-FA24-475E-91DE-D321189EAFB9}">
      <dsp:nvSpPr>
        <dsp:cNvPr id="0" name=""/>
        <dsp:cNvSpPr/>
      </dsp:nvSpPr>
      <dsp:spPr>
        <a:xfrm>
          <a:off x="2368599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368599" y="884547"/>
        <a:ext cx="1358800" cy="1358800"/>
      </dsp:txXfrm>
    </dsp:sp>
    <dsp:sp modelId="{C1B9EA3A-FBF6-4D59-82D5-1C6CC38B03DD}">
      <dsp:nvSpPr>
        <dsp:cNvPr id="0" name=""/>
        <dsp:cNvSpPr/>
      </dsp:nvSpPr>
      <dsp:spPr>
        <a:xfrm>
          <a:off x="3837735" y="1169895"/>
          <a:ext cx="788104" cy="788104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3837735" y="1169895"/>
        <a:ext cx="788104" cy="788104"/>
      </dsp:txXfrm>
    </dsp:sp>
    <dsp:sp modelId="{0D96D77B-AB9C-42F9-9FA2-A89E21258C3E}">
      <dsp:nvSpPr>
        <dsp:cNvPr id="0" name=""/>
        <dsp:cNvSpPr/>
      </dsp:nvSpPr>
      <dsp:spPr>
        <a:xfrm>
          <a:off x="4736174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736174" y="884547"/>
        <a:ext cx="1358800" cy="1358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9811D0-1178-4800-AD2F-EA84FF35EFAE}">
      <dsp:nvSpPr>
        <dsp:cNvPr id="0" name=""/>
        <dsp:cNvSpPr/>
      </dsp:nvSpPr>
      <dsp:spPr>
        <a:xfrm>
          <a:off x="0" y="464019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545C4-56AB-428D-B4E9-BDF71CE84C69}">
      <dsp:nvSpPr>
        <dsp:cNvPr id="0" name=""/>
        <dsp:cNvSpPr/>
      </dsp:nvSpPr>
      <dsp:spPr>
        <a:xfrm>
          <a:off x="404517" y="6459"/>
          <a:ext cx="80903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sz="3100" kern="1200" dirty="0">
            <a:solidFill>
              <a:srgbClr val="00B050"/>
            </a:solidFill>
          </a:endParaRPr>
        </a:p>
      </dsp:txBody>
      <dsp:txXfrm>
        <a:off x="404517" y="6459"/>
        <a:ext cx="8090343" cy="915120"/>
      </dsp:txXfrm>
    </dsp:sp>
    <dsp:sp modelId="{C39F7915-D42E-4D17-AF03-090564333160}">
      <dsp:nvSpPr>
        <dsp:cNvPr id="0" name=""/>
        <dsp:cNvSpPr/>
      </dsp:nvSpPr>
      <dsp:spPr>
        <a:xfrm>
          <a:off x="0" y="1870179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6BA56-1375-4F90-8A25-356D0DDAF751}">
      <dsp:nvSpPr>
        <dsp:cNvPr id="0" name=""/>
        <dsp:cNvSpPr/>
      </dsp:nvSpPr>
      <dsp:spPr>
        <a:xfrm>
          <a:off x="419453" y="1412619"/>
          <a:ext cx="807624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sz="3100" kern="1200" dirty="0"/>
        </a:p>
      </dsp:txBody>
      <dsp:txXfrm>
        <a:off x="419453" y="1412619"/>
        <a:ext cx="8076244" cy="915120"/>
      </dsp:txXfrm>
    </dsp:sp>
    <dsp:sp modelId="{AB0663AC-66F0-48FB-82D0-6081D3824657}">
      <dsp:nvSpPr>
        <dsp:cNvPr id="0" name=""/>
        <dsp:cNvSpPr/>
      </dsp:nvSpPr>
      <dsp:spPr>
        <a:xfrm>
          <a:off x="0" y="3276340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171CE-F33D-4F8A-87A9-37A131D2A09D}">
      <dsp:nvSpPr>
        <dsp:cNvPr id="0" name=""/>
        <dsp:cNvSpPr/>
      </dsp:nvSpPr>
      <dsp:spPr>
        <a:xfrm>
          <a:off x="404517" y="2818780"/>
          <a:ext cx="80903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sz="3100" kern="1200" dirty="0">
            <a:solidFill>
              <a:srgbClr val="00B050"/>
            </a:solidFill>
          </a:endParaRPr>
        </a:p>
      </dsp:txBody>
      <dsp:txXfrm>
        <a:off x="404517" y="2818780"/>
        <a:ext cx="8090343" cy="9151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FF36B7-33F4-47AF-94D7-19034384B5F3}">
      <dsp:nvSpPr>
        <dsp:cNvPr id="0" name=""/>
        <dsp:cNvSpPr/>
      </dsp:nvSpPr>
      <dsp:spPr>
        <a:xfrm>
          <a:off x="0" y="56628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3AEF3-B855-4C69-83CC-1B7F4B5B1FDD}">
      <dsp:nvSpPr>
        <dsp:cNvPr id="0" name=""/>
        <dsp:cNvSpPr/>
      </dsp:nvSpPr>
      <dsp:spPr>
        <a:xfrm>
          <a:off x="388620" y="64439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64439"/>
        <a:ext cx="5440680" cy="1003680"/>
      </dsp:txXfrm>
    </dsp:sp>
    <dsp:sp modelId="{6D9C6487-ED6F-42E3-A4FF-7A96A44A90C8}">
      <dsp:nvSpPr>
        <dsp:cNvPr id="0" name=""/>
        <dsp:cNvSpPr/>
      </dsp:nvSpPr>
      <dsp:spPr>
        <a:xfrm>
          <a:off x="0" y="210852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18196-5892-4CBB-874E-473790266511}">
      <dsp:nvSpPr>
        <dsp:cNvPr id="0" name=""/>
        <dsp:cNvSpPr/>
      </dsp:nvSpPr>
      <dsp:spPr>
        <a:xfrm>
          <a:off x="388620" y="160668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1606680"/>
        <a:ext cx="5440680" cy="1003680"/>
      </dsp:txXfrm>
    </dsp:sp>
    <dsp:sp modelId="{228743AE-3B5B-4DB0-985F-63447C920C29}">
      <dsp:nvSpPr>
        <dsp:cNvPr id="0" name=""/>
        <dsp:cNvSpPr/>
      </dsp:nvSpPr>
      <dsp:spPr>
        <a:xfrm>
          <a:off x="0" y="365076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9989F-640C-4EA7-8519-1559D4D350B7}">
      <dsp:nvSpPr>
        <dsp:cNvPr id="0" name=""/>
        <dsp:cNvSpPr/>
      </dsp:nvSpPr>
      <dsp:spPr>
        <a:xfrm>
          <a:off x="388620" y="314892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3148920"/>
        <a:ext cx="5440680" cy="10036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348F33-D638-4542-AF05-C90FFD6C69E7}">
      <dsp:nvSpPr>
        <dsp:cNvPr id="0" name=""/>
        <dsp:cNvSpPr/>
      </dsp:nvSpPr>
      <dsp:spPr>
        <a:xfrm>
          <a:off x="0" y="0"/>
          <a:ext cx="8229600" cy="719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0"/>
        <a:ext cx="8229600" cy="7194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DD1FE2-3ABC-48B0-B3E5-07F03B1177E0}">
      <dsp:nvSpPr>
        <dsp:cNvPr id="0" name=""/>
        <dsp:cNvSpPr/>
      </dsp:nvSpPr>
      <dsp:spPr>
        <a:xfrm>
          <a:off x="2819400" y="2176020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F15E6-74C3-48AC-8537-02F7DBB03BFC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B1683-3289-47D0-901A-B6ED2DBC5AC7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1524000" y="3276600"/>
        <a:ext cx="3048000" cy="762000"/>
      </dsp:txXfrm>
    </dsp:sp>
    <dsp:sp modelId="{666DF121-5406-4EFB-9DA0-C1BB0937BE68}">
      <dsp:nvSpPr>
        <dsp:cNvPr id="0" name=""/>
        <dsp:cNvSpPr/>
      </dsp:nvSpPr>
      <dsp:spPr>
        <a:xfrm>
          <a:off x="2820142" y="1296149"/>
          <a:ext cx="2785571" cy="1143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820142" y="1296149"/>
        <a:ext cx="2785571" cy="1143000"/>
      </dsp:txXfrm>
    </dsp:sp>
    <dsp:sp modelId="{4C181DCC-13FC-4767-9BC5-C899B4DB6AB7}">
      <dsp:nvSpPr>
        <dsp:cNvPr id="0" name=""/>
        <dsp:cNvSpPr/>
      </dsp:nvSpPr>
      <dsp:spPr>
        <a:xfrm>
          <a:off x="3468211" y="2448267"/>
          <a:ext cx="1829051" cy="1143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468211" y="2448267"/>
        <a:ext cx="1829051" cy="1143000"/>
      </dsp:txXfrm>
    </dsp:sp>
    <dsp:sp modelId="{C68F9EA2-B768-4010-ABA1-8A1FE9D1DE6B}">
      <dsp:nvSpPr>
        <dsp:cNvPr id="0" name=""/>
        <dsp:cNvSpPr/>
      </dsp:nvSpPr>
      <dsp:spPr>
        <a:xfrm>
          <a:off x="2539999" y="115213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CF7DEC-83F6-46A7-8113-FBBB77218984}">
      <dsp:nvSpPr>
        <dsp:cNvPr id="0" name=""/>
        <dsp:cNvSpPr/>
      </dsp:nvSpPr>
      <dsp:spPr>
        <a:xfrm>
          <a:off x="0" y="2867"/>
          <a:ext cx="3908051" cy="5141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0" y="2867"/>
        <a:ext cx="3908051" cy="5141252"/>
      </dsp:txXfrm>
    </dsp:sp>
    <dsp:sp modelId="{6004644F-B65F-4494-B412-10124A4B8E08}">
      <dsp:nvSpPr>
        <dsp:cNvPr id="0" name=""/>
        <dsp:cNvSpPr/>
      </dsp:nvSpPr>
      <dsp:spPr>
        <a:xfrm>
          <a:off x="4300860" y="0"/>
          <a:ext cx="3908051" cy="5144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4300860" y="0"/>
        <a:ext cx="3908051" cy="514411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37CB64-27BB-4AF6-B05B-9FAA7087A5B2}">
      <dsp:nvSpPr>
        <dsp:cNvPr id="0" name=""/>
        <dsp:cNvSpPr/>
      </dsp:nvSpPr>
      <dsp:spPr>
        <a:xfrm>
          <a:off x="0" y="215"/>
          <a:ext cx="8229600" cy="10663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215"/>
        <a:ext cx="8229600" cy="1066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A6272-7E7B-44C0-93C8-E5224CA7A4BF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DD5D4-285C-4205-9ED9-61933B5B33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D0162-29B8-4A7D-B4D6-9B89207232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13B8DB-AC23-4649-B304-5362F92417AF}" type="datetimeFigureOut">
              <a:rPr lang="ru-RU" smtClean="0"/>
              <a:pPr/>
              <a:t>07.11.2017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hyperlink" Target="http://natalia.appmat.ru/c&amp;c++/lezione10.php" TargetMode="Externa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0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92D050"/>
                </a:solidFill>
              </a:rPr>
              <a:t>МИНИСТЕРСТВО ОБРАЗОВАНИЯ И НАУКИ КРАСНОДАРСКОГО КРАЯ</a:t>
            </a:r>
            <a:endParaRPr lang="ru-RU" dirty="0" smtClean="0">
              <a:solidFill>
                <a:srgbClr val="92D050"/>
              </a:solidFill>
            </a:endParaRPr>
          </a:p>
          <a:p>
            <a:pPr algn="ctr"/>
            <a:r>
              <a:rPr lang="ru-RU" b="1" dirty="0" smtClean="0">
                <a:solidFill>
                  <a:srgbClr val="92D050"/>
                </a:solidFill>
              </a:rPr>
              <a:t>Государственное автономное образовательное учреждение </a:t>
            </a:r>
            <a:endParaRPr lang="ru-RU" dirty="0" smtClean="0">
              <a:solidFill>
                <a:srgbClr val="92D050"/>
              </a:solidFill>
            </a:endParaRPr>
          </a:p>
          <a:p>
            <a:pPr algn="ctr"/>
            <a:r>
              <a:rPr lang="ru-RU" b="1" dirty="0" smtClean="0">
                <a:solidFill>
                  <a:srgbClr val="92D050"/>
                </a:solidFill>
              </a:rPr>
              <a:t>среднего профессионального образования</a:t>
            </a:r>
            <a:endParaRPr lang="ru-RU" dirty="0" smtClean="0">
              <a:solidFill>
                <a:srgbClr val="92D050"/>
              </a:solidFill>
            </a:endParaRPr>
          </a:p>
          <a:p>
            <a:pPr algn="ctr"/>
            <a:r>
              <a:rPr lang="ru-RU" b="1" dirty="0" smtClean="0">
                <a:solidFill>
                  <a:srgbClr val="92D050"/>
                </a:solidFill>
              </a:rPr>
              <a:t>«Новороссийский колледж строительства и экономики»</a:t>
            </a:r>
            <a:endParaRPr lang="ru-RU" dirty="0" smtClean="0">
              <a:solidFill>
                <a:srgbClr val="92D050"/>
              </a:solidFill>
            </a:endParaRPr>
          </a:p>
          <a:p>
            <a:pPr algn="ctr"/>
            <a:r>
              <a:rPr lang="ru-RU" b="1" dirty="0" smtClean="0">
                <a:solidFill>
                  <a:srgbClr val="92D050"/>
                </a:solidFill>
              </a:rPr>
              <a:t>Краснодарского края</a:t>
            </a:r>
            <a:endParaRPr lang="ru-RU" dirty="0" smtClean="0">
              <a:solidFill>
                <a:srgbClr val="92D050"/>
              </a:solidFill>
            </a:endParaRPr>
          </a:p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844824"/>
            <a:ext cx="79928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Презентация по дисциплине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«МДК 01.01. Системное программирование</a:t>
            </a:r>
            <a:r>
              <a:rPr lang="ru-RU" sz="2600" b="1" dirty="0" smtClean="0">
                <a:latin typeface="GOST type B" pitchFamily="34" charset="0"/>
                <a:cs typeface="Italic" pitchFamily="2" charset="0"/>
              </a:rPr>
              <a:t> 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»</a:t>
            </a:r>
          </a:p>
          <a:p>
            <a:pPr algn="ctr"/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На тему: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«Класс, как тип данных языка С++»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для специальности </a:t>
            </a: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09.02.03 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«Программирование в компьютерных системах»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Преподаватель: Белова С.В.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Свойства класса: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23528" y="188640"/>
          <a:ext cx="822960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507288" cy="47297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i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Инкапсуляция — это процесс отделения друг от друга элементов объекта, определяющих его устройство и поведение; инкапсуляция служит для того, чтобы изолировать контрактные обязательства абстракции от их реализации.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Преимущество инкапсуляции для разработчика в том, что он   может открыть те члены класса, которые будут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оставаться статичными, или неизменяемыми,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скрыв внутреннюю организацию класса,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более динамичную и в большей степени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подверженную изменениям.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3048000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Можно явно указать режим доступа к элементам класса с помощью спецификаторов: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484784"/>
          <a:ext cx="8208912" cy="514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39552" y="260648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48478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В C++ существует множество способов определения (создания) объектов.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В частности, объект может быть создан: 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467544" y="2420888"/>
          <a:ext cx="820891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39552" y="260648"/>
          <a:ext cx="8291264" cy="845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229600" cy="432511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В объявлении класса невозможно указать начальные значения данных-членов. И поэтому после создания объекта эти значения оказываются неопределёнными. Объекты приходится дополнительно инициализировать, присваивая значения данным-членам класса с помощью специальной функции – конструктора.</a:t>
            </a:r>
          </a:p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Конструктор – функция – член класса, которая инициализирует элементы класса и выделяет память под созданный объект. Свойства: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всегда находится в открытой области класса ;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имеет имя класса..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95536" y="332656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363272" cy="4801720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 – это функция-член класса  с именем  класса и знаком ~ перед ним. Она используется для разрушения значения класса  непосредственно перед разрушением содержащего их объекта. Деструктор не имеет параметров и возвращаемого типа.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Деструкторы автоматически вызываются, когда :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автоматический или временный объект уходит из области действия; 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завершается программа (для статически сконструированных объектов); 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используется операция </a:t>
            </a:r>
            <a:r>
              <a:rPr lang="ru-RU" b="1" u="sng" dirty="0" err="1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  <a:hlinkClick r:id="rId7"/>
              </a:rPr>
              <a:t>delete</a:t>
            </a:r>
            <a:r>
              <a:rPr lang="ru-RU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для объектов размещенных операцией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  <a:hlinkClick r:id="rId7"/>
              </a:rPr>
              <a:t>new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2420888"/>
          <a:ext cx="77724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363272" cy="64087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с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lass Sum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public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x,y,s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       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элементы объявлены в открытой области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(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x1,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y1)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//конструктор класса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x=x1;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y=y1;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summa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();                         // прототип функции вычисления суммы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~Sum (){};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    //деструктор класса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Sum:: summa()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//описание тела функции в области видимости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s=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x+y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cout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&lt;&lt; s;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main ()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                             // создан объект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sum. summa();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// вычисление суммы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Задачи: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1. Образовательные: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Обобщение знаний по семантике языка С++, объявлению класса, его свойствах и особенностях описания.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2. Воспитательные: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Формирование информационной культуры, понятия о типах данных языка С++.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3. Развивающие: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Развитие навыков усвоения теоретического материала.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5904656" cy="1008112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Элементы и методы класса.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Спецификаторы. Свойства класса.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Italic" pitchFamily="2" charset="0"/>
                <a:cs typeface="Italic" pitchFamily="2" charset="0"/>
              </a:rPr>
              <a:t> 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Italic" pitchFamily="2" charset="0"/>
              <a:cs typeface="Italic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</a:t>
            </a:r>
            <a:endParaRPr lang="ru-RU" sz="5400" b="1" dirty="0">
              <a:solidFill>
                <a:srgbClr val="00B050"/>
              </a:solidFill>
              <a:latin typeface="GOST type B" pitchFamily="34" charset="0"/>
              <a:ea typeface="DejaVu Sans" pitchFamily="34" charset="2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2699792" cy="25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softEdge">
            <a:bevelT w="114300" prst="hardEdge"/>
            <a:bevelB w="114300" prst="artDeco"/>
          </a:sp3d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229600" cy="5837280"/>
          </a:xfrm>
        </p:spPr>
        <p:txBody>
          <a:bodyPr>
            <a:normAutofit lnSpcReduction="10000"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b="1" dirty="0" smtClean="0">
                <a:latin typeface="Italic" pitchFamily="2" charset="0"/>
                <a:cs typeface="Italic" pitchFamily="2" charset="0"/>
              </a:rPr>
              <a:t> 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 — это не только модный термин не только новый синтаксис или новый интерфейс прикладного программирования (API). ООП — это целый набор концепций и идей, позволяющих осмыслить задачу, стоящую при разработке компьютерной программы, а затем найти путь к ее решению более понятным, а значит, и более эффективным способом.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67544" y="260648"/>
          <a:ext cx="8280920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1628800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Классы в объектно-ориентированном программировании имеют несколько различных форм и используются для разных целей. Следующие категории охватывают большую часть классов: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1403648" y="3068960"/>
          <a:ext cx="6096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29600" cy="5981296"/>
          </a:xfrm>
        </p:spPr>
        <p:txBody>
          <a:bodyPr>
            <a:normAutofit/>
          </a:bodyPr>
          <a:lstStyle/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Класс-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структурированный тип данных, включающий в себя в качестве элементов типизированные данные и функции, применяемые по отношению к этим данным.</a:t>
            </a:r>
          </a:p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ключевое слово, обозначающее данный тип данных, формат: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&lt;имя&gt;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{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 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};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691680" y="3501008"/>
          <a:ext cx="6096000" cy="31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075240" cy="413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301608" cy="46805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считается объявленным даже тогда, когда в нём полностью отсутствует информация о членах класса (пустой список членов класса). Неименованный класс с пустым множеством членов - уже класс! </a:t>
            </a:r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может быть безымянным</a:t>
            </a:r>
            <a:r>
              <a:rPr lang="ru-RU" sz="4700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. </a:t>
            </a:r>
            <a:endParaRPr lang="ru-RU" sz="4700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703840" y="4077072"/>
            <a:ext cx="2440159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Спецификаторы доступа классов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373616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Элементы и методы класса могут быть: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23528" y="2492896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35280" cy="485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8147248" cy="5400600"/>
          </a:xfrm>
        </p:spPr>
        <p:txBody>
          <a:bodyPr>
            <a:noAutofit/>
          </a:bodyPr>
          <a:lstStyle/>
          <a:p>
            <a:pPr marL="0" indent="274320" algn="just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Закрытые члены класса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недоступны даже в производном классе, если только он не объявлен как дружественный. По умолчанию все члены класса считаются закрытыми и доступ к ним могут получить только функции - члены этого  же класса.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179</TotalTime>
  <Words>615</Words>
  <Application>Microsoft Office PowerPoint</Application>
  <PresentationFormat>Экран (4:3)</PresentationFormat>
  <Paragraphs>114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Справедливость</vt:lpstr>
      <vt:lpstr>Слайд 1</vt:lpstr>
      <vt:lpstr>Слайд 2</vt:lpstr>
      <vt:lpstr>Объектно-ориентированное программирование</vt:lpstr>
      <vt:lpstr>Слайд 4</vt:lpstr>
      <vt:lpstr>Слайд 5</vt:lpstr>
      <vt:lpstr>Слайд 6</vt:lpstr>
      <vt:lpstr> </vt:lpstr>
      <vt:lpstr>Спецификаторы доступа классов </vt:lpstr>
      <vt:lpstr> </vt:lpstr>
      <vt:lpstr>Свойства класса:</vt:lpstr>
      <vt:lpstr>Слайд 11</vt:lpstr>
      <vt:lpstr>  Можно явно указать режим доступа к элементам класса с помощью спецификаторов:  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КЛАССЫ</dc:title>
  <dc:creator>user</dc:creator>
  <cp:lastModifiedBy>belova</cp:lastModifiedBy>
  <cp:revision>42</cp:revision>
  <dcterms:created xsi:type="dcterms:W3CDTF">2013-04-06T05:50:42Z</dcterms:created>
  <dcterms:modified xsi:type="dcterms:W3CDTF">2017-11-07T10:45:45Z</dcterms:modified>
</cp:coreProperties>
</file>