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1" r:id="rId4"/>
    <p:sldId id="256" r:id="rId5"/>
    <p:sldId id="257" r:id="rId6"/>
    <p:sldId id="270" r:id="rId7"/>
    <p:sldId id="258" r:id="rId8"/>
    <p:sldId id="265" r:id="rId9"/>
    <p:sldId id="268" r:id="rId10"/>
    <p:sldId id="267" r:id="rId11"/>
    <p:sldId id="266" r:id="rId12"/>
    <p:sldId id="264" r:id="rId13"/>
    <p:sldId id="259" r:id="rId14"/>
    <p:sldId id="260" r:id="rId15"/>
    <p:sldId id="261" r:id="rId16"/>
    <p:sldId id="263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Классный час в гр. Р-21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\\srv2\teachers_nkse\Сысина Г.А\0  КЛАССНОЕ  РУКОВОДСТВО  Р-21 18-19г\КЛ ЧАСЫ\крым 15.03.19\1426524592_kr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632848" cy="566218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\\srv2\teachers_nkse\Сысина Г.А\0  КЛАССНОЕ  РУКОВОДСТВО  Р-21 18-19г\КЛ ЧАСЫ\крым 15.03.19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\\srv2\teachers_nkse\Сысина Г.А\0  КЛАССНОЕ  РУКОВОДСТВО  Р-21 18-19г\КЛ ЧАСЫ\крым 15.03.19\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\\srv2\teachers_nkse\Сысина Г.А\0  КЛАССНОЕ  РУКОВОДСТВО  Р-21 18-19г\КЛ ЧАСЫ\крым 15.03.19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\\srv2\teachers_nkse\Сысина Г.А\0  КЛАССНОЕ  РУКОВОДСТВО  Р-21 18-19г\КЛ ЧАСЫ\крым 15.03.19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\\srv2\teachers_nkse\Сысина Г.А\0  КЛАССНОЕ  РУКОВОДСТВО  Р-21 18-19г\КЛ ЧАСЫ\крым 15.03.19\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\\srv2\teachers_nkse\Сысина Г.А\0  КЛАССНОЕ  РУКОВОДСТВО  Р-21 18-19г\КЛ ЧАСЫ\крым 15.03.19\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\\srv2\teachers_nkse\Сысина Г.А\0  КЛАССНОЕ  РУКОВОДСТВО  Р-21 18-19г\КЛ ЧАСЫ\крым 15.03.19\slide_1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\\srv2\teachers_nkse\Сысина Г.А\0  КЛАССНОЕ  РУКОВОДСТВО  Р-21 18-19г\КЛ ЧАСЫ\крым 15.03.19\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srv2\teachers_nkse\Сысина Г.А\0  КЛАССНОЕ  РУКОВОДСТВО  Р-21 18-19г\КЛ ЧАСЫ\крым 15.03.19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184" y="657537"/>
            <a:ext cx="9185184" cy="62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srv2\teachers_nkse\Сысина Г.А\0  КЛАССНОЕ  РУКОВОДСТВО  Р-21 18-19г\КЛ ЧАСЫ\крым 15.03.19\Сним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544" y="836712"/>
            <a:ext cx="9226544" cy="5470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\\srv2\teachers_nkse\Сысина Г.А\0  КЛАССНОЕ  РУКОВОДСТВО  Р-21 18-19г\КЛ ЧАСЫ\крым 15.03.19\b09b896dd99a5547f8096ddf4f1e48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3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\\srv2\teachers_nkse\Сысина Г.А\0  КЛАССНОЕ  РУКОВОДСТВО  Р-21 18-19г\КЛ ЧАСЫ\крым 15.03.19\imq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387"/>
            <a:ext cx="6660232" cy="684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\\srv2\teachers_nkse\Сысина Г.А\0  КЛАССНОЕ  РУКОВОДСТВО  Р-21 18-19г\КЛ ЧАСЫ\крым 15.03.19\slide_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\\srv2\teachers_nkse\Сысина Г.А\0  КЛАССНОЕ  РУКОВОДСТВО  Р-21 18-19г\КЛ ЧАСЫ\крым 15.03.19\slide_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\\srv2\teachers_nkse\Сысина Г.А\0  КЛАССНОЕ  РУКОВОДСТВО  Р-21 18-19г\КЛ ЧАСЫ\крым 15.03.19\slide_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\\srv2\teachers_nkse\Сысина Г.А\0  КЛАССНОЕ  РУКОВОДСТВО  Р-21 18-19г\КЛ ЧАСЫ\крым 15.03.19\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Классный час в гр. Р-21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Сысина Галина Александровна</dc:creator>
  <cp:lastModifiedBy>SYSINA</cp:lastModifiedBy>
  <cp:revision>6</cp:revision>
  <dcterms:created xsi:type="dcterms:W3CDTF">2019-03-16T07:38:43Z</dcterms:created>
  <dcterms:modified xsi:type="dcterms:W3CDTF">2019-04-09T07:06:02Z</dcterms:modified>
</cp:coreProperties>
</file>