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3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8" r:id="rId19"/>
    <p:sldId id="279" r:id="rId20"/>
    <p:sldId id="272" r:id="rId21"/>
    <p:sldId id="273" r:id="rId22"/>
    <p:sldId id="274" r:id="rId23"/>
    <p:sldId id="275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00CC99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89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6090-23D8-4BD0-9F44-2F12B856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AE59-4EDF-454A-B1CE-BF21D5791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C9968-D44D-4589-BD0B-DA1BE654C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0AFB4-4469-4E59-B2EC-A093B4514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D077F-5B88-49B1-8FCA-13BD65EA7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46E0-7833-468B-B9A6-104DC888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C3363-DD25-4CE7-869A-26412C63F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A0F3-C774-4825-B589-FB240B4A9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C562-A4D4-49FB-92EF-289131AFB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2BCA-349D-4A7F-A6FA-594514FA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FCDB-C80B-412C-B04A-DB7806894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7B8D-2B55-45C0-ABB5-B335E2A7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8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9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9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9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9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9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379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AB0DAC3-049E-458D-8149-96B314005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Кодирование и обработка звуковой информации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0439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автономное образовательное учреждение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среднего профессионального образования Краснодарского края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«Новороссийский колледж строительства и экономики»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395288" y="5105400"/>
            <a:ext cx="8424862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900" kern="12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 по дисциплине: «Основы теории информации»</a:t>
            </a:r>
          </a:p>
          <a:p>
            <a:pPr algn="l"/>
            <a:r>
              <a:rPr lang="ru-RU" sz="2900" kern="12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специальности 09.02.05 «Прикладная информатика (по отраслям)»</a:t>
            </a:r>
          </a:p>
          <a:p>
            <a:pPr algn="l"/>
            <a:r>
              <a:rPr lang="ru-RU" sz="2900" kern="12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Преподаватель Ильичева Т.Е.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18487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чтобы компьютер мог обрабатывать звук, непрерывный звуковой сигнал должен быть преобразован в цифровую дискретную форму с помощью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временной дискретизации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redinfo16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79388" y="1125538"/>
            <a:ext cx="87487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записи аналогового звука и его преобразования в цифровую форму используется микрофон, подключенный к звуковой плате. Качество полученного цифрового звука зависит от количества измерений уровня громкости звука в единицу времени, т. е.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частоты дискретизации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Чем большее количество измерений производится за 1 секунду (чем больше частота дискретизации), тем точнее "лесенка" цифрового звукового сигнала повторяет кривую диалогового сигнала.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цифрового звука: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Частота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Глубина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Частота дискретизации звука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это количество измерений громкости звука за одну секунду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дискретизации звука может лежать в диапазоне от 8000 до 48 000 измерений громкости звука за одну секунду. (Гц)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Глубина кодирования звука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это количество информации, которое необходимо для кодирования дискретных уровней громкости цифрового звука.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известна глубина кодирования, то количество уровней громкости цифрового звука можно рассчитать по формуле </a:t>
            </a:r>
            <a:r>
              <a:rPr lang="ru-RU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 = 2</a:t>
            </a:r>
            <a:r>
              <a:rPr lang="ru-RU" sz="4000" baseline="30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Пусть глубина кодирования звука составляет 16 битов, тогда количество уровней громкости звука равно: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N = 2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= 65 536.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Режимы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 l="15897" t="35570" r="14893" b="14313"/>
          <a:stretch>
            <a:fillRect/>
          </a:stretch>
        </p:blipFill>
        <p:spPr>
          <a:xfrm>
            <a:off x="250825" y="836613"/>
            <a:ext cx="8713788" cy="4633912"/>
          </a:xfrm>
        </p:spPr>
      </p:pic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5292725" y="4149725"/>
            <a:ext cx="647700" cy="576263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596188" y="4149725"/>
            <a:ext cx="576262" cy="576263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203575" y="4221163"/>
            <a:ext cx="647700" cy="576262"/>
          </a:xfrm>
          <a:prstGeom prst="ellips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Цели: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Познакомить с различными видами кодирования и обработки звуковой информации.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Задачи: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Рассмотреть различные режимы звуковых файлов.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Качество оцифрованного звука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больше частота и глубина дискретизации звука, тем более качественным будет звучание оцифрованного звука.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Самое низкое качество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оцифрованного звука, соответствующее качеству телефонной связи, получается при частоте дискретизации 8000 раз в секунду, глубине дискретизации 8 битов и записи одной звуковой дорожки (режим "моно").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Самое высокое качество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оцифрованного звука, соответствующее качеству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аудио-CD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достигается при частоте дискретизации 48 000 раз в секунду, глубине дискретизации 16 битов и записи двух звуковых дорожек (режим "стерео").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978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файла (бит) =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частота (Гц) *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глубина (бит) *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(сек) *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 (моно = 1, стерео = 2)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2499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Звуковые редакторы позволяют не только записывать и воспроизводить звук, но и редактировать его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63230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Звуковые редакторы позволяют изменять качество цифрового звука и объем звукового файла путем изменения частоты дискретизации и глубины кодирования. Оцифрованный звук можно сохранять без сжатия в звуковых файлах в универсальном формате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WAV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или в формате со сжатием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МР3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88" y="1714500"/>
            <a:ext cx="578643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 l="8005" t="13933" r="13252" b="12971"/>
          <a:stretch>
            <a:fillRect/>
          </a:stretch>
        </p:blipFill>
        <p:spPr>
          <a:xfrm>
            <a:off x="179388" y="481013"/>
            <a:ext cx="8713787" cy="600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Звук – это волна с непрерывно меняющейся </a:t>
            </a:r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амплитудой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частотой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больше амплитуда, тем громче звук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больше частота, тем больше 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 l="43056" t="37964" r="7881" b="16707"/>
          <a:stretch>
            <a:fillRect/>
          </a:stretch>
        </p:blipFill>
        <p:spPr>
          <a:xfrm>
            <a:off x="395288" y="692150"/>
            <a:ext cx="8353425" cy="566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Человеческое ухо воспринимает звук с частотой от 20 колебаний в секунду (низкий звук)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20 000 колебаний в секунду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(высокий звук).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измерения громкости звука применяется специальная единица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"децибел"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1" name="Group 121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069649"/>
        </p:xfrm>
        <a:graphic>
          <a:graphicData uri="http://schemas.openxmlformats.org/drawingml/2006/table">
            <a:tbl>
              <a:tblPr/>
              <a:tblGrid>
                <a:gridCol w="5595938"/>
                <a:gridCol w="2633662"/>
              </a:tblGrid>
              <a:tr h="8366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Звук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Громкость в децибелах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Нижний предел чувствительности человеческого уха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Шорох листьев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Разговор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Гудок автомобиля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Реактивный двигатель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Болевой порог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195</TotalTime>
  <Words>417</Words>
  <Application>Microsoft Office PowerPoint</Application>
  <PresentationFormat>Экран (4:3)</PresentationFormat>
  <Paragraphs>41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Wingdings</vt:lpstr>
      <vt:lpstr>Calibri</vt:lpstr>
      <vt:lpstr>Times New Roman</vt:lpstr>
      <vt:lpstr>Круги</vt:lpstr>
      <vt:lpstr>Кодирование и обработка звуковой информации</vt:lpstr>
      <vt:lpstr>Слайд 2</vt:lpstr>
      <vt:lpstr>Слайд 3</vt:lpstr>
      <vt:lpstr>Звук – это волна с непрерывно меняющейся амплитудой и частотой</vt:lpstr>
      <vt:lpstr>Чем больше амплитуда, тем громче звук Чем больше частота, тем больше тон</vt:lpstr>
      <vt:lpstr>Слайд 6</vt:lpstr>
      <vt:lpstr>Человеческое ухо воспринимает звук с частотой от 20 колебаний в секунду (низкий звук)  до 20 000 колебаний в секунду  (высокий звук).</vt:lpstr>
      <vt:lpstr>Для измерения громкости звука применяется специальная единица "децибел" (дбл) </vt:lpstr>
      <vt:lpstr>Слайд 9</vt:lpstr>
      <vt:lpstr>Для того чтобы компьютер мог обрабатывать звук, непрерывный звуковой сигнал должен быть преобразован в цифровую дискретную форму с помощью временной дискретизации. </vt:lpstr>
      <vt:lpstr>Слайд 11</vt:lpstr>
      <vt:lpstr>Для записи аналогового звука и его преобразования в цифровую форму используется микрофон, подключенный к звуковой плате. Качество полученного цифрового звука зависит от количества измерений уровня громкости звука в единицу времени, т. е. частоты дискретизации. Чем большее количество измерений производится за 1 секунду (чем больше частота дискретизации), тем точнее "лесенка" цифрового звукового сигнала повторяет кривую диалогового сигнала.</vt:lpstr>
      <vt:lpstr>Характеристика цифрового звука: 1. Частота 2. Глубина</vt:lpstr>
      <vt:lpstr>Частота дискретизации звука - это количество измерений громкости звука за одну секунду </vt:lpstr>
      <vt:lpstr>Частота дискретизации звука может лежать в диапазоне от 8000 до 48 000 измерений громкости звука за одну секунду. (Гц)</vt:lpstr>
      <vt:lpstr>Глубина кодирования звука - это количество информации, которое необходимо для кодирования дискретных уровней громкости цифрового звука.</vt:lpstr>
      <vt:lpstr>Если известна глубина кодирования, то количество уровней громкости цифрового звука можно рассчитать по формуле N = 2I. Пусть глубина кодирования звука составляет 16 битов, тогда количество уровней громкости звука равно: N = 2I = 216 = 65 536. </vt:lpstr>
      <vt:lpstr>Режимы</vt:lpstr>
      <vt:lpstr>Слайд 19</vt:lpstr>
      <vt:lpstr>Качество оцифрованного звука</vt:lpstr>
      <vt:lpstr>Чем больше частота и глубина дискретизации звука, тем более качественным будет звучание оцифрованного звука. </vt:lpstr>
      <vt:lpstr>Самое низкое качество оцифрованного звука, соответствующее качеству телефонной связи, получается при частоте дискретизации 8000 раз в секунду, глубине дискретизации 8 битов и записи одной звуковой дорожки (режим "моно").   Самое высокое качество оцифрованного звука, соответствующее качеству аудио-CD, достигается при частоте дискретизации 48 000 раз в секунду, глубине дискретизации 16 битов и записи двух звуковых дорожек (режим "стерео").</vt:lpstr>
      <vt:lpstr>Объем файла (бит) =  частота (Гц) * глубина (бит) *  время (сек) *  режим (моно = 1, стерео = 2)</vt:lpstr>
      <vt:lpstr>Звуковые редакторы позволяют не только записывать и воспроизводить звук, но и редактировать его </vt:lpstr>
      <vt:lpstr>Звуковые редакторы позволяют изменять качество цифрового звука и объем звукового файла путем изменения частоты дискретизации и глубины кодирования. Оцифрованный звук можно сохранять без сжатия в звуковых файлах в универсальном формате WAV или в формате со сжатием МР3.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 обработка звуковой информации</dc:title>
  <dc:creator>User</dc:creator>
  <cp:lastModifiedBy>ilijova</cp:lastModifiedBy>
  <cp:revision>6</cp:revision>
  <dcterms:created xsi:type="dcterms:W3CDTF">2009-10-18T07:41:20Z</dcterms:created>
  <dcterms:modified xsi:type="dcterms:W3CDTF">2019-06-05T05:34:56Z</dcterms:modified>
</cp:coreProperties>
</file>