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Горизонтальный и вертикальный анализ баланса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625624"/>
          </a:xfrm>
        </p:spPr>
        <p:txBody>
          <a:bodyPr/>
          <a:lstStyle/>
          <a:p>
            <a:r>
              <a:rPr lang="ru-RU" dirty="0" smtClean="0"/>
              <a:t>Преподаватель Грибова И.Н.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Горизонтальный анализ бухгалтерского баланса по ОАО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4783"/>
          <a:ext cx="8229600" cy="52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028700"/>
                <a:gridCol w="1028700"/>
                <a:gridCol w="1028700"/>
                <a:gridCol w="1028700"/>
                <a:gridCol w="1101436"/>
                <a:gridCol w="955964"/>
              </a:tblGrid>
              <a:tr h="721111"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начало предыдущего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года (база расчета)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начало отчетного 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конец отчетного периода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07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3280">
                <a:tc gridSpan="7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Актив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3280">
                <a:tc gridSpan="7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Внеоборотные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активы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328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Нематериальные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активы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1762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328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средства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78190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85546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85688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157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Доходные вложения в материальные ценности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902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760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628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157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Долгосрочные финансовые вложения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157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Отложенные налоговые активы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264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354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2157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Прочие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внеоборотные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активы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6476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664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328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 по разделу 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81574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Горизонтальный анализ бухгалтерского баланса по ОАО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76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начало предыдущего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года (база расчета)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начало отчетного 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конец отчетного периода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381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 Оборотные активы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Запасы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23125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24572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20815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НДС по приобретенным ценностям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462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2386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238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Дебиторская задолженность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23969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27733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57101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Краткосрочные  финансовые вложения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7070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Денежные средства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21060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27839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37255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Прочие оборотные активы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401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930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 по разделу 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76087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Баланс 1 + 2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157661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Горизонтальный анализ бухгалтерского баланса по ОАО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600"/>
                <a:gridCol w="936104"/>
                <a:gridCol w="864096"/>
                <a:gridCol w="1224136"/>
                <a:gridCol w="864096"/>
                <a:gridCol w="1224136"/>
                <a:gridCol w="802431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начало предыдущего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года (база расчета)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начало отчетного 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конец отчетного периода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Пассив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3. Капитал и резервы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Уставные капитал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Добавочный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капитал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73780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73780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73780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Резервный капитал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348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348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348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Нераспределенная прибыль (убыток)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19379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32458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53384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 по разделу 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95827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Горизонтальный анализ бухгалтерского баланса по ОАО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1152128"/>
                <a:gridCol w="1008112"/>
                <a:gridCol w="1080120"/>
                <a:gridCol w="864096"/>
                <a:gridCol w="936104"/>
                <a:gridCol w="802431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начало предыдущего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года (база расчета)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начало отчетного года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конец отчетного периода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4. Долгосрочные обязательства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Отложенные налоговые обязательства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637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888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1349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 по разделу 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637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888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1349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 gridSpan="7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5. Краткосрочные обязательства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Займы и кредиты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880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924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1836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Кредиторская задолженность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60317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66006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70831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 по разделу 5: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Баланс (3+4+5)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368151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Выводы по горизонтальному анализу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424936" cy="3937992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1/ Из данных таблицы следует, что за последние два года валюта баланса выросла на 29,8 %, в том числе величина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внеоборотных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активов – на 7,3 %, а оборотных активов – на 52,9 %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2/ Позитивными аспектами в деятельности акционерного общества является увеличение основных средств на 7498 тыс.руб., или 9,6 %, снижение запасов на 2310 тыс.руб., или 10,0 %, увеличение раздела 3 «Капитал и резервы» на 24005 тыс.руб. или 35,5 % (за счет нераспределенной прибыли)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3/ Негативные моменты в работе общества: </a:t>
            </a:r>
          </a:p>
          <a:p>
            <a:pPr algn="l">
              <a:buFontTx/>
              <a:buChar char="-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рост остатков дебиторской задолженности на 3132 тыс.руб.,  или 138,2 %;</a:t>
            </a:r>
          </a:p>
          <a:p>
            <a:pPr algn="l">
              <a:buFontTx/>
              <a:buChar char="-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кредиторской задолженности – на 10524 тыс.руб.,  или 17,4 %.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7"/>
            <a:ext cx="8496944" cy="86409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Выводы по вертикальному анализу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9144000" cy="5472608"/>
          </a:xfrm>
        </p:spPr>
        <p:txBody>
          <a:bodyPr>
            <a:noAutofit/>
          </a:bodyPr>
          <a:lstStyle/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Рассмотрев бухгалтерский баланс ОАО по укрупненной номенклатуре статей можно сделать вывод, что произошло изменение структуры активов акционерного общества в пользу увеличения доли оборотных активов на 8,8 пункта (57,1 – 48,3).</a:t>
            </a: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удельного веса оборотных активов в валюте баланса может свидетельствовать:</a:t>
            </a:r>
          </a:p>
          <a:p>
            <a:pPr algn="l">
              <a:buFontTx/>
              <a:buChar char="-"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 формировании более мобильной структуры активов, что способствует ускорению их оборачиваемости;</a:t>
            </a: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об отвлечении части оборотных активов в кредитование (авансирование) покупателей  готовой продукции (работ, услуг), что связано с их иммобилизацией в дебиторскую задолженность. В рассматриваемом акционерном обществе сложилась именно такая ситуация, т.к. доля дебиторской задолженности выросла на 12,8 пункта (28,0 – 15,2), что нельзя признать оправданным. Исходя из данных баланса и приложения к нему, рост данной задолженности произошел по расчетам с покупателями и заказчиками и прочими дебиторами;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8640"/>
            <a:ext cx="8712968" cy="1470025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Выводы по вертикальному анализу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568952" cy="4298032"/>
          </a:xfrm>
        </p:spPr>
        <p:txBody>
          <a:bodyPr>
            <a:normAutofit fontScale="77500" lnSpcReduction="20000"/>
          </a:bodyPr>
          <a:lstStyle/>
          <a:p>
            <a:pPr algn="l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сокращении производственного потенциала предприятия (продаже и ликвидации основных средств в связи с их полным износом);</a:t>
            </a:r>
          </a:p>
          <a:p>
            <a:pPr algn="l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 искажении реальной оценки основных средств вследствие существующего порядка их бухгалтерского учета и т.д.  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Анализируя структуру пассива баланса акционерного общества, необходимо отметить как положительный аспект его финансовой устойчивости высокую долю капитала и резервов (собственных источников) в валюте баланса (свыше 60%), а также снижение удельного веса кредиторской задолженности на 5,2 пункта (38,8 – 33,6)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692</Words>
  <Application>Microsoft Office PowerPoint</Application>
  <PresentationFormat>Экран (4:3)</PresentationFormat>
  <Paragraphs>177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Горизонтальный и вертикальный анализ баланса</vt:lpstr>
      <vt:lpstr>Горизонтальный анализ бухгалтерского баланса по ОАО</vt:lpstr>
      <vt:lpstr>Горизонтальный анализ бухгалтерского баланса по ОАО</vt:lpstr>
      <vt:lpstr>Горизонтальный анализ бухгалтерского баланса по ОАО</vt:lpstr>
      <vt:lpstr>Горизонтальный анализ бухгалтерского баланса по ОАО</vt:lpstr>
      <vt:lpstr>Выводы по горизонтальному анализу</vt:lpstr>
      <vt:lpstr>Выводы по вертикальному анализу</vt:lpstr>
      <vt:lpstr>Выводы по вертикальному анализу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Горизонтальный и вертикальный анализ баланса</dc:title>
  <dc:creator>Король Нина Фёдоровна</dc:creator>
  <cp:lastModifiedBy>Londarenko</cp:lastModifiedBy>
  <cp:revision>21</cp:revision>
  <dcterms:created xsi:type="dcterms:W3CDTF">2019-09-19T05:21:21Z</dcterms:created>
  <dcterms:modified xsi:type="dcterms:W3CDTF">2019-10-17T12:56:13Z</dcterms:modified>
</cp:coreProperties>
</file>