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70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6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586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5951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1660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9555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91422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5535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5988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62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86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1454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244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727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099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787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469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8701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A0FA8-751B-4A16-B864-11B4781EC919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115C88-9E2D-4DB3-B087-DE62B7034A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9104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11283" y="249382"/>
            <a:ext cx="88233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1269" y="1900051"/>
            <a:ext cx="9369630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ru-RU" sz="2800" dirty="0" smtClean="0"/>
          </a:p>
          <a:p>
            <a:pPr algn="ctr"/>
            <a:r>
              <a:rPr lang="ru-RU" sz="2800" b="1" dirty="0" smtClean="0"/>
              <a:t>Дисциплина: «Организация бухгалтерского учета в банках»</a:t>
            </a:r>
          </a:p>
          <a:p>
            <a:pPr algn="ctr"/>
            <a:endParaRPr lang="ru-RU" sz="2800" b="1" dirty="0" smtClean="0"/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Тема: «Кредитный договор»</a:t>
            </a:r>
            <a:endParaRPr lang="ru-RU" sz="2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87153AEA-7874-4DA4-8C09-5B64FA11B4B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" y="300446"/>
            <a:ext cx="11495314" cy="6270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008966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AC61412-5780-43B1-A43F-56A3450F5DA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7383" y="235131"/>
            <a:ext cx="11678194" cy="65183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1290242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7694430-FDF5-49D2-B079-F1AFFA887F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8823" y="209006"/>
            <a:ext cx="1152144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50019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57AAAA0-FFCD-47D5-AB17-A37EE31C513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5131" y="248194"/>
            <a:ext cx="11782697" cy="63354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1223213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E9B8BA4-1F56-480B-90FA-CFF377C8392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2069" y="258792"/>
            <a:ext cx="11743508" cy="6390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72830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5A2A536C-CBB6-49A7-A2D6-FD3E811241E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1" y="339635"/>
            <a:ext cx="11351622" cy="61656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85377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4B4CBD6A-2AA4-4DD8-9B3B-FB4FBF8D577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1322" y="313509"/>
            <a:ext cx="11274724" cy="60355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327583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23B8288-908E-4D46-99E8-DCBC8056695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4137" y="261258"/>
            <a:ext cx="11338559" cy="64138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3062976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95B543D-B6FC-4CE7-8E21-464E163FB9C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9006" y="248194"/>
            <a:ext cx="11665131" cy="64530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151505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E1A9F291-DF8A-4F21-8482-875499C79C5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59" y="248193"/>
            <a:ext cx="11377749" cy="63877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1044063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C1A7303-CFA5-4047-AFC2-CBF6AF3C2D9D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9005" y="104503"/>
            <a:ext cx="11821885" cy="6557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xmlns="" val="268422280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24</Words>
  <Application>Microsoft Office PowerPoint</Application>
  <PresentationFormat>Произвольный</PresentationFormat>
  <Paragraphs>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учета кассовых операций с иностранной валютой</dc:title>
  <dc:creator>Шевелева Юлия Александровна</dc:creator>
  <cp:lastModifiedBy>Londarenko</cp:lastModifiedBy>
  <cp:revision>12</cp:revision>
  <dcterms:created xsi:type="dcterms:W3CDTF">2019-03-23T07:06:05Z</dcterms:created>
  <dcterms:modified xsi:type="dcterms:W3CDTF">2019-10-17T13:53:51Z</dcterms:modified>
</cp:coreProperties>
</file>