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188641"/>
            <a:ext cx="457200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ГАПОУ КК «Новороссийский колледж строительства и экономики»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484784"/>
            <a:ext cx="7704856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b="1" dirty="0" smtClean="0"/>
              <a:t>Дисциплина</a:t>
            </a:r>
            <a:r>
              <a:rPr lang="ru-RU" b="1" dirty="0" smtClean="0"/>
              <a:t>: </a:t>
            </a:r>
            <a:r>
              <a:rPr lang="ru-RU" b="1" dirty="0" smtClean="0"/>
              <a:t>«</a:t>
            </a:r>
            <a:r>
              <a:rPr lang="ru-RU" b="1" dirty="0" smtClean="0"/>
              <a:t>МДК 05.01 «Выполнение работ по должностям «Кассир</a:t>
            </a:r>
            <a:r>
              <a:rPr lang="ru-RU" b="1" dirty="0" smtClean="0"/>
              <a:t>»</a:t>
            </a:r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Тема</a:t>
            </a:r>
            <a:r>
              <a:rPr lang="ru-RU" b="1" dirty="0" smtClean="0"/>
              <a:t>: </a:t>
            </a:r>
            <a:r>
              <a:rPr lang="ru-RU" b="1" dirty="0" smtClean="0"/>
              <a:t>«</a:t>
            </a:r>
            <a:r>
              <a:rPr lang="ru-RU" b="1" dirty="0" smtClean="0"/>
              <a:t>Отражение в бухгалтерском учете операций с иностранной валютой»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6912768" cy="64807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/>
              <a:t>Практическая работа</a:t>
            </a:r>
            <a:br>
              <a:rPr lang="ru-RU" sz="2400" b="1" dirty="0" smtClean="0"/>
            </a:br>
            <a:r>
              <a:rPr lang="ru-RU" sz="2400" b="1" dirty="0" smtClean="0"/>
              <a:t>Учет операций в иностранной валюте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568952" cy="56166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indent="360000" algn="just">
              <a:lnSpc>
                <a:spcPct val="160000"/>
              </a:lnSpc>
              <a:spcBef>
                <a:spcPts val="0"/>
              </a:spcBef>
            </a:pPr>
            <a:endParaRPr lang="ru-RU" sz="2800" b="1" dirty="0" smtClean="0">
              <a:latin typeface="Times New Roman" pitchFamily="18" charset="0"/>
            </a:endParaRP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Организация ООО «Карго-Экспорт» 04.03.2019 г. Получила в банке 55___ (номер по списку) </a:t>
            </a:r>
            <a:r>
              <a:rPr lang="en-US" sz="51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долларов для выдачи командировочным сотруднику.</a:t>
            </a: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endParaRPr lang="ru-RU" sz="51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Курс Центробанка РФ составила:</a:t>
            </a: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04.03.2019 оприходование валюты – 65,89 </a:t>
            </a:r>
            <a:r>
              <a:rPr lang="en-US" sz="5100" b="1" dirty="0" smtClean="0">
                <a:solidFill>
                  <a:schemeClr val="tx1"/>
                </a:solidFill>
                <a:latin typeface="Times New Roman" pitchFamily="18" charset="0"/>
              </a:rPr>
              <a:t>RUS/USD</a:t>
            </a: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;</a:t>
            </a: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05.03.2019 отражение курсовой разницы – 65,79 </a:t>
            </a:r>
            <a:r>
              <a:rPr lang="en-US" sz="5100" b="1" dirty="0" smtClean="0">
                <a:solidFill>
                  <a:schemeClr val="tx1"/>
                </a:solidFill>
                <a:latin typeface="Times New Roman" pitchFamily="18" charset="0"/>
              </a:rPr>
              <a:t>RUS/USD</a:t>
            </a: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;</a:t>
            </a: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05.03.2019 выдача валюты под отчет - 65,79 </a:t>
            </a:r>
            <a:r>
              <a:rPr lang="en-US" sz="5100" b="1" dirty="0" smtClean="0">
                <a:solidFill>
                  <a:schemeClr val="tx1"/>
                </a:solidFill>
                <a:latin typeface="Times New Roman" pitchFamily="18" charset="0"/>
              </a:rPr>
              <a:t>RUS/USD</a:t>
            </a: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;</a:t>
            </a: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14.06.2019 отражение курсовой разницы – 65,59 </a:t>
            </a:r>
            <a:r>
              <a:rPr lang="en-US" sz="5100" b="1" dirty="0" smtClean="0">
                <a:solidFill>
                  <a:schemeClr val="tx1"/>
                </a:solidFill>
                <a:latin typeface="Times New Roman" pitchFamily="18" charset="0"/>
              </a:rPr>
              <a:t>RUS/USD</a:t>
            </a: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;</a:t>
            </a: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</a:rPr>
              <a:t>Бухгалтер организации сделал следующие записи:</a:t>
            </a: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endParaRPr lang="ru-RU" sz="2800" b="1" dirty="0" smtClean="0">
              <a:latin typeface="Times New Roman" pitchFamily="18" charset="0"/>
            </a:endParaRPr>
          </a:p>
          <a:p>
            <a:pPr indent="360000" algn="just">
              <a:lnSpc>
                <a:spcPct val="160000"/>
              </a:lnSpc>
              <a:spcBef>
                <a:spcPts val="0"/>
              </a:spcBef>
            </a:pPr>
            <a:r>
              <a:rPr lang="en-US" sz="2310" dirty="0" smtClean="0">
                <a:latin typeface="Times New Roman" pitchFamily="18" charset="0"/>
              </a:rPr>
              <a:t> </a:t>
            </a:r>
            <a:endParaRPr lang="ru-RU" sz="231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128792" cy="70609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/>
              <a:t>Практическая работа</a:t>
            </a:r>
            <a:br>
              <a:rPr lang="ru-RU" sz="2400" b="1" dirty="0" smtClean="0"/>
            </a:br>
            <a:r>
              <a:rPr lang="ru-RU" sz="2400" b="1" dirty="0" smtClean="0"/>
              <a:t>Учет операций в иностранной валюте</a:t>
            </a:r>
            <a:endParaRPr lang="ru-RU" sz="2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196750"/>
          <a:ext cx="8219256" cy="515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876"/>
                <a:gridCol w="1369876"/>
                <a:gridCol w="1369876"/>
                <a:gridCol w="1369876"/>
                <a:gridCol w="1369876"/>
                <a:gridCol w="1369876"/>
              </a:tblGrid>
              <a:tr h="103129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Дата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Дебет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Кредит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Расчет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Сумма, рубли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Пояснение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1290"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1290"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1290"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1290"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128792" cy="77809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/>
              <a:t>Практическая работа</a:t>
            </a:r>
            <a:br>
              <a:rPr lang="ru-RU" sz="2400" b="1" dirty="0" smtClean="0"/>
            </a:br>
            <a:r>
              <a:rPr lang="ru-RU" sz="2400" b="1" dirty="0" smtClean="0"/>
              <a:t>Учет операций в иностранной валюте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18457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По возвращению из командировки сотрудник представил авансовый отчет, согласно которому ему необходимо доплатить в кассу или организация должна доплатить ему 4___ (номер по списку) долларов.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Оформление авансового отчета на 15.03.2019 г. – 64,40 </a:t>
            </a:r>
            <a:r>
              <a:rPr lang="en-US" dirty="0" smtClean="0"/>
              <a:t>RUS/USD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128792" cy="77809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/>
              <a:t>Практическая работа</a:t>
            </a:r>
            <a:br>
              <a:rPr lang="ru-RU" sz="2400" b="1" dirty="0" smtClean="0"/>
            </a:br>
            <a:r>
              <a:rPr lang="ru-RU" sz="2400" b="1" dirty="0" smtClean="0"/>
              <a:t>Учет операций в иностранной валюте</a:t>
            </a:r>
            <a:endParaRPr lang="ru-RU" sz="2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196974"/>
          <a:ext cx="8568954" cy="496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114362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Дата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Дебет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Кредит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Расчет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Сумма, рубли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Пояснение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2355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2355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166</Words>
  <Application>Microsoft Office PowerPoint</Application>
  <PresentationFormat>Экран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Практическая работа Учет операций в иностранной валюте</vt:lpstr>
      <vt:lpstr>Практическая работа Учет операций в иностранной валюте</vt:lpstr>
      <vt:lpstr>Практическая работа Учет операций в иностранной валюте</vt:lpstr>
      <vt:lpstr>Практическая работа Учет операций в иностранной валюте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Учет операций в иностранной валюте</dc:title>
  <dc:creator>Шевелева Юлия Александровна</dc:creator>
  <cp:lastModifiedBy>Londarenko</cp:lastModifiedBy>
  <cp:revision>6</cp:revision>
  <dcterms:created xsi:type="dcterms:W3CDTF">2019-04-06T08:44:37Z</dcterms:created>
  <dcterms:modified xsi:type="dcterms:W3CDTF">2019-10-17T13:53:09Z</dcterms:modified>
</cp:coreProperties>
</file>