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86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595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1660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9555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91422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5535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5988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6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86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145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244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27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099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87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469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701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104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6281" y="332509"/>
            <a:ext cx="82771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38151" y="1531916"/>
            <a:ext cx="8835241" cy="32624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sz="2000" b="1" dirty="0" smtClean="0"/>
          </a:p>
          <a:p>
            <a:pPr algn="ctr"/>
            <a:r>
              <a:rPr lang="ru-RU" sz="2800" b="1" dirty="0" smtClean="0"/>
              <a:t>Дисциплина: МДК 05.01 «Выполнение работ по должностям «Кассир»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Тема: «Порядок учета кассовых операций с иностранной валютой»</a:t>
            </a:r>
            <a:endParaRPr lang="ru-RU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B8C131F-5A0C-4D6F-81B5-B1FB5B83F9E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7909" y="535577"/>
            <a:ext cx="10071462" cy="56300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04406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DF10642-65AD-4049-B3E8-EBB1746FA12E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548641"/>
            <a:ext cx="10685417" cy="57476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684222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E6086D3-BE99-4FB9-97EA-E988998F9AC5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" y="535577"/>
            <a:ext cx="10802983" cy="553865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008966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E8C0F36-FC6B-478D-A72D-0B74A0419FE6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3192" y="681037"/>
            <a:ext cx="9783566" cy="43089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290242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593F9D3-D669-4D7D-960D-56B13C509EDF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8273" y="783771"/>
            <a:ext cx="10985863" cy="485938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500191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C78CCB4-C608-4FCD-B24A-52A7A99AB5B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394" y="640080"/>
            <a:ext cx="10750732" cy="55778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922611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EB4D9B7-BC85-4944-9582-0E1973F5AE75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" y="679268"/>
            <a:ext cx="10763793" cy="556477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823817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E609B6-C39B-45FB-BBCD-B8E41714755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39634"/>
            <a:ext cx="11312434" cy="619179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10338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426C1CD-1B56-442C-B15A-3F891E81857D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7829" y="287383"/>
            <a:ext cx="11064239" cy="615260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22321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E078D230-1343-4416-A9BD-933E09FA902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264" y="391886"/>
            <a:ext cx="11064240" cy="60742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7283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43ADE8F-54A5-40C4-9750-FE9237F4E0B6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331" y="352697"/>
            <a:ext cx="10868298" cy="534270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34495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F9E74B9-4AAC-4EC6-9593-432EB4D37D8D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79" y="431074"/>
            <a:ext cx="10829109" cy="582603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8537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2AABF08-DD61-40A4-8F2C-47E353868D5D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9451" y="391885"/>
            <a:ext cx="11116492" cy="599585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32758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AC767D3-CE3D-43DB-83DC-7EBBA410FAA1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0789" y="862149"/>
            <a:ext cx="9588137" cy="45589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06297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D3E5EEB-773F-4F22-9B92-A3620874221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" y="522515"/>
            <a:ext cx="11090366" cy="57999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533396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9744186-6CE4-42A9-845B-DBCE8738397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646" y="470263"/>
            <a:ext cx="10829108" cy="582603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1515057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32</Words>
  <Application>Microsoft Office PowerPoint</Application>
  <PresentationFormat>Произвольный</PresentationFormat>
  <Paragraphs>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учета кассовых операций с иностранной валютой</dc:title>
  <dc:creator>Шевелева Юлия Александровна</dc:creator>
  <cp:lastModifiedBy>Londarenko</cp:lastModifiedBy>
  <cp:revision>8</cp:revision>
  <dcterms:created xsi:type="dcterms:W3CDTF">2019-03-23T07:06:05Z</dcterms:created>
  <dcterms:modified xsi:type="dcterms:W3CDTF">2019-10-17T13:54:43Z</dcterms:modified>
</cp:coreProperties>
</file>