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6" r:id="rId3"/>
    <p:sldId id="267" r:id="rId4"/>
    <p:sldId id="268" r:id="rId5"/>
    <p:sldId id="269" r:id="rId6"/>
    <p:sldId id="270" r:id="rId7"/>
    <p:sldId id="271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ГАПОУ КК «Новороссийский колледж строительства и экономики»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ctr">
              <a:buNone/>
            </a:pPr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Дисциплина: «Экономика»</a:t>
            </a:r>
          </a:p>
          <a:p>
            <a:pPr algn="ctr"/>
            <a:endParaRPr lang="ru-RU" b="1" dirty="0" smtClean="0"/>
          </a:p>
          <a:p>
            <a:pPr algn="ctr">
              <a:buNone/>
            </a:pPr>
            <a:r>
              <a:rPr lang="ru-RU" b="1" dirty="0" smtClean="0"/>
              <a:t>Тема: «Товар и его свойства»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indent="342900" algn="just">
              <a:spcBef>
                <a:spcPts val="0"/>
              </a:spcBef>
              <a:buNone/>
            </a:pPr>
            <a:endParaRPr lang="ru-RU" b="1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3600" b="1" dirty="0" smtClean="0"/>
              <a:t>Товар</a:t>
            </a:r>
            <a:r>
              <a:rPr lang="ru-RU" sz="3600" dirty="0" smtClean="0"/>
              <a:t> - любая вещь, которая участвует в свободном обмене на другие вещи; продукт, произведённый для продажи.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sz="3600" dirty="0" smtClean="0"/>
              <a:t>Продукты, производимые не для обмена, в экономическом смысле товарами не являются.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dirty="0" smtClean="0"/>
              <a:t>Товар обладает двумя основными свойствами: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а) способностью удовлетворять какую-либо человеческую потребность.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б) способностью к обмену.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Способность товара удовлетворять ту или иную потребность человека составляет его потребительскую стоимость.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Ею обладает любой товар.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Характер потребностей может быть при этом самый различный (физические, духовные). Разным может быть и способ их удовлетворения.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Одни вещи могут удовлетворять потребность непосредственно как предметы потребления (хлеб, одежда и т.п.), другие – косвенно, </a:t>
            </a:r>
            <a:r>
              <a:rPr lang="ru-RU" dirty="0" err="1" smtClean="0"/>
              <a:t>опосредственно</a:t>
            </a:r>
            <a:r>
              <a:rPr lang="ru-RU" dirty="0" smtClean="0"/>
              <a:t> как средство производства (станок сырье).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Многие потребительные стоимости могут удовлетворять не одну, а ряд общественных потребностей (древесина, например, используется как химическое сырье, как топливо, для производства мебели).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Потребительные стоимости составляют вещественное содержание богатства всякого общества. </a:t>
            </a:r>
          </a:p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Потребительская стоимость имеет три формы проявления: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а) количество;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б) натуральная форма;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в) качество.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Потребительская стоимость - это вещь или услуга, которая благодаря своим полезным свойствам удовлетворяет разнообразные человеческие потребности.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Роль потребительской стоимости заключается в том, что она является вещественной основой, материальным носителем общественных отношений и цели производства; выступает как потребительная стоимость для других членов общества и является промежуточным звеном между производством и потреблением.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Вторым свойством товара является стоимость или </a:t>
            </a:r>
            <a:r>
              <a:rPr lang="ru-RU" b="1" i="1" dirty="0" smtClean="0"/>
              <a:t>ценность, </a:t>
            </a:r>
            <a:r>
              <a:rPr lang="ru-RU" dirty="0" smtClean="0"/>
              <a:t>которая проявляется через свою форму - </a:t>
            </a:r>
            <a:r>
              <a:rPr lang="ru-RU" b="1" i="1" dirty="0" smtClean="0"/>
              <a:t>меновую стоимость. </a:t>
            </a:r>
          </a:p>
          <a:p>
            <a:pPr marL="0" indent="342900" algn="just">
              <a:spcBef>
                <a:spcPts val="0"/>
              </a:spcBef>
              <a:buNone/>
            </a:pPr>
            <a:r>
              <a:rPr lang="ru-RU" b="1" i="1" dirty="0" smtClean="0"/>
              <a:t>Меновая стоимость - </a:t>
            </a:r>
            <a:r>
              <a:rPr lang="ru-RU" dirty="0" smtClean="0"/>
              <a:t>это свойство товара обмениваться на другие товары в определенных количественных соотношениях или пропорциях.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dirty="0" smtClean="0"/>
              <a:t>Товар и его свойства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342900" algn="just">
              <a:spcBef>
                <a:spcPts val="0"/>
              </a:spcBef>
              <a:buNone/>
            </a:pPr>
            <a:endParaRPr lang="ru-RU" dirty="0" smtClean="0"/>
          </a:p>
          <a:p>
            <a:pPr marL="0" indent="342900" algn="just">
              <a:spcBef>
                <a:spcPts val="0"/>
              </a:spcBef>
              <a:buNone/>
            </a:pPr>
            <a:r>
              <a:rPr lang="ru-RU" dirty="0" smtClean="0"/>
              <a:t>В </a:t>
            </a:r>
            <a:r>
              <a:rPr lang="ru-RU" dirty="0" smtClean="0"/>
              <a:t>соответствии с теорией трудовой стоимости обмен товара осуществляется на основе их количественного сравнения, то есть определенных пропорций некой внутренней общей сути, содержащейся в товарах.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284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ГАПОУ КК «Новороссийский колледж строительства и экономики»</vt:lpstr>
      <vt:lpstr>Товар и его свойства</vt:lpstr>
      <vt:lpstr>Товар и его свойства</vt:lpstr>
      <vt:lpstr>Товар и его свойства</vt:lpstr>
      <vt:lpstr>Товар и его свойства</vt:lpstr>
      <vt:lpstr>Товар и его свойства</vt:lpstr>
      <vt:lpstr>Товар и его свойства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ГАПОУ КК «Новороссийский колледж строительства и экономики»</dc:title>
  <dc:creator>Шевелева Юлия Александровна</dc:creator>
  <cp:lastModifiedBy>sheveleva</cp:lastModifiedBy>
  <cp:revision>3</cp:revision>
  <dcterms:created xsi:type="dcterms:W3CDTF">2019-11-05T05:46:23Z</dcterms:created>
  <dcterms:modified xsi:type="dcterms:W3CDTF">2019-11-05T06:16:46Z</dcterms:modified>
</cp:coreProperties>
</file>