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40768"/>
            <a:ext cx="7772400" cy="3168351"/>
          </a:xfrm>
        </p:spPr>
        <p:txBody>
          <a:bodyPr>
            <a:normAutofit/>
          </a:bodyPr>
          <a:lstStyle/>
          <a:p>
            <a:r>
              <a:rPr lang="ru-RU" sz="4800" dirty="0"/>
              <a:t>Тема: Объединение компьютеров в локальную компьютерную сеть.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3810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Телекоммуникации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800"/>
              <a:t>– это совокупность компьютеров , соединенных между собой при помощи специальной аппаратуры, обеспечивающий обмен информацией между компьютерами данной группы и оснащенных специальным коммуникационным ПО. </a:t>
            </a:r>
          </a:p>
          <a:p>
            <a:r>
              <a:rPr lang="ru-RU" sz="2800"/>
              <a:t>Обмен информацией через компьютерную сеть называется </a:t>
            </a:r>
            <a:r>
              <a:rPr lang="ru-RU" sz="2800" u="sng"/>
              <a:t>телекоммуникацией.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Компьютерная сеть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омпьютерные  сети </a:t>
            </a:r>
            <a:r>
              <a:rPr lang="ru-RU" dirty="0"/>
              <a:t>предоставляют пользователям возможность не только быстрого обмена информацией, но и совместной работы на принтерах и других периферийных устройствах, и даже одновременной обработки документов. 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Возможности сетей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/>
              <a:t>К основным характеристикам сетей относятся:  Пропускная способность – максимальный объем данных, передаваемых сетью в единицу времени. Пропускная способность измеряется в Мбит/с. Время реакции сети - время, затрачиваемое программным обеспечением и устройствами сети на подготовку к передаче информации по данному каналу. Время реакции сети измеряется миллисекундах.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Характеристики сетей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800"/>
              <a:t>Компьютеры могут сообщаться друг с другом, потому что существуют наборы правил, или протоколы, которые помогают компьютерам понимать друг друга. Протоколы  необходимы для того, чтобы процесс связи проходил без ошибок. Протоколы помогают определить, как отправляется информация и как ее получить. Сетевой протокол – это набор правил для организации работы в компьютерной сети.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Протоколы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40" name="Picture 4" descr="img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46038"/>
            <a:ext cx="9144000" cy="6858000"/>
          </a:xfrm>
          <a:prstGeom prst="rect">
            <a:avLst/>
          </a:prstGeom>
          <a:noFill/>
        </p:spPr>
      </p:pic>
      <p:pic>
        <p:nvPicPr>
          <p:cNvPr id="14341" name="Picture 5" descr="img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92896"/>
            <a:ext cx="9144000" cy="3730419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Спасибо за </a:t>
            </a:r>
            <a:r>
              <a:rPr lang="ru-RU" sz="6000" dirty="0" smtClean="0"/>
              <a:t>внимание!</a:t>
            </a:r>
            <a:endParaRPr lang="ru-RU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</TotalTime>
  <Words>113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Тема: Объединение компьютеров в локальную компьютерную сеть. </vt:lpstr>
      <vt:lpstr>Компьютерная сеть</vt:lpstr>
      <vt:lpstr>Возможности сетей</vt:lpstr>
      <vt:lpstr>Характеристики сетей</vt:lpstr>
      <vt:lpstr>Протоколы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Федотова Татьяна Викторовна</dc:creator>
  <cp:lastModifiedBy>avanesyan</cp:lastModifiedBy>
  <cp:revision>12</cp:revision>
  <dcterms:created xsi:type="dcterms:W3CDTF">2019-12-05T09:09:15Z</dcterms:created>
  <dcterms:modified xsi:type="dcterms:W3CDTF">2019-12-06T11:21:20Z</dcterms:modified>
</cp:coreProperties>
</file>