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2708920"/>
            <a:ext cx="6480720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b="1" dirty="0" smtClean="0">
                <a:solidFill>
                  <a:schemeClr val="tx1"/>
                </a:solidFill>
              </a:rPr>
              <a:t>Происхождение и функции денег, денежное обращение»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88640"/>
            <a:ext cx="8496944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образования, науки и молодежной политики Краснодарского края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Государственное автономное профессиональное образовательное учреждение Краснодарского края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«Новороссийский колледж строительства и экономики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Специальность: 38.02.06 «Финансы»</a:t>
            </a:r>
          </a:p>
          <a:p>
            <a:pPr algn="ctr"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83904" y="5805264"/>
            <a:ext cx="3860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Преподаватель: </a:t>
            </a:r>
            <a:r>
              <a:rPr lang="ru-RU" dirty="0" err="1" smtClean="0"/>
              <a:t>Делиховская</a:t>
            </a:r>
            <a:r>
              <a:rPr lang="ru-RU" dirty="0" smtClean="0"/>
              <a:t> Н.В.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8868" y="188640"/>
            <a:ext cx="61942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</a:t>
            </a:r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ждение советских денег 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 descr="C:\Users\Алина\Desktop\Учебные материалы\картинки для презентации\rubles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284697"/>
            <a:ext cx="5078746" cy="260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лина\Desktop\Учебные материалы\картинки для презентации\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5861" y="896526"/>
            <a:ext cx="5193230" cy="326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лина\Desktop\Учебные материалы\картинки для презентации\4cd3b794cc7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1" y="764704"/>
            <a:ext cx="3856578" cy="376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3370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88640"/>
            <a:ext cx="5544616" cy="10801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404664"/>
            <a:ext cx="512262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Функции денег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849" y="2222879"/>
            <a:ext cx="1888463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53915" y="3501008"/>
            <a:ext cx="20728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14281" y="3510580"/>
            <a:ext cx="2547493" cy="9265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44207" y="3212976"/>
            <a:ext cx="2578655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020272" y="2087813"/>
            <a:ext cx="2162441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1475656" y="1297162"/>
            <a:ext cx="1080120" cy="7906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411760" y="1334381"/>
            <a:ext cx="720080" cy="20226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3" idx="2"/>
          </p:cNvCxnSpPr>
          <p:nvPr/>
        </p:nvCxnSpPr>
        <p:spPr>
          <a:xfrm>
            <a:off x="4325003" y="1112550"/>
            <a:ext cx="252029" cy="22380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300192" y="1334381"/>
            <a:ext cx="504056" cy="20226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804248" y="1334381"/>
            <a:ext cx="1080120" cy="5824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56110" y="2467985"/>
            <a:ext cx="19956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Мера стоимости</a:t>
            </a:r>
            <a:endParaRPr lang="ru-RU" sz="2000" b="1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0" y="2204864"/>
            <a:ext cx="2267744" cy="810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-42097" y="2467985"/>
            <a:ext cx="230984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Мера стоимости</a:t>
            </a:r>
            <a:endParaRPr lang="ru-RU" sz="2000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67854" y="3696997"/>
            <a:ext cx="215417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Средство платежа</a:t>
            </a:r>
            <a:endParaRPr lang="ru-RU" sz="2000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436801" y="3722539"/>
            <a:ext cx="25934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Средство накопления </a:t>
            </a:r>
          </a:p>
          <a:p>
            <a:pPr algn="ctr"/>
            <a:r>
              <a:rPr lang="ru-RU" sz="200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и сбережения</a:t>
            </a:r>
            <a:endParaRPr lang="ru-RU" sz="2000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553715" y="3722539"/>
            <a:ext cx="246862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Средство обращения</a:t>
            </a:r>
            <a:endParaRPr lang="ru-RU" sz="2000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107865" y="2267930"/>
            <a:ext cx="202170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Мировые деньги</a:t>
            </a:r>
            <a:endParaRPr lang="ru-RU" sz="2000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7848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pull dir="ru"/>
      </p:transition>
    </mc:Choice>
    <mc:Fallback>
      <p:transition spd="slow">
        <p:pull dir="ru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691680" y="462252"/>
            <a:ext cx="5112568" cy="187220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611560" y="3573016"/>
            <a:ext cx="3024336" cy="158417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652120" y="3501008"/>
            <a:ext cx="3024336" cy="158417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29940" y="1052736"/>
            <a:ext cx="405207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Денежное обращение</a:t>
            </a:r>
            <a:endParaRPr lang="ru-RU" sz="2800" b="1" cap="all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93727" y="1052736"/>
            <a:ext cx="47441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Денежное обращение</a:t>
            </a:r>
            <a:endParaRPr lang="ru-RU" sz="2800" b="1" cap="all" spc="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4103494"/>
            <a:ext cx="22322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Наличное</a:t>
            </a:r>
            <a:endParaRPr lang="ru-RU" sz="2800" b="1" cap="all" spc="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07963" y="4119897"/>
            <a:ext cx="296863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Безналичное</a:t>
            </a:r>
            <a:endParaRPr lang="ru-RU" sz="2800" b="1" cap="all" spc="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cxnSp>
        <p:nvCxnSpPr>
          <p:cNvPr id="12" name="Прямая со стрелкой 11"/>
          <p:cNvCxnSpPr>
            <a:stCxn id="2" idx="3"/>
            <a:endCxn id="4" idx="0"/>
          </p:cNvCxnSpPr>
          <p:nvPr/>
        </p:nvCxnSpPr>
        <p:spPr>
          <a:xfrm flipH="1">
            <a:off x="2123728" y="2060282"/>
            <a:ext cx="316671" cy="15127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" idx="5"/>
            <a:endCxn id="5" idx="0"/>
          </p:cNvCxnSpPr>
          <p:nvPr/>
        </p:nvCxnSpPr>
        <p:spPr>
          <a:xfrm>
            <a:off x="6055529" y="2060282"/>
            <a:ext cx="1108759" cy="14407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64354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strips dir="rd"/>
      </p:transition>
    </mc:Choice>
    <mc:Fallback>
      <p:transition spd="slow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ина\Desktop\Учебные материалы\картинки для презентации\1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612" b="19177"/>
          <a:stretch/>
        </p:blipFill>
        <p:spPr bwMode="auto">
          <a:xfrm>
            <a:off x="1187624" y="1898071"/>
            <a:ext cx="5040560" cy="397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404664"/>
            <a:ext cx="704900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Наличные деньги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72200" y="2132856"/>
            <a:ext cx="2304256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Охарактеризуйте наличное обращение. Преимущества и недостатки. 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8835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ина\Desktop\Учебные материалы\картинки для презентации\110524maxi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26" t="2521" r="3544" b="6549"/>
          <a:stretch/>
        </p:blipFill>
        <p:spPr bwMode="auto">
          <a:xfrm>
            <a:off x="179512" y="1700808"/>
            <a:ext cx="4032448" cy="445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0"/>
            <a:ext cx="710195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Безналичные деньги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700808"/>
            <a:ext cx="3456384" cy="3096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Охарактеризуйте безналичное обращение. Преимущества и недостатки. 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5172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16632"/>
            <a:ext cx="741682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/>
              <a:t>Деньги </a:t>
            </a:r>
            <a:r>
              <a:rPr lang="ru-RU" sz="2400" dirty="0"/>
              <a:t>- это товар, выступающий в роли всеобщего эквивалента, отражающего стоимость всех прочих </a:t>
            </a:r>
            <a:r>
              <a:rPr lang="ru-RU" sz="2400" dirty="0" smtClean="0"/>
              <a:t>товаров и услуг.</a:t>
            </a:r>
            <a:endParaRPr lang="ru-RU" sz="2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 descr="C:\Users\Алина\Desktop\Учебные материалы\картинки для презентации\dengi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4113704" cy="481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лина\Desktop\Учебные материалы\картинки для презентации\1352143604_13045973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64816"/>
            <a:ext cx="4400177" cy="328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38821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94962" y="116632"/>
            <a:ext cx="923896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/>
              <a:t>В разные времена, у разных народов, в разных частях света деньгами </a:t>
            </a:r>
            <a:r>
              <a:rPr lang="ru-RU" sz="2400" dirty="0" smtClean="0"/>
              <a:t>служили: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1" name="Picture 3" descr="C:\Users\Алина\Desktop\Учебные материалы\картинки для презентации\photos0-800x60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32873">
            <a:off x="275213" y="893904"/>
            <a:ext cx="2915816" cy="218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20642043">
            <a:off x="-625708" y="716797"/>
            <a:ext cx="39729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 земледельцев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2052" name="Picture 4" descr="C:\Users\Алина\Desktop\Учебные материалы\картинки для презентации\070326_1636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54823">
            <a:off x="5461986" y="1179298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1465921">
            <a:off x="6305881" y="1702347"/>
            <a:ext cx="39729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 пастухов</a:t>
            </a:r>
          </a:p>
          <a:p>
            <a:pPr algn="ctr"/>
            <a:endParaRPr lang="ru-RU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2053" name="Picture 5" descr="C:\Users\Алина\Desktop\Учебные материалы\картинки для презентации\kovri_5_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553" y="3717032"/>
            <a:ext cx="3396333" cy="257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92354" y="3826197"/>
            <a:ext cx="17575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охотников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4" name="Picture 6" descr="C:\Users\Алина\Desktop\Учебные материалы\картинки для презентации\cc46c28c689e80c4bb441459e2ea1c38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8467" y="4334596"/>
            <a:ext cx="3145383" cy="195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014243" y="4334596"/>
            <a:ext cx="39729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 рыболовов</a:t>
            </a:r>
          </a:p>
          <a:p>
            <a:pPr algn="ctr"/>
            <a:endParaRPr lang="ru-RU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1897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45" y="89998"/>
            <a:ext cx="849694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/>
              <a:t>Золото с давних пор являлось олицетворением богатства, оно веками </a:t>
            </a:r>
            <a:r>
              <a:rPr lang="ru-RU" sz="2400" dirty="0" smtClean="0"/>
              <a:t>ценилось и добывалось.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4" name="Picture 2" descr="C:\Users\Алина\Desktop\Учебные материалы\картинки для презентации\watch_zoloto_stalo_doroje_platinyi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892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лина\Desktop\Учебные материалы\картинки для презентации\1470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20995"/>
            <a:ext cx="3833514" cy="268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0907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80528" y="20531"/>
            <a:ext cx="94330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/>
              <a:t> Основными деньгами выступали </a:t>
            </a:r>
            <a:r>
              <a:rPr lang="ru-RU" sz="2400" dirty="0"/>
              <a:t>золото и серебро, из которых </a:t>
            </a:r>
            <a:r>
              <a:rPr lang="ru-RU" sz="2400" dirty="0" smtClean="0"/>
              <a:t>чеканили </a:t>
            </a:r>
            <a:r>
              <a:rPr lang="ru-RU" sz="2400" dirty="0"/>
              <a:t>монеты разного достоинства.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 descr="C:\Users\Алина\Desktop\Учебные материалы\картинки для презентации\1344525386_a94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5" y="980728"/>
            <a:ext cx="5976664" cy="320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лина\Desktop\Учебные материалы\картинки для презентации\0_9edb0_7ab37764_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0791" y="3501008"/>
            <a:ext cx="2996430" cy="277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Алина\Desktop\Учебные материалы\картинки для презентации\5960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8" y="4603881"/>
            <a:ext cx="5902929" cy="199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51273" y="1628800"/>
            <a:ext cx="319272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Деньги эпохи Киевской Руси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1938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Алина\Desktop\Учебные материалы\картинки для презентации\Polushka_17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0642" y="3429000"/>
            <a:ext cx="6393358" cy="319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Алина\Desktop\Учебные материалы\картинки для презентации\3078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2952328" cy="278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9872" y="986029"/>
            <a:ext cx="51963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dirty="0">
                <a:solidFill>
                  <a:prstClr val="black"/>
                </a:solidFill>
              </a:rPr>
              <a:t>Р</a:t>
            </a:r>
            <a:r>
              <a:rPr lang="ru-RU" sz="4000" dirty="0" smtClean="0">
                <a:solidFill>
                  <a:prstClr val="black"/>
                </a:solidFill>
              </a:rPr>
              <a:t>усские </a:t>
            </a:r>
            <a:r>
              <a:rPr lang="ru-RU" sz="4000" dirty="0">
                <a:solidFill>
                  <a:prstClr val="black"/>
                </a:solidFill>
              </a:rPr>
              <a:t>"гривны" и "новгородки" 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7627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600" y="136282"/>
            <a:ext cx="8972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/>
              <a:t>В </a:t>
            </a:r>
            <a:r>
              <a:rPr lang="ru-RU" sz="2400" dirty="0"/>
              <a:t>начале XVII века в России установилась стабильная единая монета "копейка"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146" name="Picture 2" descr="C:\Users\Алина\Desktop\Учебные материалы\картинки для презентации\88cd50d51b3174ad-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7632848" cy="455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4839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56895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/>
              <a:t>Затем российская монетно-денежная система пополнилась серебряным алтыном, гривной, полтиной, червонцем. Но это было уже в петровские времена. 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170" name="Picture 2" descr="C:\Users\Алина\Desktop\Учебные материалы\картинки для презентации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4311019" cy="218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лина\Desktop\Учебные материалы\картинки для презентации\acb0e3eed54a2a36bb86d72c60f_pre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4497" y="3975509"/>
            <a:ext cx="4592017" cy="24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1557" y="1260049"/>
            <a:ext cx="35269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серебряный алтын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67501" y="3390019"/>
            <a:ext cx="163499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Полтина</a:t>
            </a:r>
          </a:p>
          <a:p>
            <a:pPr algn="ctr"/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7328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zoom dir="in"/>
      </p:transition>
    </mc:Choice>
    <mc:Fallback>
      <p:transition spd="slow">
        <p:zoom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ина\Desktop\Учебные материалы\картинки для презентации\54433566_1264701116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99027"/>
            <a:ext cx="4355976" cy="565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лина\Desktop\Учебные материалы\картинки для презентации\6392617-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1292" y="1228824"/>
            <a:ext cx="4287354" cy="564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61357" y="253089"/>
            <a:ext cx="54212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Первые бумажные деньги</a:t>
            </a:r>
          </a:p>
        </p:txBody>
      </p:sp>
    </p:spTree>
    <p:extLst>
      <p:ext uri="{BB962C8B-B14F-4D97-AF65-F5344CB8AC3E}">
        <p14:creationId xmlns:p14="http://schemas.microsoft.com/office/powerpoint/2010/main" xmlns="" val="3184720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pull dir="lu"/>
      </p:transition>
    </mc:Choice>
    <mc:Fallback>
      <p:transition spd="slow">
        <p:pull dir="lu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211</TotalTime>
  <Words>213</Words>
  <Application>Microsoft Office PowerPoint</Application>
  <PresentationFormat>Экран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</dc:creator>
  <cp:lastModifiedBy>avanesyan</cp:lastModifiedBy>
  <cp:revision>33</cp:revision>
  <dcterms:created xsi:type="dcterms:W3CDTF">2013-01-30T17:10:05Z</dcterms:created>
  <dcterms:modified xsi:type="dcterms:W3CDTF">2020-01-17T06:09:04Z</dcterms:modified>
</cp:coreProperties>
</file>