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1" r:id="rId3"/>
    <p:sldId id="257" r:id="rId4"/>
    <p:sldId id="258" r:id="rId5"/>
    <p:sldId id="262" r:id="rId6"/>
    <p:sldId id="259" r:id="rId7"/>
    <p:sldId id="260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34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E142AE-39B5-40B6-B1D4-3C2DBBB5D2AD}" type="doc">
      <dgm:prSet loTypeId="urn:microsoft.com/office/officeart/2005/8/layout/orgChart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60A2ACEF-7AAD-40B7-8A54-E308D995C1DF}">
      <dgm:prSet phldrT="[Текст]"/>
      <dgm:spPr/>
      <dgm:t>
        <a:bodyPr/>
        <a:lstStyle/>
        <a:p>
          <a:r>
            <a:rPr lang="ru-RU" dirty="0" smtClean="0"/>
            <a:t>Напорный</a:t>
          </a:r>
          <a:endParaRPr lang="ru-RU" dirty="0"/>
        </a:p>
      </dgm:t>
    </dgm:pt>
    <dgm:pt modelId="{1A222698-A894-440B-9985-3D1B258F9B9F}" type="parTrans" cxnId="{DC1D6CE6-8031-4686-8A59-564C046FAD53}">
      <dgm:prSet/>
      <dgm:spPr/>
      <dgm:t>
        <a:bodyPr/>
        <a:lstStyle/>
        <a:p>
          <a:endParaRPr lang="ru-RU"/>
        </a:p>
      </dgm:t>
    </dgm:pt>
    <dgm:pt modelId="{94535520-296A-4DAC-B8ED-A36342798AF2}" type="sibTrans" cxnId="{DC1D6CE6-8031-4686-8A59-564C046FAD53}">
      <dgm:prSet/>
      <dgm:spPr/>
      <dgm:t>
        <a:bodyPr/>
        <a:lstStyle/>
        <a:p>
          <a:endParaRPr lang="ru-RU"/>
        </a:p>
      </dgm:t>
    </dgm:pt>
    <dgm:pt modelId="{CF316455-A1D0-43B7-A65C-AB36374758C8}">
      <dgm:prSet phldrT="[Текст]"/>
      <dgm:spPr/>
      <dgm:t>
        <a:bodyPr/>
        <a:lstStyle/>
        <a:p>
          <a:r>
            <a:rPr lang="ru-RU" dirty="0" smtClean="0"/>
            <a:t>Безнапорный</a:t>
          </a:r>
          <a:endParaRPr lang="ru-RU" dirty="0"/>
        </a:p>
      </dgm:t>
    </dgm:pt>
    <dgm:pt modelId="{69F0EF8B-26B4-420A-B9F4-52C628DF7C0F}" type="parTrans" cxnId="{02E4B1CD-2DBE-4A0E-8386-F0C3B5411D14}">
      <dgm:prSet/>
      <dgm:spPr/>
      <dgm:t>
        <a:bodyPr/>
        <a:lstStyle/>
        <a:p>
          <a:endParaRPr lang="ru-RU"/>
        </a:p>
      </dgm:t>
    </dgm:pt>
    <dgm:pt modelId="{F2366043-7BAE-4372-AF65-6C3141A647D1}" type="sibTrans" cxnId="{02E4B1CD-2DBE-4A0E-8386-F0C3B5411D14}">
      <dgm:prSet/>
      <dgm:spPr/>
      <dgm:t>
        <a:bodyPr/>
        <a:lstStyle/>
        <a:p>
          <a:endParaRPr lang="ru-RU"/>
        </a:p>
      </dgm:t>
    </dgm:pt>
    <dgm:pt modelId="{C619CAE6-011E-42AD-A3A4-20A6520280FD}">
      <dgm:prSet/>
      <dgm:spPr/>
      <dgm:t>
        <a:bodyPr/>
        <a:lstStyle/>
        <a:p>
          <a:r>
            <a:rPr lang="ru-RU" dirty="0" smtClean="0"/>
            <a:t>Комбинированный</a:t>
          </a:r>
          <a:endParaRPr lang="ru-RU" dirty="0"/>
        </a:p>
      </dgm:t>
    </dgm:pt>
    <dgm:pt modelId="{474237A0-9D4D-40CB-BA99-93636BE84160}" type="parTrans" cxnId="{1558082C-A4AB-41D2-9496-55A3FA982881}">
      <dgm:prSet/>
      <dgm:spPr/>
      <dgm:t>
        <a:bodyPr/>
        <a:lstStyle/>
        <a:p>
          <a:endParaRPr lang="ru-RU"/>
        </a:p>
      </dgm:t>
    </dgm:pt>
    <dgm:pt modelId="{59D0A9FF-7E12-42DA-91B1-DF8523A9E4D3}" type="sibTrans" cxnId="{1558082C-A4AB-41D2-9496-55A3FA982881}">
      <dgm:prSet/>
      <dgm:spPr/>
      <dgm:t>
        <a:bodyPr/>
        <a:lstStyle/>
        <a:p>
          <a:endParaRPr lang="ru-RU"/>
        </a:p>
      </dgm:t>
    </dgm:pt>
    <dgm:pt modelId="{7B6F531A-4AB9-4D65-A802-6D50795AC76A}">
      <dgm:prSet phldrT="[Текст]"/>
      <dgm:spPr/>
      <dgm:t>
        <a:bodyPr/>
        <a:lstStyle/>
        <a:p>
          <a:r>
            <a:rPr lang="ru-RU" smtClean="0"/>
            <a:t>По </a:t>
          </a:r>
          <a:r>
            <a:rPr lang="ru-RU" dirty="0" smtClean="0"/>
            <a:t>роду используемой энергии</a:t>
          </a:r>
          <a:endParaRPr lang="ru-RU" dirty="0"/>
        </a:p>
      </dgm:t>
    </dgm:pt>
    <dgm:pt modelId="{43897F42-E49C-4B99-BA39-F9303A81C0DB}" type="parTrans" cxnId="{A2260A5F-E354-4CD8-B6BE-1D2BD14EDD27}">
      <dgm:prSet/>
      <dgm:spPr/>
      <dgm:t>
        <a:bodyPr/>
        <a:lstStyle/>
        <a:p>
          <a:endParaRPr lang="ru-RU"/>
        </a:p>
      </dgm:t>
    </dgm:pt>
    <dgm:pt modelId="{405C0D00-8D1C-4531-AE0C-19E84DD00789}" type="sibTrans" cxnId="{A2260A5F-E354-4CD8-B6BE-1D2BD14EDD27}">
      <dgm:prSet/>
      <dgm:spPr/>
      <dgm:t>
        <a:bodyPr/>
        <a:lstStyle/>
        <a:p>
          <a:endParaRPr lang="ru-RU"/>
        </a:p>
      </dgm:t>
    </dgm:pt>
    <dgm:pt modelId="{D2923200-5B65-4B3A-9745-45C2813E3A55}">
      <dgm:prSet/>
      <dgm:spPr/>
      <dgm:t>
        <a:bodyPr/>
        <a:lstStyle/>
        <a:p>
          <a:r>
            <a:rPr lang="ru-RU" dirty="0" smtClean="0"/>
            <a:t>По способу создания напора</a:t>
          </a:r>
          <a:endParaRPr lang="ru-RU" dirty="0"/>
        </a:p>
      </dgm:t>
    </dgm:pt>
    <dgm:pt modelId="{2C6E05AC-FA5A-460A-9112-3C993C0F8525}" type="parTrans" cxnId="{9037E5AD-6575-479F-8DC1-68447B495BF0}">
      <dgm:prSet/>
      <dgm:spPr/>
      <dgm:t>
        <a:bodyPr/>
        <a:lstStyle/>
        <a:p>
          <a:endParaRPr lang="ru-RU"/>
        </a:p>
      </dgm:t>
    </dgm:pt>
    <dgm:pt modelId="{DBF13C05-B9CA-4B3D-8755-2F9334044E30}" type="sibTrans" cxnId="{9037E5AD-6575-479F-8DC1-68447B495BF0}">
      <dgm:prSet/>
      <dgm:spPr/>
      <dgm:t>
        <a:bodyPr/>
        <a:lstStyle/>
        <a:p>
          <a:endParaRPr lang="ru-RU"/>
        </a:p>
      </dgm:t>
    </dgm:pt>
    <dgm:pt modelId="{375DB8F4-62C4-42A2-B685-409A18658AC2}">
      <dgm:prSet/>
      <dgm:spPr/>
      <dgm:t>
        <a:bodyPr/>
        <a:lstStyle/>
        <a:p>
          <a:r>
            <a:rPr lang="ru-RU" dirty="0" smtClean="0"/>
            <a:t>С помощью насоса</a:t>
          </a:r>
          <a:endParaRPr lang="ru-RU" dirty="0"/>
        </a:p>
      </dgm:t>
    </dgm:pt>
    <dgm:pt modelId="{E0B1018C-8DB6-4926-B42D-E017050FD94F}" type="parTrans" cxnId="{44ED5544-17B4-4924-879A-F89D1550066C}">
      <dgm:prSet/>
      <dgm:spPr/>
      <dgm:t>
        <a:bodyPr/>
        <a:lstStyle/>
        <a:p>
          <a:endParaRPr lang="ru-RU"/>
        </a:p>
      </dgm:t>
    </dgm:pt>
    <dgm:pt modelId="{D85E67ED-4EB3-4C59-A8FD-96AB254E753D}" type="sibTrans" cxnId="{44ED5544-17B4-4924-879A-F89D1550066C}">
      <dgm:prSet/>
      <dgm:spPr/>
      <dgm:t>
        <a:bodyPr/>
        <a:lstStyle/>
        <a:p>
          <a:endParaRPr lang="ru-RU"/>
        </a:p>
      </dgm:t>
    </dgm:pt>
    <dgm:pt modelId="{0E2DC5F7-410E-4159-980C-0366CEFB3813}">
      <dgm:prSet/>
      <dgm:spPr/>
      <dgm:t>
        <a:bodyPr/>
        <a:lstStyle/>
        <a:p>
          <a:r>
            <a:rPr lang="ru-RU" dirty="0" smtClean="0"/>
            <a:t>С помощью насоса и питателя</a:t>
          </a:r>
          <a:endParaRPr lang="ru-RU" dirty="0"/>
        </a:p>
      </dgm:t>
    </dgm:pt>
    <dgm:pt modelId="{4B844B9B-3190-4B16-89DF-552EC7ECD241}" type="parTrans" cxnId="{3198B652-65C7-49E8-8ED6-BB12789C5D20}">
      <dgm:prSet/>
      <dgm:spPr/>
      <dgm:t>
        <a:bodyPr/>
        <a:lstStyle/>
        <a:p>
          <a:endParaRPr lang="ru-RU"/>
        </a:p>
      </dgm:t>
    </dgm:pt>
    <dgm:pt modelId="{9942D107-48EF-4DCD-8061-650A075CB833}" type="sibTrans" cxnId="{3198B652-65C7-49E8-8ED6-BB12789C5D20}">
      <dgm:prSet/>
      <dgm:spPr/>
      <dgm:t>
        <a:bodyPr/>
        <a:lstStyle/>
        <a:p>
          <a:endParaRPr lang="ru-RU"/>
        </a:p>
      </dgm:t>
    </dgm:pt>
    <dgm:pt modelId="{B831463C-25C4-48FE-81F3-092E03599858}">
      <dgm:prSet/>
      <dgm:spPr/>
      <dgm:t>
        <a:bodyPr/>
        <a:lstStyle/>
        <a:p>
          <a:r>
            <a:rPr lang="ru-RU" dirty="0" smtClean="0"/>
            <a:t>С гидроэлеватором</a:t>
          </a:r>
          <a:endParaRPr lang="ru-RU" dirty="0"/>
        </a:p>
      </dgm:t>
    </dgm:pt>
    <dgm:pt modelId="{32D067FF-B4F9-4D76-9952-B9FFEE881014}" type="parTrans" cxnId="{4596C568-507E-4E3C-A90D-5416E39BE515}">
      <dgm:prSet/>
      <dgm:spPr/>
      <dgm:t>
        <a:bodyPr/>
        <a:lstStyle/>
        <a:p>
          <a:endParaRPr lang="ru-RU"/>
        </a:p>
      </dgm:t>
    </dgm:pt>
    <dgm:pt modelId="{BB7ECB93-5352-4A6F-801C-1F26CC960817}" type="sibTrans" cxnId="{4596C568-507E-4E3C-A90D-5416E39BE515}">
      <dgm:prSet/>
      <dgm:spPr/>
      <dgm:t>
        <a:bodyPr/>
        <a:lstStyle/>
        <a:p>
          <a:endParaRPr lang="ru-RU"/>
        </a:p>
      </dgm:t>
    </dgm:pt>
    <dgm:pt modelId="{D62D9A06-F696-40D4-819D-863414B3BCFC}">
      <dgm:prSet/>
      <dgm:spPr/>
      <dgm:t>
        <a:bodyPr/>
        <a:lstStyle/>
        <a:p>
          <a:r>
            <a:rPr lang="ru-RU" dirty="0" smtClean="0"/>
            <a:t>С эрлифтом</a:t>
          </a:r>
          <a:endParaRPr lang="ru-RU" dirty="0"/>
        </a:p>
      </dgm:t>
    </dgm:pt>
    <dgm:pt modelId="{90BBEEAE-61AD-459D-96B9-5F2412C31269}" type="parTrans" cxnId="{DB68475F-AB2D-4863-BFB8-6D20BA090326}">
      <dgm:prSet/>
      <dgm:spPr/>
      <dgm:t>
        <a:bodyPr/>
        <a:lstStyle/>
        <a:p>
          <a:endParaRPr lang="ru-RU"/>
        </a:p>
      </dgm:t>
    </dgm:pt>
    <dgm:pt modelId="{C220BA3F-D5B2-46E5-A783-0C4F70352CF2}" type="sibTrans" cxnId="{DB68475F-AB2D-4863-BFB8-6D20BA090326}">
      <dgm:prSet/>
      <dgm:spPr/>
      <dgm:t>
        <a:bodyPr/>
        <a:lstStyle/>
        <a:p>
          <a:endParaRPr lang="ru-RU"/>
        </a:p>
      </dgm:t>
    </dgm:pt>
    <dgm:pt modelId="{5A2B5D3D-8CFA-4757-98AF-B74F75C0460E}">
      <dgm:prSet/>
      <dgm:spPr/>
      <dgm:t>
        <a:bodyPr/>
        <a:lstStyle/>
        <a:p>
          <a:r>
            <a:rPr lang="ru-RU" dirty="0" smtClean="0"/>
            <a:t>По величине напора</a:t>
          </a:r>
          <a:endParaRPr lang="ru-RU" dirty="0"/>
        </a:p>
      </dgm:t>
    </dgm:pt>
    <dgm:pt modelId="{074BF0D6-8C04-4EC3-B8AC-24DD1265B3D8}" type="parTrans" cxnId="{01DF4DBD-639A-4149-8673-228E171AC526}">
      <dgm:prSet/>
      <dgm:spPr/>
      <dgm:t>
        <a:bodyPr/>
        <a:lstStyle/>
        <a:p>
          <a:endParaRPr lang="ru-RU"/>
        </a:p>
      </dgm:t>
    </dgm:pt>
    <dgm:pt modelId="{B706D979-8E96-4882-B8DE-06A3CD44015E}" type="sibTrans" cxnId="{01DF4DBD-639A-4149-8673-228E171AC526}">
      <dgm:prSet/>
      <dgm:spPr/>
      <dgm:t>
        <a:bodyPr/>
        <a:lstStyle/>
        <a:p>
          <a:endParaRPr lang="ru-RU"/>
        </a:p>
      </dgm:t>
    </dgm:pt>
    <dgm:pt modelId="{DC1D9420-2446-4F33-A8E0-7DFBAFDA2697}">
      <dgm:prSet/>
      <dgm:spPr/>
      <dgm:t>
        <a:bodyPr/>
        <a:lstStyle/>
        <a:p>
          <a:r>
            <a:rPr lang="ru-RU" b="0" i="0" dirty="0" smtClean="0"/>
            <a:t>Низконапорные (30...70 м. вод. ст.)</a:t>
          </a:r>
          <a:endParaRPr lang="ru-RU" dirty="0"/>
        </a:p>
      </dgm:t>
    </dgm:pt>
    <dgm:pt modelId="{4653C227-17B0-4AF3-BBB0-0A522978B53B}" type="parTrans" cxnId="{AE4882D6-3AF0-4E4F-8F92-02D2B6714ACF}">
      <dgm:prSet/>
      <dgm:spPr/>
      <dgm:t>
        <a:bodyPr/>
        <a:lstStyle/>
        <a:p>
          <a:endParaRPr lang="ru-RU"/>
        </a:p>
      </dgm:t>
    </dgm:pt>
    <dgm:pt modelId="{F246E343-EF32-4C05-A0A7-0B999475E4DF}" type="sibTrans" cxnId="{AE4882D6-3AF0-4E4F-8F92-02D2B6714ACF}">
      <dgm:prSet/>
      <dgm:spPr/>
      <dgm:t>
        <a:bodyPr/>
        <a:lstStyle/>
        <a:p>
          <a:endParaRPr lang="ru-RU"/>
        </a:p>
      </dgm:t>
    </dgm:pt>
    <dgm:pt modelId="{0B78747A-178F-4FD0-B99A-5839E991A1E4}">
      <dgm:prSet/>
      <dgm:spPr/>
      <dgm:t>
        <a:bodyPr/>
        <a:lstStyle/>
        <a:p>
          <a:r>
            <a:rPr lang="ru-RU" b="0" i="0" dirty="0" smtClean="0"/>
            <a:t>Средненапорные (70-160 м. вод. ст.)</a:t>
          </a:r>
          <a:endParaRPr lang="ru-RU" dirty="0"/>
        </a:p>
      </dgm:t>
    </dgm:pt>
    <dgm:pt modelId="{1F10040F-0AA2-467C-BE54-696AB569C8C5}" type="parTrans" cxnId="{C8684D0E-94B9-4EAF-8ADA-D94498A2F239}">
      <dgm:prSet/>
      <dgm:spPr/>
      <dgm:t>
        <a:bodyPr/>
        <a:lstStyle/>
        <a:p>
          <a:endParaRPr lang="ru-RU"/>
        </a:p>
      </dgm:t>
    </dgm:pt>
    <dgm:pt modelId="{C790CDA0-63E4-4291-8585-3368003ABA23}" type="sibTrans" cxnId="{C8684D0E-94B9-4EAF-8ADA-D94498A2F239}">
      <dgm:prSet/>
      <dgm:spPr/>
      <dgm:t>
        <a:bodyPr/>
        <a:lstStyle/>
        <a:p>
          <a:endParaRPr lang="ru-RU"/>
        </a:p>
      </dgm:t>
    </dgm:pt>
    <dgm:pt modelId="{D15B40FE-BF0D-4D5F-AB43-0A2C96DFE0E5}">
      <dgm:prSet/>
      <dgm:spPr/>
      <dgm:t>
        <a:bodyPr/>
        <a:lstStyle/>
        <a:p>
          <a:r>
            <a:rPr lang="ru-RU" b="0" i="0" dirty="0" smtClean="0"/>
            <a:t>Высоконапорные (до 400 м. вод. ст.)</a:t>
          </a:r>
          <a:endParaRPr lang="ru-RU" dirty="0"/>
        </a:p>
      </dgm:t>
    </dgm:pt>
    <dgm:pt modelId="{249C016D-B0F1-4270-8CCB-79F8F2D589D0}" type="parTrans" cxnId="{633C8B3B-A2EC-4425-AEE9-25613C3313F2}">
      <dgm:prSet/>
      <dgm:spPr/>
      <dgm:t>
        <a:bodyPr/>
        <a:lstStyle/>
        <a:p>
          <a:endParaRPr lang="ru-RU"/>
        </a:p>
      </dgm:t>
    </dgm:pt>
    <dgm:pt modelId="{2BD6390E-7998-41D8-8F50-4F18CF4810C7}" type="sibTrans" cxnId="{633C8B3B-A2EC-4425-AEE9-25613C3313F2}">
      <dgm:prSet/>
      <dgm:spPr/>
      <dgm:t>
        <a:bodyPr/>
        <a:lstStyle/>
        <a:p>
          <a:endParaRPr lang="ru-RU"/>
        </a:p>
      </dgm:t>
    </dgm:pt>
    <dgm:pt modelId="{E54171A2-84B4-4C69-9AD5-F1DF21A1A0A5}">
      <dgm:prSet/>
      <dgm:spPr/>
      <dgm:t>
        <a:bodyPr/>
        <a:lstStyle/>
        <a:p>
          <a:r>
            <a:rPr lang="ru-RU" dirty="0" smtClean="0"/>
            <a:t>По мобильности </a:t>
          </a:r>
          <a:endParaRPr lang="ru-RU" dirty="0"/>
        </a:p>
      </dgm:t>
    </dgm:pt>
    <dgm:pt modelId="{869642DC-BBB7-4519-8698-3265029E7E4E}" type="parTrans" cxnId="{827ECCCA-BC2E-4A2B-90B3-A174C144B59E}">
      <dgm:prSet/>
      <dgm:spPr/>
      <dgm:t>
        <a:bodyPr/>
        <a:lstStyle/>
        <a:p>
          <a:endParaRPr lang="ru-RU"/>
        </a:p>
      </dgm:t>
    </dgm:pt>
    <dgm:pt modelId="{B9E962BA-2922-449E-9925-FA9406451618}" type="sibTrans" cxnId="{827ECCCA-BC2E-4A2B-90B3-A174C144B59E}">
      <dgm:prSet/>
      <dgm:spPr/>
      <dgm:t>
        <a:bodyPr/>
        <a:lstStyle/>
        <a:p>
          <a:endParaRPr lang="ru-RU"/>
        </a:p>
      </dgm:t>
    </dgm:pt>
    <dgm:pt modelId="{044A2F13-BC9E-492D-B6A0-8262C5AC5F48}">
      <dgm:prSet/>
      <dgm:spPr/>
      <dgm:t>
        <a:bodyPr/>
        <a:lstStyle/>
        <a:p>
          <a:r>
            <a:rPr lang="ru-RU" dirty="0" smtClean="0"/>
            <a:t>Передвижные</a:t>
          </a:r>
          <a:endParaRPr lang="ru-RU" dirty="0"/>
        </a:p>
      </dgm:t>
    </dgm:pt>
    <dgm:pt modelId="{2804CEF5-3C43-40C6-9C7A-AF319DACA73C}" type="parTrans" cxnId="{67E6C8C7-262D-419C-974E-EA019820065D}">
      <dgm:prSet/>
      <dgm:spPr/>
      <dgm:t>
        <a:bodyPr/>
        <a:lstStyle/>
        <a:p>
          <a:endParaRPr lang="ru-RU"/>
        </a:p>
      </dgm:t>
    </dgm:pt>
    <dgm:pt modelId="{851E2359-BC7F-4CAA-8252-D56C55F0B035}" type="sibTrans" cxnId="{67E6C8C7-262D-419C-974E-EA019820065D}">
      <dgm:prSet/>
      <dgm:spPr/>
      <dgm:t>
        <a:bodyPr/>
        <a:lstStyle/>
        <a:p>
          <a:endParaRPr lang="ru-RU"/>
        </a:p>
      </dgm:t>
    </dgm:pt>
    <dgm:pt modelId="{18F7F8DA-F089-4224-B3C9-4C2E508C7FA9}">
      <dgm:prSet/>
      <dgm:spPr/>
      <dgm:t>
        <a:bodyPr/>
        <a:lstStyle/>
        <a:p>
          <a:r>
            <a:rPr lang="ru-RU" dirty="0" smtClean="0"/>
            <a:t>Стационарные</a:t>
          </a:r>
          <a:endParaRPr lang="ru-RU" dirty="0"/>
        </a:p>
      </dgm:t>
    </dgm:pt>
    <dgm:pt modelId="{594C2C15-4D0E-4829-948D-1088EF437EBA}" type="parTrans" cxnId="{7BDD2E47-A479-437B-BC57-A7C21238E134}">
      <dgm:prSet/>
      <dgm:spPr/>
      <dgm:t>
        <a:bodyPr/>
        <a:lstStyle/>
        <a:p>
          <a:endParaRPr lang="ru-RU"/>
        </a:p>
      </dgm:t>
    </dgm:pt>
    <dgm:pt modelId="{B21E21C0-D0A3-4492-9CDC-250D17160851}" type="sibTrans" cxnId="{7BDD2E47-A479-437B-BC57-A7C21238E134}">
      <dgm:prSet/>
      <dgm:spPr/>
      <dgm:t>
        <a:bodyPr/>
        <a:lstStyle/>
        <a:p>
          <a:endParaRPr lang="ru-RU"/>
        </a:p>
      </dgm:t>
    </dgm:pt>
    <dgm:pt modelId="{8679CA51-E193-49A1-AD00-E6C8DA32D685}">
      <dgm:prSet phldrT="[Текст]"/>
      <dgm:spPr/>
      <dgm:t>
        <a:bodyPr/>
        <a:lstStyle/>
        <a:p>
          <a:r>
            <a:rPr lang="ru-RU" dirty="0" smtClean="0"/>
            <a:t>Гидравлический транспорт</a:t>
          </a:r>
          <a:endParaRPr lang="ru-RU" dirty="0"/>
        </a:p>
      </dgm:t>
    </dgm:pt>
    <dgm:pt modelId="{4C2CE9F0-4398-4639-8EFB-A8E12115315D}" type="sibTrans" cxnId="{9FBB73CF-E423-409B-AC9E-B6BBBA2ADBC7}">
      <dgm:prSet/>
      <dgm:spPr/>
      <dgm:t>
        <a:bodyPr/>
        <a:lstStyle/>
        <a:p>
          <a:endParaRPr lang="ru-RU"/>
        </a:p>
      </dgm:t>
    </dgm:pt>
    <dgm:pt modelId="{5D2427FB-37ED-4180-B2E6-AF34EA388F39}" type="parTrans" cxnId="{9FBB73CF-E423-409B-AC9E-B6BBBA2ADBC7}">
      <dgm:prSet/>
      <dgm:spPr/>
      <dgm:t>
        <a:bodyPr/>
        <a:lstStyle/>
        <a:p>
          <a:endParaRPr lang="ru-RU"/>
        </a:p>
      </dgm:t>
    </dgm:pt>
    <dgm:pt modelId="{6D2B1242-1C3F-46DF-A7A1-D4B1480D9410}" type="pres">
      <dgm:prSet presAssocID="{59E142AE-39B5-40B6-B1D4-3C2DBBB5D2A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BE6CD6A-3BAD-4F8C-9851-B493621B7A5A}" type="pres">
      <dgm:prSet presAssocID="{8679CA51-E193-49A1-AD00-E6C8DA32D685}" presName="hierRoot1" presStyleCnt="0">
        <dgm:presLayoutVars>
          <dgm:hierBranch val="init"/>
        </dgm:presLayoutVars>
      </dgm:prSet>
      <dgm:spPr/>
    </dgm:pt>
    <dgm:pt modelId="{FBF22C43-FE4B-4352-A725-8184EE58A46E}" type="pres">
      <dgm:prSet presAssocID="{8679CA51-E193-49A1-AD00-E6C8DA32D685}" presName="rootComposite1" presStyleCnt="0"/>
      <dgm:spPr/>
    </dgm:pt>
    <dgm:pt modelId="{91FDB694-9C4D-4174-9B57-3DFFBF27E347}" type="pres">
      <dgm:prSet presAssocID="{8679CA51-E193-49A1-AD00-E6C8DA32D685}" presName="rootText1" presStyleLbl="node0" presStyleIdx="0" presStyleCnt="1" custLinFactNeighborX="-1618" custLinFactNeighborY="-22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1C8C794-083F-4FE5-8097-495E8548EA45}" type="pres">
      <dgm:prSet presAssocID="{8679CA51-E193-49A1-AD00-E6C8DA32D685}" presName="rootConnector1" presStyleLbl="node1" presStyleIdx="0" presStyleCnt="0"/>
      <dgm:spPr/>
      <dgm:t>
        <a:bodyPr/>
        <a:lstStyle/>
        <a:p>
          <a:endParaRPr lang="ru-RU"/>
        </a:p>
      </dgm:t>
    </dgm:pt>
    <dgm:pt modelId="{7339BB49-B7B6-439A-BC6B-B2CAFB9E2334}" type="pres">
      <dgm:prSet presAssocID="{8679CA51-E193-49A1-AD00-E6C8DA32D685}" presName="hierChild2" presStyleCnt="0"/>
      <dgm:spPr/>
    </dgm:pt>
    <dgm:pt modelId="{8C3EDF45-101C-4F9A-8077-61FCF80A5B60}" type="pres">
      <dgm:prSet presAssocID="{43897F42-E49C-4B99-BA39-F9303A81C0DB}" presName="Name37" presStyleLbl="parChTrans1D2" presStyleIdx="0" presStyleCnt="4"/>
      <dgm:spPr/>
      <dgm:t>
        <a:bodyPr/>
        <a:lstStyle/>
        <a:p>
          <a:endParaRPr lang="ru-RU"/>
        </a:p>
      </dgm:t>
    </dgm:pt>
    <dgm:pt modelId="{A1155E8B-8B70-47E7-A99D-643CFCD15E21}" type="pres">
      <dgm:prSet presAssocID="{7B6F531A-4AB9-4D65-A802-6D50795AC76A}" presName="hierRoot2" presStyleCnt="0">
        <dgm:presLayoutVars>
          <dgm:hierBranch val="init"/>
        </dgm:presLayoutVars>
      </dgm:prSet>
      <dgm:spPr/>
    </dgm:pt>
    <dgm:pt modelId="{776FEA3D-BC5B-424D-BDA1-B080C4820BC1}" type="pres">
      <dgm:prSet presAssocID="{7B6F531A-4AB9-4D65-A802-6D50795AC76A}" presName="rootComposite" presStyleCnt="0"/>
      <dgm:spPr/>
    </dgm:pt>
    <dgm:pt modelId="{8CC45BAC-EA52-473F-9633-4897517F7C29}" type="pres">
      <dgm:prSet presAssocID="{7B6F531A-4AB9-4D65-A802-6D50795AC76A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52FA6AF-DAD7-4686-93C7-AE03CBD1A82F}" type="pres">
      <dgm:prSet presAssocID="{7B6F531A-4AB9-4D65-A802-6D50795AC76A}" presName="rootConnector" presStyleLbl="node2" presStyleIdx="0" presStyleCnt="4"/>
      <dgm:spPr/>
      <dgm:t>
        <a:bodyPr/>
        <a:lstStyle/>
        <a:p>
          <a:endParaRPr lang="ru-RU"/>
        </a:p>
      </dgm:t>
    </dgm:pt>
    <dgm:pt modelId="{D7365B11-2B0B-466A-836D-E7709C09C01F}" type="pres">
      <dgm:prSet presAssocID="{7B6F531A-4AB9-4D65-A802-6D50795AC76A}" presName="hierChild4" presStyleCnt="0"/>
      <dgm:spPr/>
    </dgm:pt>
    <dgm:pt modelId="{B5804025-9EF4-4F22-A9F0-8BEDABE128A0}" type="pres">
      <dgm:prSet presAssocID="{69F0EF8B-26B4-420A-B9F4-52C628DF7C0F}" presName="Name37" presStyleLbl="parChTrans1D3" presStyleIdx="0" presStyleCnt="12"/>
      <dgm:spPr/>
      <dgm:t>
        <a:bodyPr/>
        <a:lstStyle/>
        <a:p>
          <a:endParaRPr lang="ru-RU"/>
        </a:p>
      </dgm:t>
    </dgm:pt>
    <dgm:pt modelId="{C17B6C4E-0C59-4D45-8CBE-A8FC51112B2C}" type="pres">
      <dgm:prSet presAssocID="{CF316455-A1D0-43B7-A65C-AB36374758C8}" presName="hierRoot2" presStyleCnt="0">
        <dgm:presLayoutVars>
          <dgm:hierBranch val="init"/>
        </dgm:presLayoutVars>
      </dgm:prSet>
      <dgm:spPr/>
    </dgm:pt>
    <dgm:pt modelId="{5674F51E-54A4-4BC4-BE6A-2404317FF945}" type="pres">
      <dgm:prSet presAssocID="{CF316455-A1D0-43B7-A65C-AB36374758C8}" presName="rootComposite" presStyleCnt="0"/>
      <dgm:spPr/>
    </dgm:pt>
    <dgm:pt modelId="{A381B008-869B-412D-8487-80D3DF630D6C}" type="pres">
      <dgm:prSet presAssocID="{CF316455-A1D0-43B7-A65C-AB36374758C8}" presName="rootText" presStyleLbl="node3" presStyleIdx="0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1210BD-7F6D-4E00-BF56-444C9465DFBE}" type="pres">
      <dgm:prSet presAssocID="{CF316455-A1D0-43B7-A65C-AB36374758C8}" presName="rootConnector" presStyleLbl="node3" presStyleIdx="0" presStyleCnt="12"/>
      <dgm:spPr/>
      <dgm:t>
        <a:bodyPr/>
        <a:lstStyle/>
        <a:p>
          <a:endParaRPr lang="ru-RU"/>
        </a:p>
      </dgm:t>
    </dgm:pt>
    <dgm:pt modelId="{9BAE19EC-3C8B-4B31-9EEC-09F9564295F9}" type="pres">
      <dgm:prSet presAssocID="{CF316455-A1D0-43B7-A65C-AB36374758C8}" presName="hierChild4" presStyleCnt="0"/>
      <dgm:spPr/>
    </dgm:pt>
    <dgm:pt modelId="{91BF584D-87BE-4D87-9C47-9DD459CD3E17}" type="pres">
      <dgm:prSet presAssocID="{CF316455-A1D0-43B7-A65C-AB36374758C8}" presName="hierChild5" presStyleCnt="0"/>
      <dgm:spPr/>
    </dgm:pt>
    <dgm:pt modelId="{7958BB70-1312-46C1-9964-52019289B9EF}" type="pres">
      <dgm:prSet presAssocID="{1A222698-A894-440B-9985-3D1B258F9B9F}" presName="Name37" presStyleLbl="parChTrans1D3" presStyleIdx="1" presStyleCnt="12"/>
      <dgm:spPr/>
      <dgm:t>
        <a:bodyPr/>
        <a:lstStyle/>
        <a:p>
          <a:endParaRPr lang="ru-RU"/>
        </a:p>
      </dgm:t>
    </dgm:pt>
    <dgm:pt modelId="{130D05A7-2EAB-42A2-8416-56D786EA2128}" type="pres">
      <dgm:prSet presAssocID="{60A2ACEF-7AAD-40B7-8A54-E308D995C1DF}" presName="hierRoot2" presStyleCnt="0">
        <dgm:presLayoutVars>
          <dgm:hierBranch val="init"/>
        </dgm:presLayoutVars>
      </dgm:prSet>
      <dgm:spPr/>
    </dgm:pt>
    <dgm:pt modelId="{412B9538-7343-4CD1-B4B1-DCBEBC44AC2C}" type="pres">
      <dgm:prSet presAssocID="{60A2ACEF-7AAD-40B7-8A54-E308D995C1DF}" presName="rootComposite" presStyleCnt="0"/>
      <dgm:spPr/>
    </dgm:pt>
    <dgm:pt modelId="{A054E7D6-07FB-4418-9B2D-0E4565FFB07E}" type="pres">
      <dgm:prSet presAssocID="{60A2ACEF-7AAD-40B7-8A54-E308D995C1DF}" presName="rootText" presStyleLbl="node3" presStyleIdx="1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406B339-3FFE-4B95-BFB7-F5F9241625A1}" type="pres">
      <dgm:prSet presAssocID="{60A2ACEF-7AAD-40B7-8A54-E308D995C1DF}" presName="rootConnector" presStyleLbl="node3" presStyleIdx="1" presStyleCnt="12"/>
      <dgm:spPr/>
      <dgm:t>
        <a:bodyPr/>
        <a:lstStyle/>
        <a:p>
          <a:endParaRPr lang="ru-RU"/>
        </a:p>
      </dgm:t>
    </dgm:pt>
    <dgm:pt modelId="{4D2CA9CC-CD82-4AD8-8C8C-EADD7C8F9E75}" type="pres">
      <dgm:prSet presAssocID="{60A2ACEF-7AAD-40B7-8A54-E308D995C1DF}" presName="hierChild4" presStyleCnt="0"/>
      <dgm:spPr/>
    </dgm:pt>
    <dgm:pt modelId="{62661C30-78F3-4D42-B5B8-0CB645037120}" type="pres">
      <dgm:prSet presAssocID="{60A2ACEF-7AAD-40B7-8A54-E308D995C1DF}" presName="hierChild5" presStyleCnt="0"/>
      <dgm:spPr/>
    </dgm:pt>
    <dgm:pt modelId="{6B59526B-78FA-4C2C-95BD-C304F607E88C}" type="pres">
      <dgm:prSet presAssocID="{474237A0-9D4D-40CB-BA99-93636BE84160}" presName="Name37" presStyleLbl="parChTrans1D3" presStyleIdx="2" presStyleCnt="12"/>
      <dgm:spPr/>
      <dgm:t>
        <a:bodyPr/>
        <a:lstStyle/>
        <a:p>
          <a:endParaRPr lang="ru-RU"/>
        </a:p>
      </dgm:t>
    </dgm:pt>
    <dgm:pt modelId="{1CED6CC2-F278-4CA1-AEA2-7444ACE82CFF}" type="pres">
      <dgm:prSet presAssocID="{C619CAE6-011E-42AD-A3A4-20A6520280FD}" presName="hierRoot2" presStyleCnt="0">
        <dgm:presLayoutVars>
          <dgm:hierBranch val="init"/>
        </dgm:presLayoutVars>
      </dgm:prSet>
      <dgm:spPr/>
    </dgm:pt>
    <dgm:pt modelId="{45D26ED1-3CEC-41CF-8247-BEDE2AF51219}" type="pres">
      <dgm:prSet presAssocID="{C619CAE6-011E-42AD-A3A4-20A6520280FD}" presName="rootComposite" presStyleCnt="0"/>
      <dgm:spPr/>
    </dgm:pt>
    <dgm:pt modelId="{5F1A6E4B-B868-4DE3-A5B9-A1868A0846B9}" type="pres">
      <dgm:prSet presAssocID="{C619CAE6-011E-42AD-A3A4-20A6520280FD}" presName="rootText" presStyleLbl="node3" presStyleIdx="2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14512B1-3477-4337-9C92-0D3626DDD0FE}" type="pres">
      <dgm:prSet presAssocID="{C619CAE6-011E-42AD-A3A4-20A6520280FD}" presName="rootConnector" presStyleLbl="node3" presStyleIdx="2" presStyleCnt="12"/>
      <dgm:spPr/>
      <dgm:t>
        <a:bodyPr/>
        <a:lstStyle/>
        <a:p>
          <a:endParaRPr lang="ru-RU"/>
        </a:p>
      </dgm:t>
    </dgm:pt>
    <dgm:pt modelId="{0EED3631-F637-4D20-83EF-0BD204CF63B9}" type="pres">
      <dgm:prSet presAssocID="{C619CAE6-011E-42AD-A3A4-20A6520280FD}" presName="hierChild4" presStyleCnt="0"/>
      <dgm:spPr/>
    </dgm:pt>
    <dgm:pt modelId="{501526CE-F6EC-4E87-8256-C9575120C6DF}" type="pres">
      <dgm:prSet presAssocID="{C619CAE6-011E-42AD-A3A4-20A6520280FD}" presName="hierChild5" presStyleCnt="0"/>
      <dgm:spPr/>
    </dgm:pt>
    <dgm:pt modelId="{3E6979EB-878A-45E9-B07A-DED64EA3ECE4}" type="pres">
      <dgm:prSet presAssocID="{7B6F531A-4AB9-4D65-A802-6D50795AC76A}" presName="hierChild5" presStyleCnt="0"/>
      <dgm:spPr/>
    </dgm:pt>
    <dgm:pt modelId="{058445BF-6875-415B-8BF4-ADB9F52164F8}" type="pres">
      <dgm:prSet presAssocID="{2C6E05AC-FA5A-460A-9112-3C993C0F8525}" presName="Name37" presStyleLbl="parChTrans1D2" presStyleIdx="1" presStyleCnt="4"/>
      <dgm:spPr/>
      <dgm:t>
        <a:bodyPr/>
        <a:lstStyle/>
        <a:p>
          <a:endParaRPr lang="ru-RU"/>
        </a:p>
      </dgm:t>
    </dgm:pt>
    <dgm:pt modelId="{1D2FF508-7E78-4B68-9F5C-40B36DE64474}" type="pres">
      <dgm:prSet presAssocID="{D2923200-5B65-4B3A-9745-45C2813E3A55}" presName="hierRoot2" presStyleCnt="0">
        <dgm:presLayoutVars>
          <dgm:hierBranch val="init"/>
        </dgm:presLayoutVars>
      </dgm:prSet>
      <dgm:spPr/>
    </dgm:pt>
    <dgm:pt modelId="{018793F4-5FC3-40F5-A641-9314B2B49A9D}" type="pres">
      <dgm:prSet presAssocID="{D2923200-5B65-4B3A-9745-45C2813E3A55}" presName="rootComposite" presStyleCnt="0"/>
      <dgm:spPr/>
    </dgm:pt>
    <dgm:pt modelId="{4F45BB01-2F56-43BD-AD55-3F0E86A94840}" type="pres">
      <dgm:prSet presAssocID="{D2923200-5B65-4B3A-9745-45C2813E3A55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11809FF-1C27-4CF4-8D84-F96D1F7DB4CA}" type="pres">
      <dgm:prSet presAssocID="{D2923200-5B65-4B3A-9745-45C2813E3A55}" presName="rootConnector" presStyleLbl="node2" presStyleIdx="1" presStyleCnt="4"/>
      <dgm:spPr/>
      <dgm:t>
        <a:bodyPr/>
        <a:lstStyle/>
        <a:p>
          <a:endParaRPr lang="ru-RU"/>
        </a:p>
      </dgm:t>
    </dgm:pt>
    <dgm:pt modelId="{8C6D7D99-3AF8-495E-A489-51132C3CC9EB}" type="pres">
      <dgm:prSet presAssocID="{D2923200-5B65-4B3A-9745-45C2813E3A55}" presName="hierChild4" presStyleCnt="0"/>
      <dgm:spPr/>
    </dgm:pt>
    <dgm:pt modelId="{EB045C01-70E3-4F00-8CAE-E8347AFD4BBF}" type="pres">
      <dgm:prSet presAssocID="{E0B1018C-8DB6-4926-B42D-E017050FD94F}" presName="Name37" presStyleLbl="parChTrans1D3" presStyleIdx="3" presStyleCnt="12"/>
      <dgm:spPr/>
      <dgm:t>
        <a:bodyPr/>
        <a:lstStyle/>
        <a:p>
          <a:endParaRPr lang="ru-RU"/>
        </a:p>
      </dgm:t>
    </dgm:pt>
    <dgm:pt modelId="{E2482BCF-148E-486B-AE2F-A5D1DE41BB42}" type="pres">
      <dgm:prSet presAssocID="{375DB8F4-62C4-42A2-B685-409A18658AC2}" presName="hierRoot2" presStyleCnt="0">
        <dgm:presLayoutVars>
          <dgm:hierBranch val="init"/>
        </dgm:presLayoutVars>
      </dgm:prSet>
      <dgm:spPr/>
    </dgm:pt>
    <dgm:pt modelId="{7A7AA9B7-A5FF-47A3-AED8-616AFA5C2C68}" type="pres">
      <dgm:prSet presAssocID="{375DB8F4-62C4-42A2-B685-409A18658AC2}" presName="rootComposite" presStyleCnt="0"/>
      <dgm:spPr/>
    </dgm:pt>
    <dgm:pt modelId="{67D4AD25-D153-4988-A462-0543FBF2180A}" type="pres">
      <dgm:prSet presAssocID="{375DB8F4-62C4-42A2-B685-409A18658AC2}" presName="rootText" presStyleLbl="node3" presStyleIdx="3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047B20C-21C1-41E3-9B39-4ADD68947052}" type="pres">
      <dgm:prSet presAssocID="{375DB8F4-62C4-42A2-B685-409A18658AC2}" presName="rootConnector" presStyleLbl="node3" presStyleIdx="3" presStyleCnt="12"/>
      <dgm:spPr/>
      <dgm:t>
        <a:bodyPr/>
        <a:lstStyle/>
        <a:p>
          <a:endParaRPr lang="ru-RU"/>
        </a:p>
      </dgm:t>
    </dgm:pt>
    <dgm:pt modelId="{6A84EBAF-D88E-42DF-9849-081A3F109C08}" type="pres">
      <dgm:prSet presAssocID="{375DB8F4-62C4-42A2-B685-409A18658AC2}" presName="hierChild4" presStyleCnt="0"/>
      <dgm:spPr/>
    </dgm:pt>
    <dgm:pt modelId="{AFF70F1E-003C-4AE4-AEEA-2AD19B2F6B22}" type="pres">
      <dgm:prSet presAssocID="{375DB8F4-62C4-42A2-B685-409A18658AC2}" presName="hierChild5" presStyleCnt="0"/>
      <dgm:spPr/>
    </dgm:pt>
    <dgm:pt modelId="{ACB9E0E7-D37E-4A2C-AB0E-44D35BF7D060}" type="pres">
      <dgm:prSet presAssocID="{4B844B9B-3190-4B16-89DF-552EC7ECD241}" presName="Name37" presStyleLbl="parChTrans1D3" presStyleIdx="4" presStyleCnt="12"/>
      <dgm:spPr/>
      <dgm:t>
        <a:bodyPr/>
        <a:lstStyle/>
        <a:p>
          <a:endParaRPr lang="ru-RU"/>
        </a:p>
      </dgm:t>
    </dgm:pt>
    <dgm:pt modelId="{51050075-A18A-435F-9F40-1F3C12E90E99}" type="pres">
      <dgm:prSet presAssocID="{0E2DC5F7-410E-4159-980C-0366CEFB3813}" presName="hierRoot2" presStyleCnt="0">
        <dgm:presLayoutVars>
          <dgm:hierBranch val="init"/>
        </dgm:presLayoutVars>
      </dgm:prSet>
      <dgm:spPr/>
    </dgm:pt>
    <dgm:pt modelId="{91C5BAB8-DB88-4983-86CF-9FB6A6435139}" type="pres">
      <dgm:prSet presAssocID="{0E2DC5F7-410E-4159-980C-0366CEFB3813}" presName="rootComposite" presStyleCnt="0"/>
      <dgm:spPr/>
    </dgm:pt>
    <dgm:pt modelId="{BE6F5F4B-F6D7-448A-9B1C-F13521D3B4DE}" type="pres">
      <dgm:prSet presAssocID="{0E2DC5F7-410E-4159-980C-0366CEFB3813}" presName="rootText" presStyleLbl="node3" presStyleIdx="4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AE8C281-901F-4E26-A09D-06A14FAD30E1}" type="pres">
      <dgm:prSet presAssocID="{0E2DC5F7-410E-4159-980C-0366CEFB3813}" presName="rootConnector" presStyleLbl="node3" presStyleIdx="4" presStyleCnt="12"/>
      <dgm:spPr/>
      <dgm:t>
        <a:bodyPr/>
        <a:lstStyle/>
        <a:p>
          <a:endParaRPr lang="ru-RU"/>
        </a:p>
      </dgm:t>
    </dgm:pt>
    <dgm:pt modelId="{A18D4E46-5083-418F-BC29-CE5FE91E348D}" type="pres">
      <dgm:prSet presAssocID="{0E2DC5F7-410E-4159-980C-0366CEFB3813}" presName="hierChild4" presStyleCnt="0"/>
      <dgm:spPr/>
    </dgm:pt>
    <dgm:pt modelId="{949188D7-6C27-47B1-B80A-862AB0DB4EC6}" type="pres">
      <dgm:prSet presAssocID="{0E2DC5F7-410E-4159-980C-0366CEFB3813}" presName="hierChild5" presStyleCnt="0"/>
      <dgm:spPr/>
    </dgm:pt>
    <dgm:pt modelId="{640F5F33-8825-44C0-BA0B-B649F59D7E32}" type="pres">
      <dgm:prSet presAssocID="{32D067FF-B4F9-4D76-9952-B9FFEE881014}" presName="Name37" presStyleLbl="parChTrans1D3" presStyleIdx="5" presStyleCnt="12"/>
      <dgm:spPr/>
      <dgm:t>
        <a:bodyPr/>
        <a:lstStyle/>
        <a:p>
          <a:endParaRPr lang="ru-RU"/>
        </a:p>
      </dgm:t>
    </dgm:pt>
    <dgm:pt modelId="{6D39D505-BD35-4573-B0D4-5FB997C37569}" type="pres">
      <dgm:prSet presAssocID="{B831463C-25C4-48FE-81F3-092E03599858}" presName="hierRoot2" presStyleCnt="0">
        <dgm:presLayoutVars>
          <dgm:hierBranch val="init"/>
        </dgm:presLayoutVars>
      </dgm:prSet>
      <dgm:spPr/>
    </dgm:pt>
    <dgm:pt modelId="{842FC572-E56E-455D-95CC-E1AB7795C1B8}" type="pres">
      <dgm:prSet presAssocID="{B831463C-25C4-48FE-81F3-092E03599858}" presName="rootComposite" presStyleCnt="0"/>
      <dgm:spPr/>
    </dgm:pt>
    <dgm:pt modelId="{3E2248E3-56AF-45EB-AA05-47C4B73BDE8E}" type="pres">
      <dgm:prSet presAssocID="{B831463C-25C4-48FE-81F3-092E03599858}" presName="rootText" presStyleLbl="node3" presStyleIdx="5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716E7E3-2EC9-49CD-9A23-4CDABE0C09CB}" type="pres">
      <dgm:prSet presAssocID="{B831463C-25C4-48FE-81F3-092E03599858}" presName="rootConnector" presStyleLbl="node3" presStyleIdx="5" presStyleCnt="12"/>
      <dgm:spPr/>
      <dgm:t>
        <a:bodyPr/>
        <a:lstStyle/>
        <a:p>
          <a:endParaRPr lang="ru-RU"/>
        </a:p>
      </dgm:t>
    </dgm:pt>
    <dgm:pt modelId="{2E7F09C2-5E67-4738-8116-B1C8D4EEC398}" type="pres">
      <dgm:prSet presAssocID="{B831463C-25C4-48FE-81F3-092E03599858}" presName="hierChild4" presStyleCnt="0"/>
      <dgm:spPr/>
    </dgm:pt>
    <dgm:pt modelId="{2E5EB7A4-82FF-4928-8B04-3FCA379E1416}" type="pres">
      <dgm:prSet presAssocID="{B831463C-25C4-48FE-81F3-092E03599858}" presName="hierChild5" presStyleCnt="0"/>
      <dgm:spPr/>
    </dgm:pt>
    <dgm:pt modelId="{CD742EE1-7C2C-46A9-8F3A-8FB8A154B84F}" type="pres">
      <dgm:prSet presAssocID="{90BBEEAE-61AD-459D-96B9-5F2412C31269}" presName="Name37" presStyleLbl="parChTrans1D3" presStyleIdx="6" presStyleCnt="12"/>
      <dgm:spPr/>
      <dgm:t>
        <a:bodyPr/>
        <a:lstStyle/>
        <a:p>
          <a:endParaRPr lang="ru-RU"/>
        </a:p>
      </dgm:t>
    </dgm:pt>
    <dgm:pt modelId="{C5F0FE2D-1211-4418-916D-4F1137AC6DFA}" type="pres">
      <dgm:prSet presAssocID="{D62D9A06-F696-40D4-819D-863414B3BCFC}" presName="hierRoot2" presStyleCnt="0">
        <dgm:presLayoutVars>
          <dgm:hierBranch val="init"/>
        </dgm:presLayoutVars>
      </dgm:prSet>
      <dgm:spPr/>
    </dgm:pt>
    <dgm:pt modelId="{0F0BAA5E-68EB-4A83-A933-5CDED1C6C2AE}" type="pres">
      <dgm:prSet presAssocID="{D62D9A06-F696-40D4-819D-863414B3BCFC}" presName="rootComposite" presStyleCnt="0"/>
      <dgm:spPr/>
    </dgm:pt>
    <dgm:pt modelId="{5318F07D-9262-45BE-9860-4E52913D927A}" type="pres">
      <dgm:prSet presAssocID="{D62D9A06-F696-40D4-819D-863414B3BCFC}" presName="rootText" presStyleLbl="node3" presStyleIdx="6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B32B1DD-BAA7-461C-9637-F48FBECD559D}" type="pres">
      <dgm:prSet presAssocID="{D62D9A06-F696-40D4-819D-863414B3BCFC}" presName="rootConnector" presStyleLbl="node3" presStyleIdx="6" presStyleCnt="12"/>
      <dgm:spPr/>
      <dgm:t>
        <a:bodyPr/>
        <a:lstStyle/>
        <a:p>
          <a:endParaRPr lang="ru-RU"/>
        </a:p>
      </dgm:t>
    </dgm:pt>
    <dgm:pt modelId="{118CFD30-7CE3-4376-A01D-43FF17687B2E}" type="pres">
      <dgm:prSet presAssocID="{D62D9A06-F696-40D4-819D-863414B3BCFC}" presName="hierChild4" presStyleCnt="0"/>
      <dgm:spPr/>
    </dgm:pt>
    <dgm:pt modelId="{96D8A6AF-BD53-446B-B0BA-814564C15790}" type="pres">
      <dgm:prSet presAssocID="{D62D9A06-F696-40D4-819D-863414B3BCFC}" presName="hierChild5" presStyleCnt="0"/>
      <dgm:spPr/>
    </dgm:pt>
    <dgm:pt modelId="{7CCF6907-C0A9-43FB-8073-243981CF6299}" type="pres">
      <dgm:prSet presAssocID="{D2923200-5B65-4B3A-9745-45C2813E3A55}" presName="hierChild5" presStyleCnt="0"/>
      <dgm:spPr/>
    </dgm:pt>
    <dgm:pt modelId="{0C685588-A2BA-407F-B29D-A224EEDAA3C4}" type="pres">
      <dgm:prSet presAssocID="{074BF0D6-8C04-4EC3-B8AC-24DD1265B3D8}" presName="Name37" presStyleLbl="parChTrans1D2" presStyleIdx="2" presStyleCnt="4"/>
      <dgm:spPr/>
      <dgm:t>
        <a:bodyPr/>
        <a:lstStyle/>
        <a:p>
          <a:endParaRPr lang="ru-RU"/>
        </a:p>
      </dgm:t>
    </dgm:pt>
    <dgm:pt modelId="{B94794B1-0F84-48CA-85A2-72F5123B8238}" type="pres">
      <dgm:prSet presAssocID="{5A2B5D3D-8CFA-4757-98AF-B74F75C0460E}" presName="hierRoot2" presStyleCnt="0">
        <dgm:presLayoutVars>
          <dgm:hierBranch val="init"/>
        </dgm:presLayoutVars>
      </dgm:prSet>
      <dgm:spPr/>
    </dgm:pt>
    <dgm:pt modelId="{C72E249C-4538-4DBF-917E-DA5FE6D39DCF}" type="pres">
      <dgm:prSet presAssocID="{5A2B5D3D-8CFA-4757-98AF-B74F75C0460E}" presName="rootComposite" presStyleCnt="0"/>
      <dgm:spPr/>
    </dgm:pt>
    <dgm:pt modelId="{2E0BB0B3-8E38-439A-921E-8C330AC7F262}" type="pres">
      <dgm:prSet presAssocID="{5A2B5D3D-8CFA-4757-98AF-B74F75C0460E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ED887B9-4382-4ECC-94C7-F2DE673F311C}" type="pres">
      <dgm:prSet presAssocID="{5A2B5D3D-8CFA-4757-98AF-B74F75C0460E}" presName="rootConnector" presStyleLbl="node2" presStyleIdx="2" presStyleCnt="4"/>
      <dgm:spPr/>
      <dgm:t>
        <a:bodyPr/>
        <a:lstStyle/>
        <a:p>
          <a:endParaRPr lang="ru-RU"/>
        </a:p>
      </dgm:t>
    </dgm:pt>
    <dgm:pt modelId="{78E3FE1A-1DCE-4E14-9C11-3D6AFF41C7C6}" type="pres">
      <dgm:prSet presAssocID="{5A2B5D3D-8CFA-4757-98AF-B74F75C0460E}" presName="hierChild4" presStyleCnt="0"/>
      <dgm:spPr/>
    </dgm:pt>
    <dgm:pt modelId="{B68ADECF-1CBC-4F9D-A521-9F6C9846477D}" type="pres">
      <dgm:prSet presAssocID="{4653C227-17B0-4AF3-BBB0-0A522978B53B}" presName="Name37" presStyleLbl="parChTrans1D3" presStyleIdx="7" presStyleCnt="12"/>
      <dgm:spPr/>
      <dgm:t>
        <a:bodyPr/>
        <a:lstStyle/>
        <a:p>
          <a:endParaRPr lang="ru-RU"/>
        </a:p>
      </dgm:t>
    </dgm:pt>
    <dgm:pt modelId="{FA050758-4479-413B-A722-52703109E713}" type="pres">
      <dgm:prSet presAssocID="{DC1D9420-2446-4F33-A8E0-7DFBAFDA2697}" presName="hierRoot2" presStyleCnt="0">
        <dgm:presLayoutVars>
          <dgm:hierBranch val="init"/>
        </dgm:presLayoutVars>
      </dgm:prSet>
      <dgm:spPr/>
    </dgm:pt>
    <dgm:pt modelId="{19B380F5-0E28-4FB2-812F-E9EBF287261F}" type="pres">
      <dgm:prSet presAssocID="{DC1D9420-2446-4F33-A8E0-7DFBAFDA2697}" presName="rootComposite" presStyleCnt="0"/>
      <dgm:spPr/>
    </dgm:pt>
    <dgm:pt modelId="{7DB787C9-66C9-44D4-AD97-F348479CCA9F}" type="pres">
      <dgm:prSet presAssocID="{DC1D9420-2446-4F33-A8E0-7DFBAFDA2697}" presName="rootText" presStyleLbl="node3" presStyleIdx="7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9C33AA1-7AAE-426B-A0F3-80CB6B8198CE}" type="pres">
      <dgm:prSet presAssocID="{DC1D9420-2446-4F33-A8E0-7DFBAFDA2697}" presName="rootConnector" presStyleLbl="node3" presStyleIdx="7" presStyleCnt="12"/>
      <dgm:spPr/>
      <dgm:t>
        <a:bodyPr/>
        <a:lstStyle/>
        <a:p>
          <a:endParaRPr lang="ru-RU"/>
        </a:p>
      </dgm:t>
    </dgm:pt>
    <dgm:pt modelId="{8BFBBCBB-B161-4B8B-873E-DEE7D6F59FF8}" type="pres">
      <dgm:prSet presAssocID="{DC1D9420-2446-4F33-A8E0-7DFBAFDA2697}" presName="hierChild4" presStyleCnt="0"/>
      <dgm:spPr/>
    </dgm:pt>
    <dgm:pt modelId="{48D2ED68-7CCF-4397-AA6E-F674BF13ACD2}" type="pres">
      <dgm:prSet presAssocID="{DC1D9420-2446-4F33-A8E0-7DFBAFDA2697}" presName="hierChild5" presStyleCnt="0"/>
      <dgm:spPr/>
    </dgm:pt>
    <dgm:pt modelId="{7FE09ADA-788F-4871-A2F2-742E82FD0D35}" type="pres">
      <dgm:prSet presAssocID="{1F10040F-0AA2-467C-BE54-696AB569C8C5}" presName="Name37" presStyleLbl="parChTrans1D3" presStyleIdx="8" presStyleCnt="12"/>
      <dgm:spPr/>
      <dgm:t>
        <a:bodyPr/>
        <a:lstStyle/>
        <a:p>
          <a:endParaRPr lang="ru-RU"/>
        </a:p>
      </dgm:t>
    </dgm:pt>
    <dgm:pt modelId="{5EAC60EB-7B05-4D9A-92EC-0A41A098D089}" type="pres">
      <dgm:prSet presAssocID="{0B78747A-178F-4FD0-B99A-5839E991A1E4}" presName="hierRoot2" presStyleCnt="0">
        <dgm:presLayoutVars>
          <dgm:hierBranch val="init"/>
        </dgm:presLayoutVars>
      </dgm:prSet>
      <dgm:spPr/>
    </dgm:pt>
    <dgm:pt modelId="{E09FA206-B312-4D90-9C58-92AE9D147E2E}" type="pres">
      <dgm:prSet presAssocID="{0B78747A-178F-4FD0-B99A-5839E991A1E4}" presName="rootComposite" presStyleCnt="0"/>
      <dgm:spPr/>
    </dgm:pt>
    <dgm:pt modelId="{10FB92DC-EA1D-4C54-9801-BA07F5055663}" type="pres">
      <dgm:prSet presAssocID="{0B78747A-178F-4FD0-B99A-5839E991A1E4}" presName="rootText" presStyleLbl="node3" presStyleIdx="8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D8ADE8C-B82A-4386-BE08-9C54AD6D8C23}" type="pres">
      <dgm:prSet presAssocID="{0B78747A-178F-4FD0-B99A-5839E991A1E4}" presName="rootConnector" presStyleLbl="node3" presStyleIdx="8" presStyleCnt="12"/>
      <dgm:spPr/>
      <dgm:t>
        <a:bodyPr/>
        <a:lstStyle/>
        <a:p>
          <a:endParaRPr lang="ru-RU"/>
        </a:p>
      </dgm:t>
    </dgm:pt>
    <dgm:pt modelId="{DEE52BC9-7D01-4E53-8ACE-FE7C4E54A5B3}" type="pres">
      <dgm:prSet presAssocID="{0B78747A-178F-4FD0-B99A-5839E991A1E4}" presName="hierChild4" presStyleCnt="0"/>
      <dgm:spPr/>
    </dgm:pt>
    <dgm:pt modelId="{2228C71A-AE86-4A54-B77F-C72B3B4F1518}" type="pres">
      <dgm:prSet presAssocID="{0B78747A-178F-4FD0-B99A-5839E991A1E4}" presName="hierChild5" presStyleCnt="0"/>
      <dgm:spPr/>
    </dgm:pt>
    <dgm:pt modelId="{FF0A6EBF-066D-4FD6-8967-5025E7783C06}" type="pres">
      <dgm:prSet presAssocID="{249C016D-B0F1-4270-8CCB-79F8F2D589D0}" presName="Name37" presStyleLbl="parChTrans1D3" presStyleIdx="9" presStyleCnt="12"/>
      <dgm:spPr/>
      <dgm:t>
        <a:bodyPr/>
        <a:lstStyle/>
        <a:p>
          <a:endParaRPr lang="ru-RU"/>
        </a:p>
      </dgm:t>
    </dgm:pt>
    <dgm:pt modelId="{0FDCEE86-D2A2-46E8-BFB2-4224280E732C}" type="pres">
      <dgm:prSet presAssocID="{D15B40FE-BF0D-4D5F-AB43-0A2C96DFE0E5}" presName="hierRoot2" presStyleCnt="0">
        <dgm:presLayoutVars>
          <dgm:hierBranch val="init"/>
        </dgm:presLayoutVars>
      </dgm:prSet>
      <dgm:spPr/>
    </dgm:pt>
    <dgm:pt modelId="{6BEDD1AD-C17A-4FB6-AC4F-0B95FB5CFB5A}" type="pres">
      <dgm:prSet presAssocID="{D15B40FE-BF0D-4D5F-AB43-0A2C96DFE0E5}" presName="rootComposite" presStyleCnt="0"/>
      <dgm:spPr/>
    </dgm:pt>
    <dgm:pt modelId="{D57B8A82-A47F-4FF7-8F9D-9DB2AE362FF7}" type="pres">
      <dgm:prSet presAssocID="{D15B40FE-BF0D-4D5F-AB43-0A2C96DFE0E5}" presName="rootText" presStyleLbl="node3" presStyleIdx="9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67AFA17-EC2A-4A7E-96CB-28B316FD5BC5}" type="pres">
      <dgm:prSet presAssocID="{D15B40FE-BF0D-4D5F-AB43-0A2C96DFE0E5}" presName="rootConnector" presStyleLbl="node3" presStyleIdx="9" presStyleCnt="12"/>
      <dgm:spPr/>
      <dgm:t>
        <a:bodyPr/>
        <a:lstStyle/>
        <a:p>
          <a:endParaRPr lang="ru-RU"/>
        </a:p>
      </dgm:t>
    </dgm:pt>
    <dgm:pt modelId="{D0AE4F9C-F258-499D-B15A-9DED44348937}" type="pres">
      <dgm:prSet presAssocID="{D15B40FE-BF0D-4D5F-AB43-0A2C96DFE0E5}" presName="hierChild4" presStyleCnt="0"/>
      <dgm:spPr/>
    </dgm:pt>
    <dgm:pt modelId="{67B19D92-1144-4FC2-9303-B43F74ED8959}" type="pres">
      <dgm:prSet presAssocID="{D15B40FE-BF0D-4D5F-AB43-0A2C96DFE0E5}" presName="hierChild5" presStyleCnt="0"/>
      <dgm:spPr/>
    </dgm:pt>
    <dgm:pt modelId="{7A78AB55-965D-4B3F-B99D-21DF708B51F9}" type="pres">
      <dgm:prSet presAssocID="{5A2B5D3D-8CFA-4757-98AF-B74F75C0460E}" presName="hierChild5" presStyleCnt="0"/>
      <dgm:spPr/>
    </dgm:pt>
    <dgm:pt modelId="{8D838319-572A-4911-B97E-0BC317E8FE31}" type="pres">
      <dgm:prSet presAssocID="{869642DC-BBB7-4519-8698-3265029E7E4E}" presName="Name37" presStyleLbl="parChTrans1D2" presStyleIdx="3" presStyleCnt="4"/>
      <dgm:spPr/>
      <dgm:t>
        <a:bodyPr/>
        <a:lstStyle/>
        <a:p>
          <a:endParaRPr lang="ru-RU"/>
        </a:p>
      </dgm:t>
    </dgm:pt>
    <dgm:pt modelId="{B694D307-1CE2-42AB-9954-D3ED793FDF23}" type="pres">
      <dgm:prSet presAssocID="{E54171A2-84B4-4C69-9AD5-F1DF21A1A0A5}" presName="hierRoot2" presStyleCnt="0">
        <dgm:presLayoutVars>
          <dgm:hierBranch val="init"/>
        </dgm:presLayoutVars>
      </dgm:prSet>
      <dgm:spPr/>
    </dgm:pt>
    <dgm:pt modelId="{1D02D5B6-17DA-4B23-919E-370EECE3DC1E}" type="pres">
      <dgm:prSet presAssocID="{E54171A2-84B4-4C69-9AD5-F1DF21A1A0A5}" presName="rootComposite" presStyleCnt="0"/>
      <dgm:spPr/>
    </dgm:pt>
    <dgm:pt modelId="{99F0F5B7-DA04-4EAE-BE11-26A8E5D3FA62}" type="pres">
      <dgm:prSet presAssocID="{E54171A2-84B4-4C69-9AD5-F1DF21A1A0A5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1530A4-CA00-4B43-AD28-F74C2CA88FB2}" type="pres">
      <dgm:prSet presAssocID="{E54171A2-84B4-4C69-9AD5-F1DF21A1A0A5}" presName="rootConnector" presStyleLbl="node2" presStyleIdx="3" presStyleCnt="4"/>
      <dgm:spPr/>
      <dgm:t>
        <a:bodyPr/>
        <a:lstStyle/>
        <a:p>
          <a:endParaRPr lang="ru-RU"/>
        </a:p>
      </dgm:t>
    </dgm:pt>
    <dgm:pt modelId="{91C8E56D-2E80-4ADE-BF3F-A712FA55E854}" type="pres">
      <dgm:prSet presAssocID="{E54171A2-84B4-4C69-9AD5-F1DF21A1A0A5}" presName="hierChild4" presStyleCnt="0"/>
      <dgm:spPr/>
    </dgm:pt>
    <dgm:pt modelId="{6B50B1F6-41ED-4AD1-9EED-3B4C9C05CEBB}" type="pres">
      <dgm:prSet presAssocID="{594C2C15-4D0E-4829-948D-1088EF437EBA}" presName="Name37" presStyleLbl="parChTrans1D3" presStyleIdx="10" presStyleCnt="12"/>
      <dgm:spPr/>
      <dgm:t>
        <a:bodyPr/>
        <a:lstStyle/>
        <a:p>
          <a:endParaRPr lang="ru-RU"/>
        </a:p>
      </dgm:t>
    </dgm:pt>
    <dgm:pt modelId="{70FF41AE-9F2C-4049-B5A4-590BC9C98DDC}" type="pres">
      <dgm:prSet presAssocID="{18F7F8DA-F089-4224-B3C9-4C2E508C7FA9}" presName="hierRoot2" presStyleCnt="0">
        <dgm:presLayoutVars>
          <dgm:hierBranch val="init"/>
        </dgm:presLayoutVars>
      </dgm:prSet>
      <dgm:spPr/>
    </dgm:pt>
    <dgm:pt modelId="{F3EF7D2B-252E-4FD9-AB4C-22A7203FEB7D}" type="pres">
      <dgm:prSet presAssocID="{18F7F8DA-F089-4224-B3C9-4C2E508C7FA9}" presName="rootComposite" presStyleCnt="0"/>
      <dgm:spPr/>
    </dgm:pt>
    <dgm:pt modelId="{67406438-2C24-4DDC-8C3D-47D3F96F5CD1}" type="pres">
      <dgm:prSet presAssocID="{18F7F8DA-F089-4224-B3C9-4C2E508C7FA9}" presName="rootText" presStyleLbl="node3" presStyleIdx="10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7ADBCB2-8336-47A2-872E-DAF0FB180AA4}" type="pres">
      <dgm:prSet presAssocID="{18F7F8DA-F089-4224-B3C9-4C2E508C7FA9}" presName="rootConnector" presStyleLbl="node3" presStyleIdx="10" presStyleCnt="12"/>
      <dgm:spPr/>
      <dgm:t>
        <a:bodyPr/>
        <a:lstStyle/>
        <a:p>
          <a:endParaRPr lang="ru-RU"/>
        </a:p>
      </dgm:t>
    </dgm:pt>
    <dgm:pt modelId="{2097102C-D90A-4971-B581-EB5F3DF21AF2}" type="pres">
      <dgm:prSet presAssocID="{18F7F8DA-F089-4224-B3C9-4C2E508C7FA9}" presName="hierChild4" presStyleCnt="0"/>
      <dgm:spPr/>
    </dgm:pt>
    <dgm:pt modelId="{F77A4511-B1E7-4428-81F2-A4AF7A7F234C}" type="pres">
      <dgm:prSet presAssocID="{18F7F8DA-F089-4224-B3C9-4C2E508C7FA9}" presName="hierChild5" presStyleCnt="0"/>
      <dgm:spPr/>
    </dgm:pt>
    <dgm:pt modelId="{D6754BA9-96A1-4A9D-92B4-18761A2E86A5}" type="pres">
      <dgm:prSet presAssocID="{2804CEF5-3C43-40C6-9C7A-AF319DACA73C}" presName="Name37" presStyleLbl="parChTrans1D3" presStyleIdx="11" presStyleCnt="12"/>
      <dgm:spPr/>
      <dgm:t>
        <a:bodyPr/>
        <a:lstStyle/>
        <a:p>
          <a:endParaRPr lang="ru-RU"/>
        </a:p>
      </dgm:t>
    </dgm:pt>
    <dgm:pt modelId="{10137604-2258-45AF-837E-FCAD1337D379}" type="pres">
      <dgm:prSet presAssocID="{044A2F13-BC9E-492D-B6A0-8262C5AC5F48}" presName="hierRoot2" presStyleCnt="0">
        <dgm:presLayoutVars>
          <dgm:hierBranch val="init"/>
        </dgm:presLayoutVars>
      </dgm:prSet>
      <dgm:spPr/>
    </dgm:pt>
    <dgm:pt modelId="{70E22077-EC59-4BB7-9F86-4EDB331FE892}" type="pres">
      <dgm:prSet presAssocID="{044A2F13-BC9E-492D-B6A0-8262C5AC5F48}" presName="rootComposite" presStyleCnt="0"/>
      <dgm:spPr/>
    </dgm:pt>
    <dgm:pt modelId="{3C8F885F-CED1-45FD-997F-E12888EBC1D6}" type="pres">
      <dgm:prSet presAssocID="{044A2F13-BC9E-492D-B6A0-8262C5AC5F48}" presName="rootText" presStyleLbl="node3" presStyleIdx="11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750926D-8B9F-4753-AFB6-1DDF1AD83770}" type="pres">
      <dgm:prSet presAssocID="{044A2F13-BC9E-492D-B6A0-8262C5AC5F48}" presName="rootConnector" presStyleLbl="node3" presStyleIdx="11" presStyleCnt="12"/>
      <dgm:spPr/>
      <dgm:t>
        <a:bodyPr/>
        <a:lstStyle/>
        <a:p>
          <a:endParaRPr lang="ru-RU"/>
        </a:p>
      </dgm:t>
    </dgm:pt>
    <dgm:pt modelId="{3AB66C02-7199-44EB-8A24-8E0FDAEE5781}" type="pres">
      <dgm:prSet presAssocID="{044A2F13-BC9E-492D-B6A0-8262C5AC5F48}" presName="hierChild4" presStyleCnt="0"/>
      <dgm:spPr/>
    </dgm:pt>
    <dgm:pt modelId="{6477A125-3F29-4B7B-A798-BFC653CE3694}" type="pres">
      <dgm:prSet presAssocID="{044A2F13-BC9E-492D-B6A0-8262C5AC5F48}" presName="hierChild5" presStyleCnt="0"/>
      <dgm:spPr/>
    </dgm:pt>
    <dgm:pt modelId="{8C79DF93-E1DC-4783-9274-929B583287DD}" type="pres">
      <dgm:prSet presAssocID="{E54171A2-84B4-4C69-9AD5-F1DF21A1A0A5}" presName="hierChild5" presStyleCnt="0"/>
      <dgm:spPr/>
    </dgm:pt>
    <dgm:pt modelId="{97243404-32C4-4FA4-9A0D-7E8AF2964C67}" type="pres">
      <dgm:prSet presAssocID="{8679CA51-E193-49A1-AD00-E6C8DA32D685}" presName="hierChild3" presStyleCnt="0"/>
      <dgm:spPr/>
    </dgm:pt>
  </dgm:ptLst>
  <dgm:cxnLst>
    <dgm:cxn modelId="{123C2CAE-E48D-404F-9481-696D909424B2}" type="presOf" srcId="{D62D9A06-F696-40D4-819D-863414B3BCFC}" destId="{5318F07D-9262-45BE-9860-4E52913D927A}" srcOrd="0" destOrd="0" presId="urn:microsoft.com/office/officeart/2005/8/layout/orgChart1"/>
    <dgm:cxn modelId="{67E6C8C7-262D-419C-974E-EA019820065D}" srcId="{E54171A2-84B4-4C69-9AD5-F1DF21A1A0A5}" destId="{044A2F13-BC9E-492D-B6A0-8262C5AC5F48}" srcOrd="1" destOrd="0" parTransId="{2804CEF5-3C43-40C6-9C7A-AF319DACA73C}" sibTransId="{851E2359-BC7F-4CAA-8252-D56C55F0B035}"/>
    <dgm:cxn modelId="{A6BD1D0E-2F8E-4508-84E5-B05F2A3337DF}" type="presOf" srcId="{E54171A2-84B4-4C69-9AD5-F1DF21A1A0A5}" destId="{99F0F5B7-DA04-4EAE-BE11-26A8E5D3FA62}" srcOrd="0" destOrd="0" presId="urn:microsoft.com/office/officeart/2005/8/layout/orgChart1"/>
    <dgm:cxn modelId="{FC86D379-3D66-401D-A65A-9B8BF99840D7}" type="presOf" srcId="{375DB8F4-62C4-42A2-B685-409A18658AC2}" destId="{0047B20C-21C1-41E3-9B39-4ADD68947052}" srcOrd="1" destOrd="0" presId="urn:microsoft.com/office/officeart/2005/8/layout/orgChart1"/>
    <dgm:cxn modelId="{BEC70A60-D2C8-4F08-B5F6-C4B3FE9B0E8C}" type="presOf" srcId="{D62D9A06-F696-40D4-819D-863414B3BCFC}" destId="{EB32B1DD-BAA7-461C-9637-F48FBECD559D}" srcOrd="1" destOrd="0" presId="urn:microsoft.com/office/officeart/2005/8/layout/orgChart1"/>
    <dgm:cxn modelId="{CE030AA8-1E1F-405B-91D2-DFB03A30BFF9}" type="presOf" srcId="{18F7F8DA-F089-4224-B3C9-4C2E508C7FA9}" destId="{67ADBCB2-8336-47A2-872E-DAF0FB180AA4}" srcOrd="1" destOrd="0" presId="urn:microsoft.com/office/officeart/2005/8/layout/orgChart1"/>
    <dgm:cxn modelId="{44ED5544-17B4-4924-879A-F89D1550066C}" srcId="{D2923200-5B65-4B3A-9745-45C2813E3A55}" destId="{375DB8F4-62C4-42A2-B685-409A18658AC2}" srcOrd="0" destOrd="0" parTransId="{E0B1018C-8DB6-4926-B42D-E017050FD94F}" sibTransId="{D85E67ED-4EB3-4C59-A8FD-96AB254E753D}"/>
    <dgm:cxn modelId="{DCE56997-BF60-4F6F-86E3-A78A45423AB7}" type="presOf" srcId="{D15B40FE-BF0D-4D5F-AB43-0A2C96DFE0E5}" destId="{D57B8A82-A47F-4FF7-8F9D-9DB2AE362FF7}" srcOrd="0" destOrd="0" presId="urn:microsoft.com/office/officeart/2005/8/layout/orgChart1"/>
    <dgm:cxn modelId="{5A347C22-7704-4B62-918B-2A727D6C5AE8}" type="presOf" srcId="{CF316455-A1D0-43B7-A65C-AB36374758C8}" destId="{481210BD-7F6D-4E00-BF56-444C9465DFBE}" srcOrd="1" destOrd="0" presId="urn:microsoft.com/office/officeart/2005/8/layout/orgChart1"/>
    <dgm:cxn modelId="{222AEC78-9EC7-4F38-B6B6-6E0945C528BB}" type="presOf" srcId="{5A2B5D3D-8CFA-4757-98AF-B74F75C0460E}" destId="{2E0BB0B3-8E38-439A-921E-8C330AC7F262}" srcOrd="0" destOrd="0" presId="urn:microsoft.com/office/officeart/2005/8/layout/orgChart1"/>
    <dgm:cxn modelId="{139A7C83-D0CE-41E6-9231-96CB7C778507}" type="presOf" srcId="{D15B40FE-BF0D-4D5F-AB43-0A2C96DFE0E5}" destId="{167AFA17-EC2A-4A7E-96CB-28B316FD5BC5}" srcOrd="1" destOrd="0" presId="urn:microsoft.com/office/officeart/2005/8/layout/orgChart1"/>
    <dgm:cxn modelId="{A4B30172-12C5-4CB7-8C2E-441C8BDCDD7F}" type="presOf" srcId="{8679CA51-E193-49A1-AD00-E6C8DA32D685}" destId="{41C8C794-083F-4FE5-8097-495E8548EA45}" srcOrd="1" destOrd="0" presId="urn:microsoft.com/office/officeart/2005/8/layout/orgChart1"/>
    <dgm:cxn modelId="{BDDD8A34-EB54-4110-B9BF-9037322D85EF}" type="presOf" srcId="{43897F42-E49C-4B99-BA39-F9303A81C0DB}" destId="{8C3EDF45-101C-4F9A-8077-61FCF80A5B60}" srcOrd="0" destOrd="0" presId="urn:microsoft.com/office/officeart/2005/8/layout/orgChart1"/>
    <dgm:cxn modelId="{827ECCCA-BC2E-4A2B-90B3-A174C144B59E}" srcId="{8679CA51-E193-49A1-AD00-E6C8DA32D685}" destId="{E54171A2-84B4-4C69-9AD5-F1DF21A1A0A5}" srcOrd="3" destOrd="0" parTransId="{869642DC-BBB7-4519-8698-3265029E7E4E}" sibTransId="{B9E962BA-2922-449E-9925-FA9406451618}"/>
    <dgm:cxn modelId="{3198B652-65C7-49E8-8ED6-BB12789C5D20}" srcId="{D2923200-5B65-4B3A-9745-45C2813E3A55}" destId="{0E2DC5F7-410E-4159-980C-0366CEFB3813}" srcOrd="1" destOrd="0" parTransId="{4B844B9B-3190-4B16-89DF-552EC7ECD241}" sibTransId="{9942D107-48EF-4DCD-8061-650A075CB833}"/>
    <dgm:cxn modelId="{3A9BDC85-DF1A-41A1-A81E-B6AAF948FAE0}" type="presOf" srcId="{C619CAE6-011E-42AD-A3A4-20A6520280FD}" destId="{5F1A6E4B-B868-4DE3-A5B9-A1868A0846B9}" srcOrd="0" destOrd="0" presId="urn:microsoft.com/office/officeart/2005/8/layout/orgChart1"/>
    <dgm:cxn modelId="{54684051-476B-4BDC-A147-BB76B2CA30E8}" type="presOf" srcId="{B831463C-25C4-48FE-81F3-092E03599858}" destId="{F716E7E3-2EC9-49CD-9A23-4CDABE0C09CB}" srcOrd="1" destOrd="0" presId="urn:microsoft.com/office/officeart/2005/8/layout/orgChart1"/>
    <dgm:cxn modelId="{10C73977-08E3-4AE1-82B3-B617ED4C7994}" type="presOf" srcId="{B831463C-25C4-48FE-81F3-092E03599858}" destId="{3E2248E3-56AF-45EB-AA05-47C4B73BDE8E}" srcOrd="0" destOrd="0" presId="urn:microsoft.com/office/officeart/2005/8/layout/orgChart1"/>
    <dgm:cxn modelId="{050A8040-436A-49E9-8F46-2278300D29E3}" type="presOf" srcId="{2804CEF5-3C43-40C6-9C7A-AF319DACA73C}" destId="{D6754BA9-96A1-4A9D-92B4-18761A2E86A5}" srcOrd="0" destOrd="0" presId="urn:microsoft.com/office/officeart/2005/8/layout/orgChart1"/>
    <dgm:cxn modelId="{F22C14B5-C723-47B1-9857-97C088430A0C}" type="presOf" srcId="{4653C227-17B0-4AF3-BBB0-0A522978B53B}" destId="{B68ADECF-1CBC-4F9D-A521-9F6C9846477D}" srcOrd="0" destOrd="0" presId="urn:microsoft.com/office/officeart/2005/8/layout/orgChart1"/>
    <dgm:cxn modelId="{C8684D0E-94B9-4EAF-8ADA-D94498A2F239}" srcId="{5A2B5D3D-8CFA-4757-98AF-B74F75C0460E}" destId="{0B78747A-178F-4FD0-B99A-5839E991A1E4}" srcOrd="1" destOrd="0" parTransId="{1F10040F-0AA2-467C-BE54-696AB569C8C5}" sibTransId="{C790CDA0-63E4-4291-8585-3368003ABA23}"/>
    <dgm:cxn modelId="{6DA579C6-B6E9-43B6-861B-6E0330721501}" type="presOf" srcId="{0B78747A-178F-4FD0-B99A-5839E991A1E4}" destId="{DD8ADE8C-B82A-4386-BE08-9C54AD6D8C23}" srcOrd="1" destOrd="0" presId="urn:microsoft.com/office/officeart/2005/8/layout/orgChart1"/>
    <dgm:cxn modelId="{9FBB73CF-E423-409B-AC9E-B6BBBA2ADBC7}" srcId="{59E142AE-39B5-40B6-B1D4-3C2DBBB5D2AD}" destId="{8679CA51-E193-49A1-AD00-E6C8DA32D685}" srcOrd="0" destOrd="0" parTransId="{5D2427FB-37ED-4180-B2E6-AF34EA388F39}" sibTransId="{4C2CE9F0-4398-4639-8EFB-A8E12115315D}"/>
    <dgm:cxn modelId="{9BAFE20D-C04C-4EFA-80D2-51B36B12933A}" type="presOf" srcId="{D2923200-5B65-4B3A-9745-45C2813E3A55}" destId="{4F45BB01-2F56-43BD-AD55-3F0E86A94840}" srcOrd="0" destOrd="0" presId="urn:microsoft.com/office/officeart/2005/8/layout/orgChart1"/>
    <dgm:cxn modelId="{284ABDB6-F7EA-4F8D-8529-69C0917D315B}" type="presOf" srcId="{474237A0-9D4D-40CB-BA99-93636BE84160}" destId="{6B59526B-78FA-4C2C-95BD-C304F607E88C}" srcOrd="0" destOrd="0" presId="urn:microsoft.com/office/officeart/2005/8/layout/orgChart1"/>
    <dgm:cxn modelId="{FEF598B3-285F-455A-8F40-FDD2E5C6CB07}" type="presOf" srcId="{4B844B9B-3190-4B16-89DF-552EC7ECD241}" destId="{ACB9E0E7-D37E-4A2C-AB0E-44D35BF7D060}" srcOrd="0" destOrd="0" presId="urn:microsoft.com/office/officeart/2005/8/layout/orgChart1"/>
    <dgm:cxn modelId="{479A5A49-F5F6-451D-A4AF-FA7D27AD81A1}" type="presOf" srcId="{074BF0D6-8C04-4EC3-B8AC-24DD1265B3D8}" destId="{0C685588-A2BA-407F-B29D-A224EEDAA3C4}" srcOrd="0" destOrd="0" presId="urn:microsoft.com/office/officeart/2005/8/layout/orgChart1"/>
    <dgm:cxn modelId="{B9FD9EC3-8B4B-4D7C-8C77-ADDC542F933D}" type="presOf" srcId="{0B78747A-178F-4FD0-B99A-5839E991A1E4}" destId="{10FB92DC-EA1D-4C54-9801-BA07F5055663}" srcOrd="0" destOrd="0" presId="urn:microsoft.com/office/officeart/2005/8/layout/orgChart1"/>
    <dgm:cxn modelId="{D2A850D9-EC36-4E9E-9F6C-3BD2F5052826}" type="presOf" srcId="{044A2F13-BC9E-492D-B6A0-8262C5AC5F48}" destId="{5750926D-8B9F-4753-AFB6-1DDF1AD83770}" srcOrd="1" destOrd="0" presId="urn:microsoft.com/office/officeart/2005/8/layout/orgChart1"/>
    <dgm:cxn modelId="{1C4AE001-8748-4A28-A376-CDA1674E6532}" type="presOf" srcId="{1F10040F-0AA2-467C-BE54-696AB569C8C5}" destId="{7FE09ADA-788F-4871-A2F2-742E82FD0D35}" srcOrd="0" destOrd="0" presId="urn:microsoft.com/office/officeart/2005/8/layout/orgChart1"/>
    <dgm:cxn modelId="{B190C6E0-E854-4F25-8603-A710E62E434C}" type="presOf" srcId="{7B6F531A-4AB9-4D65-A802-6D50795AC76A}" destId="{8CC45BAC-EA52-473F-9633-4897517F7C29}" srcOrd="0" destOrd="0" presId="urn:microsoft.com/office/officeart/2005/8/layout/orgChart1"/>
    <dgm:cxn modelId="{8498D189-0BB5-4EEC-9B7B-C4C639C8BC6F}" type="presOf" srcId="{D2923200-5B65-4B3A-9745-45C2813E3A55}" destId="{711809FF-1C27-4CF4-8D84-F96D1F7DB4CA}" srcOrd="1" destOrd="0" presId="urn:microsoft.com/office/officeart/2005/8/layout/orgChart1"/>
    <dgm:cxn modelId="{DB68475F-AB2D-4863-BFB8-6D20BA090326}" srcId="{D2923200-5B65-4B3A-9745-45C2813E3A55}" destId="{D62D9A06-F696-40D4-819D-863414B3BCFC}" srcOrd="3" destOrd="0" parTransId="{90BBEEAE-61AD-459D-96B9-5F2412C31269}" sibTransId="{C220BA3F-D5B2-46E5-A783-0C4F70352CF2}"/>
    <dgm:cxn modelId="{09530A64-81B5-4EC4-AC70-C5D7B313784C}" type="presOf" srcId="{C619CAE6-011E-42AD-A3A4-20A6520280FD}" destId="{D14512B1-3477-4337-9C92-0D3626DDD0FE}" srcOrd="1" destOrd="0" presId="urn:microsoft.com/office/officeart/2005/8/layout/orgChart1"/>
    <dgm:cxn modelId="{7BDD2E47-A479-437B-BC57-A7C21238E134}" srcId="{E54171A2-84B4-4C69-9AD5-F1DF21A1A0A5}" destId="{18F7F8DA-F089-4224-B3C9-4C2E508C7FA9}" srcOrd="0" destOrd="0" parTransId="{594C2C15-4D0E-4829-948D-1088EF437EBA}" sibTransId="{B21E21C0-D0A3-4492-9CDC-250D17160851}"/>
    <dgm:cxn modelId="{02E4B1CD-2DBE-4A0E-8386-F0C3B5411D14}" srcId="{7B6F531A-4AB9-4D65-A802-6D50795AC76A}" destId="{CF316455-A1D0-43B7-A65C-AB36374758C8}" srcOrd="0" destOrd="0" parTransId="{69F0EF8B-26B4-420A-B9F4-52C628DF7C0F}" sibTransId="{F2366043-7BAE-4372-AF65-6C3141A647D1}"/>
    <dgm:cxn modelId="{DC1D6CE6-8031-4686-8A59-564C046FAD53}" srcId="{7B6F531A-4AB9-4D65-A802-6D50795AC76A}" destId="{60A2ACEF-7AAD-40B7-8A54-E308D995C1DF}" srcOrd="1" destOrd="0" parTransId="{1A222698-A894-440B-9985-3D1B258F9B9F}" sibTransId="{94535520-296A-4DAC-B8ED-A36342798AF2}"/>
    <dgm:cxn modelId="{F4DA6081-C603-460E-BD54-AEA36FCBF07F}" type="presOf" srcId="{7B6F531A-4AB9-4D65-A802-6D50795AC76A}" destId="{152FA6AF-DAD7-4686-93C7-AE03CBD1A82F}" srcOrd="1" destOrd="0" presId="urn:microsoft.com/office/officeart/2005/8/layout/orgChart1"/>
    <dgm:cxn modelId="{A2260A5F-E354-4CD8-B6BE-1D2BD14EDD27}" srcId="{8679CA51-E193-49A1-AD00-E6C8DA32D685}" destId="{7B6F531A-4AB9-4D65-A802-6D50795AC76A}" srcOrd="0" destOrd="0" parTransId="{43897F42-E49C-4B99-BA39-F9303A81C0DB}" sibTransId="{405C0D00-8D1C-4531-AE0C-19E84DD00789}"/>
    <dgm:cxn modelId="{10D6B074-0104-45DE-8040-8A56CEC9699F}" type="presOf" srcId="{0E2DC5F7-410E-4159-980C-0366CEFB3813}" destId="{EAE8C281-901F-4E26-A09D-06A14FAD30E1}" srcOrd="1" destOrd="0" presId="urn:microsoft.com/office/officeart/2005/8/layout/orgChart1"/>
    <dgm:cxn modelId="{40645635-B112-4CA5-B69B-6B081C3655E5}" type="presOf" srcId="{E54171A2-84B4-4C69-9AD5-F1DF21A1A0A5}" destId="{D31530A4-CA00-4B43-AD28-F74C2CA88FB2}" srcOrd="1" destOrd="0" presId="urn:microsoft.com/office/officeart/2005/8/layout/orgChart1"/>
    <dgm:cxn modelId="{E8032939-D8AB-4EC3-A9E2-7148BC1D502A}" type="presOf" srcId="{2C6E05AC-FA5A-460A-9112-3C993C0F8525}" destId="{058445BF-6875-415B-8BF4-ADB9F52164F8}" srcOrd="0" destOrd="0" presId="urn:microsoft.com/office/officeart/2005/8/layout/orgChart1"/>
    <dgm:cxn modelId="{718D18B7-B1C3-436A-873E-950608210C81}" type="presOf" srcId="{8679CA51-E193-49A1-AD00-E6C8DA32D685}" destId="{91FDB694-9C4D-4174-9B57-3DFFBF27E347}" srcOrd="0" destOrd="0" presId="urn:microsoft.com/office/officeart/2005/8/layout/orgChart1"/>
    <dgm:cxn modelId="{9037E5AD-6575-479F-8DC1-68447B495BF0}" srcId="{8679CA51-E193-49A1-AD00-E6C8DA32D685}" destId="{D2923200-5B65-4B3A-9745-45C2813E3A55}" srcOrd="1" destOrd="0" parTransId="{2C6E05AC-FA5A-460A-9112-3C993C0F8525}" sibTransId="{DBF13C05-B9CA-4B3D-8755-2F9334044E30}"/>
    <dgm:cxn modelId="{312A79A0-E303-487A-8CFC-A241D5139D7C}" type="presOf" srcId="{DC1D9420-2446-4F33-A8E0-7DFBAFDA2697}" destId="{E9C33AA1-7AAE-426B-A0F3-80CB6B8198CE}" srcOrd="1" destOrd="0" presId="urn:microsoft.com/office/officeart/2005/8/layout/orgChart1"/>
    <dgm:cxn modelId="{4A28B4FE-AB27-4B9A-A302-0F5F6EA5264E}" type="presOf" srcId="{90BBEEAE-61AD-459D-96B9-5F2412C31269}" destId="{CD742EE1-7C2C-46A9-8F3A-8FB8A154B84F}" srcOrd="0" destOrd="0" presId="urn:microsoft.com/office/officeart/2005/8/layout/orgChart1"/>
    <dgm:cxn modelId="{70EA2822-ECC9-4C6F-AF3D-D9C71A1573A9}" type="presOf" srcId="{375DB8F4-62C4-42A2-B685-409A18658AC2}" destId="{67D4AD25-D153-4988-A462-0543FBF2180A}" srcOrd="0" destOrd="0" presId="urn:microsoft.com/office/officeart/2005/8/layout/orgChart1"/>
    <dgm:cxn modelId="{D6469CD1-98CD-415C-8D23-9BAA9C9EA921}" type="presOf" srcId="{594C2C15-4D0E-4829-948D-1088EF437EBA}" destId="{6B50B1F6-41ED-4AD1-9EED-3B4C9C05CEBB}" srcOrd="0" destOrd="0" presId="urn:microsoft.com/office/officeart/2005/8/layout/orgChart1"/>
    <dgm:cxn modelId="{58A85109-506D-4B00-8D4C-8FB53918F87A}" type="presOf" srcId="{32D067FF-B4F9-4D76-9952-B9FFEE881014}" destId="{640F5F33-8825-44C0-BA0B-B649F59D7E32}" srcOrd="0" destOrd="0" presId="urn:microsoft.com/office/officeart/2005/8/layout/orgChart1"/>
    <dgm:cxn modelId="{26D4F180-5317-40AF-8C48-374719B44945}" type="presOf" srcId="{18F7F8DA-F089-4224-B3C9-4C2E508C7FA9}" destId="{67406438-2C24-4DDC-8C3D-47D3F96F5CD1}" srcOrd="0" destOrd="0" presId="urn:microsoft.com/office/officeart/2005/8/layout/orgChart1"/>
    <dgm:cxn modelId="{8C6D677E-CB37-4F82-91BD-438F26AB1E97}" type="presOf" srcId="{59E142AE-39B5-40B6-B1D4-3C2DBBB5D2AD}" destId="{6D2B1242-1C3F-46DF-A7A1-D4B1480D9410}" srcOrd="0" destOrd="0" presId="urn:microsoft.com/office/officeart/2005/8/layout/orgChart1"/>
    <dgm:cxn modelId="{6CEC14D2-6550-4DE8-B96B-3AF1BD8C01D5}" type="presOf" srcId="{60A2ACEF-7AAD-40B7-8A54-E308D995C1DF}" destId="{A054E7D6-07FB-4418-9B2D-0E4565FFB07E}" srcOrd="0" destOrd="0" presId="urn:microsoft.com/office/officeart/2005/8/layout/orgChart1"/>
    <dgm:cxn modelId="{B6FF3787-AE43-4D56-9085-848885E89BE0}" type="presOf" srcId="{60A2ACEF-7AAD-40B7-8A54-E308D995C1DF}" destId="{8406B339-3FFE-4B95-BFB7-F5F9241625A1}" srcOrd="1" destOrd="0" presId="urn:microsoft.com/office/officeart/2005/8/layout/orgChart1"/>
    <dgm:cxn modelId="{9EC54D0C-4D44-48A2-B184-70121B467DBD}" type="presOf" srcId="{869642DC-BBB7-4519-8698-3265029E7E4E}" destId="{8D838319-572A-4911-B97E-0BC317E8FE31}" srcOrd="0" destOrd="0" presId="urn:microsoft.com/office/officeart/2005/8/layout/orgChart1"/>
    <dgm:cxn modelId="{790E96A5-0319-4D51-86B3-D30287814FF5}" type="presOf" srcId="{0E2DC5F7-410E-4159-980C-0366CEFB3813}" destId="{BE6F5F4B-F6D7-448A-9B1C-F13521D3B4DE}" srcOrd="0" destOrd="0" presId="urn:microsoft.com/office/officeart/2005/8/layout/orgChart1"/>
    <dgm:cxn modelId="{6312CFE7-CE61-43D3-9420-256469951F6F}" type="presOf" srcId="{5A2B5D3D-8CFA-4757-98AF-B74F75C0460E}" destId="{1ED887B9-4382-4ECC-94C7-F2DE673F311C}" srcOrd="1" destOrd="0" presId="urn:microsoft.com/office/officeart/2005/8/layout/orgChart1"/>
    <dgm:cxn modelId="{CF390F63-C582-4ED8-A5D4-D9040BC274B0}" type="presOf" srcId="{DC1D9420-2446-4F33-A8E0-7DFBAFDA2697}" destId="{7DB787C9-66C9-44D4-AD97-F348479CCA9F}" srcOrd="0" destOrd="0" presId="urn:microsoft.com/office/officeart/2005/8/layout/orgChart1"/>
    <dgm:cxn modelId="{4596C568-507E-4E3C-A90D-5416E39BE515}" srcId="{D2923200-5B65-4B3A-9745-45C2813E3A55}" destId="{B831463C-25C4-48FE-81F3-092E03599858}" srcOrd="2" destOrd="0" parTransId="{32D067FF-B4F9-4D76-9952-B9FFEE881014}" sibTransId="{BB7ECB93-5352-4A6F-801C-1F26CC960817}"/>
    <dgm:cxn modelId="{39456D21-D6F2-42CE-A62F-CD5AA9C06289}" type="presOf" srcId="{1A222698-A894-440B-9985-3D1B258F9B9F}" destId="{7958BB70-1312-46C1-9964-52019289B9EF}" srcOrd="0" destOrd="0" presId="urn:microsoft.com/office/officeart/2005/8/layout/orgChart1"/>
    <dgm:cxn modelId="{633C8B3B-A2EC-4425-AEE9-25613C3313F2}" srcId="{5A2B5D3D-8CFA-4757-98AF-B74F75C0460E}" destId="{D15B40FE-BF0D-4D5F-AB43-0A2C96DFE0E5}" srcOrd="2" destOrd="0" parTransId="{249C016D-B0F1-4270-8CCB-79F8F2D589D0}" sibTransId="{2BD6390E-7998-41D8-8F50-4F18CF4810C7}"/>
    <dgm:cxn modelId="{0E6D8F4F-B9B6-4103-A07F-C5C2ECEB1880}" type="presOf" srcId="{CF316455-A1D0-43B7-A65C-AB36374758C8}" destId="{A381B008-869B-412D-8487-80D3DF630D6C}" srcOrd="0" destOrd="0" presId="urn:microsoft.com/office/officeart/2005/8/layout/orgChart1"/>
    <dgm:cxn modelId="{7EB80C4A-5E2F-4813-A068-5F046D7C620C}" type="presOf" srcId="{E0B1018C-8DB6-4926-B42D-E017050FD94F}" destId="{EB045C01-70E3-4F00-8CAE-E8347AFD4BBF}" srcOrd="0" destOrd="0" presId="urn:microsoft.com/office/officeart/2005/8/layout/orgChart1"/>
    <dgm:cxn modelId="{01DF4DBD-639A-4149-8673-228E171AC526}" srcId="{8679CA51-E193-49A1-AD00-E6C8DA32D685}" destId="{5A2B5D3D-8CFA-4757-98AF-B74F75C0460E}" srcOrd="2" destOrd="0" parTransId="{074BF0D6-8C04-4EC3-B8AC-24DD1265B3D8}" sibTransId="{B706D979-8E96-4882-B8DE-06A3CD44015E}"/>
    <dgm:cxn modelId="{E4639936-1E20-45F2-A258-23EAFE789A6A}" type="presOf" srcId="{044A2F13-BC9E-492D-B6A0-8262C5AC5F48}" destId="{3C8F885F-CED1-45FD-997F-E12888EBC1D6}" srcOrd="0" destOrd="0" presId="urn:microsoft.com/office/officeart/2005/8/layout/orgChart1"/>
    <dgm:cxn modelId="{1558082C-A4AB-41D2-9496-55A3FA982881}" srcId="{7B6F531A-4AB9-4D65-A802-6D50795AC76A}" destId="{C619CAE6-011E-42AD-A3A4-20A6520280FD}" srcOrd="2" destOrd="0" parTransId="{474237A0-9D4D-40CB-BA99-93636BE84160}" sibTransId="{59D0A9FF-7E12-42DA-91B1-DF8523A9E4D3}"/>
    <dgm:cxn modelId="{2676376C-2B0B-4170-B2AF-D13A4FFC22B0}" type="presOf" srcId="{249C016D-B0F1-4270-8CCB-79F8F2D589D0}" destId="{FF0A6EBF-066D-4FD6-8967-5025E7783C06}" srcOrd="0" destOrd="0" presId="urn:microsoft.com/office/officeart/2005/8/layout/orgChart1"/>
    <dgm:cxn modelId="{4B461A7C-780D-45C5-9E74-14FC52C06209}" type="presOf" srcId="{69F0EF8B-26B4-420A-B9F4-52C628DF7C0F}" destId="{B5804025-9EF4-4F22-A9F0-8BEDABE128A0}" srcOrd="0" destOrd="0" presId="urn:microsoft.com/office/officeart/2005/8/layout/orgChart1"/>
    <dgm:cxn modelId="{AE4882D6-3AF0-4E4F-8F92-02D2B6714ACF}" srcId="{5A2B5D3D-8CFA-4757-98AF-B74F75C0460E}" destId="{DC1D9420-2446-4F33-A8E0-7DFBAFDA2697}" srcOrd="0" destOrd="0" parTransId="{4653C227-17B0-4AF3-BBB0-0A522978B53B}" sibTransId="{F246E343-EF32-4C05-A0A7-0B999475E4DF}"/>
    <dgm:cxn modelId="{EC904A2A-1BC2-41CC-82A5-19BC0B8682EF}" type="presParOf" srcId="{6D2B1242-1C3F-46DF-A7A1-D4B1480D9410}" destId="{4BE6CD6A-3BAD-4F8C-9851-B493621B7A5A}" srcOrd="0" destOrd="0" presId="urn:microsoft.com/office/officeart/2005/8/layout/orgChart1"/>
    <dgm:cxn modelId="{0B65092B-E599-4753-A258-100AEEC92E81}" type="presParOf" srcId="{4BE6CD6A-3BAD-4F8C-9851-B493621B7A5A}" destId="{FBF22C43-FE4B-4352-A725-8184EE58A46E}" srcOrd="0" destOrd="0" presId="urn:microsoft.com/office/officeart/2005/8/layout/orgChart1"/>
    <dgm:cxn modelId="{624BF336-C4E5-446B-BCE2-25E370E61213}" type="presParOf" srcId="{FBF22C43-FE4B-4352-A725-8184EE58A46E}" destId="{91FDB694-9C4D-4174-9B57-3DFFBF27E347}" srcOrd="0" destOrd="0" presId="urn:microsoft.com/office/officeart/2005/8/layout/orgChart1"/>
    <dgm:cxn modelId="{A6351AB1-EF50-4AF7-8BE1-A77B493DBD96}" type="presParOf" srcId="{FBF22C43-FE4B-4352-A725-8184EE58A46E}" destId="{41C8C794-083F-4FE5-8097-495E8548EA45}" srcOrd="1" destOrd="0" presId="urn:microsoft.com/office/officeart/2005/8/layout/orgChart1"/>
    <dgm:cxn modelId="{CE01F215-8083-415C-949E-AFCB679DA692}" type="presParOf" srcId="{4BE6CD6A-3BAD-4F8C-9851-B493621B7A5A}" destId="{7339BB49-B7B6-439A-BC6B-B2CAFB9E2334}" srcOrd="1" destOrd="0" presId="urn:microsoft.com/office/officeart/2005/8/layout/orgChart1"/>
    <dgm:cxn modelId="{902FFA6F-51A7-4DFD-A3BD-ED041281CA0A}" type="presParOf" srcId="{7339BB49-B7B6-439A-BC6B-B2CAFB9E2334}" destId="{8C3EDF45-101C-4F9A-8077-61FCF80A5B60}" srcOrd="0" destOrd="0" presId="urn:microsoft.com/office/officeart/2005/8/layout/orgChart1"/>
    <dgm:cxn modelId="{5006F90A-71AE-4021-928E-7F6FED9D63CE}" type="presParOf" srcId="{7339BB49-B7B6-439A-BC6B-B2CAFB9E2334}" destId="{A1155E8B-8B70-47E7-A99D-643CFCD15E21}" srcOrd="1" destOrd="0" presId="urn:microsoft.com/office/officeart/2005/8/layout/orgChart1"/>
    <dgm:cxn modelId="{C07DC033-DC35-4C48-AE52-3E646A0D7C1C}" type="presParOf" srcId="{A1155E8B-8B70-47E7-A99D-643CFCD15E21}" destId="{776FEA3D-BC5B-424D-BDA1-B080C4820BC1}" srcOrd="0" destOrd="0" presId="urn:microsoft.com/office/officeart/2005/8/layout/orgChart1"/>
    <dgm:cxn modelId="{AF6B0AB2-4A63-4B7A-A177-2FA1E9DF9DCE}" type="presParOf" srcId="{776FEA3D-BC5B-424D-BDA1-B080C4820BC1}" destId="{8CC45BAC-EA52-473F-9633-4897517F7C29}" srcOrd="0" destOrd="0" presId="urn:microsoft.com/office/officeart/2005/8/layout/orgChart1"/>
    <dgm:cxn modelId="{8EF426C9-CFED-4A05-866E-75C026E47E08}" type="presParOf" srcId="{776FEA3D-BC5B-424D-BDA1-B080C4820BC1}" destId="{152FA6AF-DAD7-4686-93C7-AE03CBD1A82F}" srcOrd="1" destOrd="0" presId="urn:microsoft.com/office/officeart/2005/8/layout/orgChart1"/>
    <dgm:cxn modelId="{AF80BE9A-9B82-49A8-93C4-957504EB07BA}" type="presParOf" srcId="{A1155E8B-8B70-47E7-A99D-643CFCD15E21}" destId="{D7365B11-2B0B-466A-836D-E7709C09C01F}" srcOrd="1" destOrd="0" presId="urn:microsoft.com/office/officeart/2005/8/layout/orgChart1"/>
    <dgm:cxn modelId="{F5EAA5DE-5BA3-4348-AE3C-BFAFCAB29673}" type="presParOf" srcId="{D7365B11-2B0B-466A-836D-E7709C09C01F}" destId="{B5804025-9EF4-4F22-A9F0-8BEDABE128A0}" srcOrd="0" destOrd="0" presId="urn:microsoft.com/office/officeart/2005/8/layout/orgChart1"/>
    <dgm:cxn modelId="{62E6F884-1768-4D65-ABDE-BEBFE1A4D773}" type="presParOf" srcId="{D7365B11-2B0B-466A-836D-E7709C09C01F}" destId="{C17B6C4E-0C59-4D45-8CBE-A8FC51112B2C}" srcOrd="1" destOrd="0" presId="urn:microsoft.com/office/officeart/2005/8/layout/orgChart1"/>
    <dgm:cxn modelId="{BC247101-8BA0-4A7F-9441-4E1AD860B2EA}" type="presParOf" srcId="{C17B6C4E-0C59-4D45-8CBE-A8FC51112B2C}" destId="{5674F51E-54A4-4BC4-BE6A-2404317FF945}" srcOrd="0" destOrd="0" presId="urn:microsoft.com/office/officeart/2005/8/layout/orgChart1"/>
    <dgm:cxn modelId="{37FBD209-2D3B-4849-8F61-F7C195500EED}" type="presParOf" srcId="{5674F51E-54A4-4BC4-BE6A-2404317FF945}" destId="{A381B008-869B-412D-8487-80D3DF630D6C}" srcOrd="0" destOrd="0" presId="urn:microsoft.com/office/officeart/2005/8/layout/orgChart1"/>
    <dgm:cxn modelId="{6F7E0BEB-92D3-4452-A020-1E2919016DA6}" type="presParOf" srcId="{5674F51E-54A4-4BC4-BE6A-2404317FF945}" destId="{481210BD-7F6D-4E00-BF56-444C9465DFBE}" srcOrd="1" destOrd="0" presId="urn:microsoft.com/office/officeart/2005/8/layout/orgChart1"/>
    <dgm:cxn modelId="{8816AD45-EF41-485A-BEBE-6C6604367EFF}" type="presParOf" srcId="{C17B6C4E-0C59-4D45-8CBE-A8FC51112B2C}" destId="{9BAE19EC-3C8B-4B31-9EEC-09F9564295F9}" srcOrd="1" destOrd="0" presId="urn:microsoft.com/office/officeart/2005/8/layout/orgChart1"/>
    <dgm:cxn modelId="{9AA89FFD-2B5B-426B-8E44-479A8C976CFF}" type="presParOf" srcId="{C17B6C4E-0C59-4D45-8CBE-A8FC51112B2C}" destId="{91BF584D-87BE-4D87-9C47-9DD459CD3E17}" srcOrd="2" destOrd="0" presId="urn:microsoft.com/office/officeart/2005/8/layout/orgChart1"/>
    <dgm:cxn modelId="{1B18ED0F-D646-40A7-9605-F6E5C2E09F46}" type="presParOf" srcId="{D7365B11-2B0B-466A-836D-E7709C09C01F}" destId="{7958BB70-1312-46C1-9964-52019289B9EF}" srcOrd="2" destOrd="0" presId="urn:microsoft.com/office/officeart/2005/8/layout/orgChart1"/>
    <dgm:cxn modelId="{636CAE5F-4677-4D2C-9DF2-CEB4E7C52EE5}" type="presParOf" srcId="{D7365B11-2B0B-466A-836D-E7709C09C01F}" destId="{130D05A7-2EAB-42A2-8416-56D786EA2128}" srcOrd="3" destOrd="0" presId="urn:microsoft.com/office/officeart/2005/8/layout/orgChart1"/>
    <dgm:cxn modelId="{3704AA28-F0CC-41BE-AE5B-E5536DB72372}" type="presParOf" srcId="{130D05A7-2EAB-42A2-8416-56D786EA2128}" destId="{412B9538-7343-4CD1-B4B1-DCBEBC44AC2C}" srcOrd="0" destOrd="0" presId="urn:microsoft.com/office/officeart/2005/8/layout/orgChart1"/>
    <dgm:cxn modelId="{99263431-E83D-4F90-9236-CA8903102758}" type="presParOf" srcId="{412B9538-7343-4CD1-B4B1-DCBEBC44AC2C}" destId="{A054E7D6-07FB-4418-9B2D-0E4565FFB07E}" srcOrd="0" destOrd="0" presId="urn:microsoft.com/office/officeart/2005/8/layout/orgChart1"/>
    <dgm:cxn modelId="{4C2948B8-49E7-4E4B-8EF0-F2A9BA100967}" type="presParOf" srcId="{412B9538-7343-4CD1-B4B1-DCBEBC44AC2C}" destId="{8406B339-3FFE-4B95-BFB7-F5F9241625A1}" srcOrd="1" destOrd="0" presId="urn:microsoft.com/office/officeart/2005/8/layout/orgChart1"/>
    <dgm:cxn modelId="{2E0BB884-321B-4468-94A8-96586125D156}" type="presParOf" srcId="{130D05A7-2EAB-42A2-8416-56D786EA2128}" destId="{4D2CA9CC-CD82-4AD8-8C8C-EADD7C8F9E75}" srcOrd="1" destOrd="0" presId="urn:microsoft.com/office/officeart/2005/8/layout/orgChart1"/>
    <dgm:cxn modelId="{46F9FCB6-9A52-4D6B-A042-ED487E85D91F}" type="presParOf" srcId="{130D05A7-2EAB-42A2-8416-56D786EA2128}" destId="{62661C30-78F3-4D42-B5B8-0CB645037120}" srcOrd="2" destOrd="0" presId="urn:microsoft.com/office/officeart/2005/8/layout/orgChart1"/>
    <dgm:cxn modelId="{EFC7A92A-4231-4CA4-BD29-238A6A76AE47}" type="presParOf" srcId="{D7365B11-2B0B-466A-836D-E7709C09C01F}" destId="{6B59526B-78FA-4C2C-95BD-C304F607E88C}" srcOrd="4" destOrd="0" presId="urn:microsoft.com/office/officeart/2005/8/layout/orgChart1"/>
    <dgm:cxn modelId="{4D69AF9A-6E1D-47D7-8302-A7FBE30169AB}" type="presParOf" srcId="{D7365B11-2B0B-466A-836D-E7709C09C01F}" destId="{1CED6CC2-F278-4CA1-AEA2-7444ACE82CFF}" srcOrd="5" destOrd="0" presId="urn:microsoft.com/office/officeart/2005/8/layout/orgChart1"/>
    <dgm:cxn modelId="{D22414D8-A654-48AF-A296-3E4D7FEFCDB6}" type="presParOf" srcId="{1CED6CC2-F278-4CA1-AEA2-7444ACE82CFF}" destId="{45D26ED1-3CEC-41CF-8247-BEDE2AF51219}" srcOrd="0" destOrd="0" presId="urn:microsoft.com/office/officeart/2005/8/layout/orgChart1"/>
    <dgm:cxn modelId="{77D07594-9788-4361-9089-223E25BDB1A6}" type="presParOf" srcId="{45D26ED1-3CEC-41CF-8247-BEDE2AF51219}" destId="{5F1A6E4B-B868-4DE3-A5B9-A1868A0846B9}" srcOrd="0" destOrd="0" presId="urn:microsoft.com/office/officeart/2005/8/layout/orgChart1"/>
    <dgm:cxn modelId="{D126C35E-148A-4E30-B1EF-87C8266E32F7}" type="presParOf" srcId="{45D26ED1-3CEC-41CF-8247-BEDE2AF51219}" destId="{D14512B1-3477-4337-9C92-0D3626DDD0FE}" srcOrd="1" destOrd="0" presId="urn:microsoft.com/office/officeart/2005/8/layout/orgChart1"/>
    <dgm:cxn modelId="{E36B0FFF-84A1-4F6F-8262-83C72AB26890}" type="presParOf" srcId="{1CED6CC2-F278-4CA1-AEA2-7444ACE82CFF}" destId="{0EED3631-F637-4D20-83EF-0BD204CF63B9}" srcOrd="1" destOrd="0" presId="urn:microsoft.com/office/officeart/2005/8/layout/orgChart1"/>
    <dgm:cxn modelId="{8CAF62D2-E3D5-44DB-81B1-C3ACC7D9127E}" type="presParOf" srcId="{1CED6CC2-F278-4CA1-AEA2-7444ACE82CFF}" destId="{501526CE-F6EC-4E87-8256-C9575120C6DF}" srcOrd="2" destOrd="0" presId="urn:microsoft.com/office/officeart/2005/8/layout/orgChart1"/>
    <dgm:cxn modelId="{F95696EF-8986-4BA6-80F7-3194C2A43664}" type="presParOf" srcId="{A1155E8B-8B70-47E7-A99D-643CFCD15E21}" destId="{3E6979EB-878A-45E9-B07A-DED64EA3ECE4}" srcOrd="2" destOrd="0" presId="urn:microsoft.com/office/officeart/2005/8/layout/orgChart1"/>
    <dgm:cxn modelId="{E91818EE-87D2-43AD-A497-4567BFCCCA64}" type="presParOf" srcId="{7339BB49-B7B6-439A-BC6B-B2CAFB9E2334}" destId="{058445BF-6875-415B-8BF4-ADB9F52164F8}" srcOrd="2" destOrd="0" presId="urn:microsoft.com/office/officeart/2005/8/layout/orgChart1"/>
    <dgm:cxn modelId="{DFD90FF8-EB65-41FF-A96C-91D15B05CF28}" type="presParOf" srcId="{7339BB49-B7B6-439A-BC6B-B2CAFB9E2334}" destId="{1D2FF508-7E78-4B68-9F5C-40B36DE64474}" srcOrd="3" destOrd="0" presId="urn:microsoft.com/office/officeart/2005/8/layout/orgChart1"/>
    <dgm:cxn modelId="{F59B99EA-1F02-42A7-8C60-ACC57F6FEE49}" type="presParOf" srcId="{1D2FF508-7E78-4B68-9F5C-40B36DE64474}" destId="{018793F4-5FC3-40F5-A641-9314B2B49A9D}" srcOrd="0" destOrd="0" presId="urn:microsoft.com/office/officeart/2005/8/layout/orgChart1"/>
    <dgm:cxn modelId="{2E7B83D9-9561-4052-9B74-BE3ACF9442DC}" type="presParOf" srcId="{018793F4-5FC3-40F5-A641-9314B2B49A9D}" destId="{4F45BB01-2F56-43BD-AD55-3F0E86A94840}" srcOrd="0" destOrd="0" presId="urn:microsoft.com/office/officeart/2005/8/layout/orgChart1"/>
    <dgm:cxn modelId="{0DD3B134-42BA-49E2-91EC-0163E78A4386}" type="presParOf" srcId="{018793F4-5FC3-40F5-A641-9314B2B49A9D}" destId="{711809FF-1C27-4CF4-8D84-F96D1F7DB4CA}" srcOrd="1" destOrd="0" presId="urn:microsoft.com/office/officeart/2005/8/layout/orgChart1"/>
    <dgm:cxn modelId="{59E162CA-CA5A-4A4C-B47E-95A2A2EA8140}" type="presParOf" srcId="{1D2FF508-7E78-4B68-9F5C-40B36DE64474}" destId="{8C6D7D99-3AF8-495E-A489-51132C3CC9EB}" srcOrd="1" destOrd="0" presId="urn:microsoft.com/office/officeart/2005/8/layout/orgChart1"/>
    <dgm:cxn modelId="{E1CFBBC8-D523-4120-82D6-A1568056D665}" type="presParOf" srcId="{8C6D7D99-3AF8-495E-A489-51132C3CC9EB}" destId="{EB045C01-70E3-4F00-8CAE-E8347AFD4BBF}" srcOrd="0" destOrd="0" presId="urn:microsoft.com/office/officeart/2005/8/layout/orgChart1"/>
    <dgm:cxn modelId="{347B36A4-7F5B-4677-99D5-91427852DD5F}" type="presParOf" srcId="{8C6D7D99-3AF8-495E-A489-51132C3CC9EB}" destId="{E2482BCF-148E-486B-AE2F-A5D1DE41BB42}" srcOrd="1" destOrd="0" presId="urn:microsoft.com/office/officeart/2005/8/layout/orgChart1"/>
    <dgm:cxn modelId="{1549B946-6173-468B-8FD0-2E2F53E34F55}" type="presParOf" srcId="{E2482BCF-148E-486B-AE2F-A5D1DE41BB42}" destId="{7A7AA9B7-A5FF-47A3-AED8-616AFA5C2C68}" srcOrd="0" destOrd="0" presId="urn:microsoft.com/office/officeart/2005/8/layout/orgChart1"/>
    <dgm:cxn modelId="{90CC3ABD-FD6B-4B77-98CF-3FCD97D79ECC}" type="presParOf" srcId="{7A7AA9B7-A5FF-47A3-AED8-616AFA5C2C68}" destId="{67D4AD25-D153-4988-A462-0543FBF2180A}" srcOrd="0" destOrd="0" presId="urn:microsoft.com/office/officeart/2005/8/layout/orgChart1"/>
    <dgm:cxn modelId="{54FC2D6F-F043-43AF-A5E8-AB06E69051BE}" type="presParOf" srcId="{7A7AA9B7-A5FF-47A3-AED8-616AFA5C2C68}" destId="{0047B20C-21C1-41E3-9B39-4ADD68947052}" srcOrd="1" destOrd="0" presId="urn:microsoft.com/office/officeart/2005/8/layout/orgChart1"/>
    <dgm:cxn modelId="{8CD64D9C-C229-41DA-9245-B29C6627AE18}" type="presParOf" srcId="{E2482BCF-148E-486B-AE2F-A5D1DE41BB42}" destId="{6A84EBAF-D88E-42DF-9849-081A3F109C08}" srcOrd="1" destOrd="0" presId="urn:microsoft.com/office/officeart/2005/8/layout/orgChart1"/>
    <dgm:cxn modelId="{470CC950-ED1C-428C-AFDB-5B43AAB8B5C4}" type="presParOf" srcId="{E2482BCF-148E-486B-AE2F-A5D1DE41BB42}" destId="{AFF70F1E-003C-4AE4-AEEA-2AD19B2F6B22}" srcOrd="2" destOrd="0" presId="urn:microsoft.com/office/officeart/2005/8/layout/orgChart1"/>
    <dgm:cxn modelId="{2EFFAA05-11F0-4198-A442-D0F08A76CDB5}" type="presParOf" srcId="{8C6D7D99-3AF8-495E-A489-51132C3CC9EB}" destId="{ACB9E0E7-D37E-4A2C-AB0E-44D35BF7D060}" srcOrd="2" destOrd="0" presId="urn:microsoft.com/office/officeart/2005/8/layout/orgChart1"/>
    <dgm:cxn modelId="{40FA5C18-E9FA-458C-BB40-B5DF22DF8464}" type="presParOf" srcId="{8C6D7D99-3AF8-495E-A489-51132C3CC9EB}" destId="{51050075-A18A-435F-9F40-1F3C12E90E99}" srcOrd="3" destOrd="0" presId="urn:microsoft.com/office/officeart/2005/8/layout/orgChart1"/>
    <dgm:cxn modelId="{3FDF9701-E2F2-4099-940E-6A9040D74868}" type="presParOf" srcId="{51050075-A18A-435F-9F40-1F3C12E90E99}" destId="{91C5BAB8-DB88-4983-86CF-9FB6A6435139}" srcOrd="0" destOrd="0" presId="urn:microsoft.com/office/officeart/2005/8/layout/orgChart1"/>
    <dgm:cxn modelId="{EE03D21E-296A-49C7-A8F7-1FEA0895D670}" type="presParOf" srcId="{91C5BAB8-DB88-4983-86CF-9FB6A6435139}" destId="{BE6F5F4B-F6D7-448A-9B1C-F13521D3B4DE}" srcOrd="0" destOrd="0" presId="urn:microsoft.com/office/officeart/2005/8/layout/orgChart1"/>
    <dgm:cxn modelId="{0114731F-3779-4766-9752-59A6FD0DD90B}" type="presParOf" srcId="{91C5BAB8-DB88-4983-86CF-9FB6A6435139}" destId="{EAE8C281-901F-4E26-A09D-06A14FAD30E1}" srcOrd="1" destOrd="0" presId="urn:microsoft.com/office/officeart/2005/8/layout/orgChart1"/>
    <dgm:cxn modelId="{A0AE3664-9907-41CB-8EB7-6B8811345E1B}" type="presParOf" srcId="{51050075-A18A-435F-9F40-1F3C12E90E99}" destId="{A18D4E46-5083-418F-BC29-CE5FE91E348D}" srcOrd="1" destOrd="0" presId="urn:microsoft.com/office/officeart/2005/8/layout/orgChart1"/>
    <dgm:cxn modelId="{DB2F01F0-6637-420E-8814-3442F4E872EE}" type="presParOf" srcId="{51050075-A18A-435F-9F40-1F3C12E90E99}" destId="{949188D7-6C27-47B1-B80A-862AB0DB4EC6}" srcOrd="2" destOrd="0" presId="urn:microsoft.com/office/officeart/2005/8/layout/orgChart1"/>
    <dgm:cxn modelId="{21438EFC-3268-429B-A722-031B8D989EC3}" type="presParOf" srcId="{8C6D7D99-3AF8-495E-A489-51132C3CC9EB}" destId="{640F5F33-8825-44C0-BA0B-B649F59D7E32}" srcOrd="4" destOrd="0" presId="urn:microsoft.com/office/officeart/2005/8/layout/orgChart1"/>
    <dgm:cxn modelId="{7B48F7E7-C663-4FA7-A46B-C05482B1C3A0}" type="presParOf" srcId="{8C6D7D99-3AF8-495E-A489-51132C3CC9EB}" destId="{6D39D505-BD35-4573-B0D4-5FB997C37569}" srcOrd="5" destOrd="0" presId="urn:microsoft.com/office/officeart/2005/8/layout/orgChart1"/>
    <dgm:cxn modelId="{4EE5AE97-F10D-4BCD-832A-2FE31F7A499E}" type="presParOf" srcId="{6D39D505-BD35-4573-B0D4-5FB997C37569}" destId="{842FC572-E56E-455D-95CC-E1AB7795C1B8}" srcOrd="0" destOrd="0" presId="urn:microsoft.com/office/officeart/2005/8/layout/orgChart1"/>
    <dgm:cxn modelId="{405457F2-16FB-4E99-8858-560E8C8735F5}" type="presParOf" srcId="{842FC572-E56E-455D-95CC-E1AB7795C1B8}" destId="{3E2248E3-56AF-45EB-AA05-47C4B73BDE8E}" srcOrd="0" destOrd="0" presId="urn:microsoft.com/office/officeart/2005/8/layout/orgChart1"/>
    <dgm:cxn modelId="{D25CABB3-152E-4065-9D8B-9DB6C301AD25}" type="presParOf" srcId="{842FC572-E56E-455D-95CC-E1AB7795C1B8}" destId="{F716E7E3-2EC9-49CD-9A23-4CDABE0C09CB}" srcOrd="1" destOrd="0" presId="urn:microsoft.com/office/officeart/2005/8/layout/orgChart1"/>
    <dgm:cxn modelId="{2B52BD07-911C-4F4E-87B9-B60DB9E62F15}" type="presParOf" srcId="{6D39D505-BD35-4573-B0D4-5FB997C37569}" destId="{2E7F09C2-5E67-4738-8116-B1C8D4EEC398}" srcOrd="1" destOrd="0" presId="urn:microsoft.com/office/officeart/2005/8/layout/orgChart1"/>
    <dgm:cxn modelId="{3809D8C6-A3E3-47BF-9035-EEC74D820C9F}" type="presParOf" srcId="{6D39D505-BD35-4573-B0D4-5FB997C37569}" destId="{2E5EB7A4-82FF-4928-8B04-3FCA379E1416}" srcOrd="2" destOrd="0" presId="urn:microsoft.com/office/officeart/2005/8/layout/orgChart1"/>
    <dgm:cxn modelId="{6331F789-7009-403E-91C6-0652BDDA79D0}" type="presParOf" srcId="{8C6D7D99-3AF8-495E-A489-51132C3CC9EB}" destId="{CD742EE1-7C2C-46A9-8F3A-8FB8A154B84F}" srcOrd="6" destOrd="0" presId="urn:microsoft.com/office/officeart/2005/8/layout/orgChart1"/>
    <dgm:cxn modelId="{4C32F308-6E03-4F04-A5A2-0B71BABD3F9B}" type="presParOf" srcId="{8C6D7D99-3AF8-495E-A489-51132C3CC9EB}" destId="{C5F0FE2D-1211-4418-916D-4F1137AC6DFA}" srcOrd="7" destOrd="0" presId="urn:microsoft.com/office/officeart/2005/8/layout/orgChart1"/>
    <dgm:cxn modelId="{98262960-7A8F-4949-9C7D-BD6A1D2D6C1B}" type="presParOf" srcId="{C5F0FE2D-1211-4418-916D-4F1137AC6DFA}" destId="{0F0BAA5E-68EB-4A83-A933-5CDED1C6C2AE}" srcOrd="0" destOrd="0" presId="urn:microsoft.com/office/officeart/2005/8/layout/orgChart1"/>
    <dgm:cxn modelId="{5AEB12C8-E0DB-4F21-9735-E5A32A32C9B2}" type="presParOf" srcId="{0F0BAA5E-68EB-4A83-A933-5CDED1C6C2AE}" destId="{5318F07D-9262-45BE-9860-4E52913D927A}" srcOrd="0" destOrd="0" presId="urn:microsoft.com/office/officeart/2005/8/layout/orgChart1"/>
    <dgm:cxn modelId="{6608A67C-12EF-43FB-A872-B4DC2A50FF90}" type="presParOf" srcId="{0F0BAA5E-68EB-4A83-A933-5CDED1C6C2AE}" destId="{EB32B1DD-BAA7-461C-9637-F48FBECD559D}" srcOrd="1" destOrd="0" presId="urn:microsoft.com/office/officeart/2005/8/layout/orgChart1"/>
    <dgm:cxn modelId="{2EFF8D0B-C42C-43FE-8971-0C92FA023481}" type="presParOf" srcId="{C5F0FE2D-1211-4418-916D-4F1137AC6DFA}" destId="{118CFD30-7CE3-4376-A01D-43FF17687B2E}" srcOrd="1" destOrd="0" presId="urn:microsoft.com/office/officeart/2005/8/layout/orgChart1"/>
    <dgm:cxn modelId="{85E23168-6868-4F67-B448-CEC8DF34CE80}" type="presParOf" srcId="{C5F0FE2D-1211-4418-916D-4F1137AC6DFA}" destId="{96D8A6AF-BD53-446B-B0BA-814564C15790}" srcOrd="2" destOrd="0" presId="urn:microsoft.com/office/officeart/2005/8/layout/orgChart1"/>
    <dgm:cxn modelId="{9AF13934-B247-44CD-9E7B-757B62FA7C91}" type="presParOf" srcId="{1D2FF508-7E78-4B68-9F5C-40B36DE64474}" destId="{7CCF6907-C0A9-43FB-8073-243981CF6299}" srcOrd="2" destOrd="0" presId="urn:microsoft.com/office/officeart/2005/8/layout/orgChart1"/>
    <dgm:cxn modelId="{1C013E6B-2DB1-46E0-A4C2-FC0229D49AF7}" type="presParOf" srcId="{7339BB49-B7B6-439A-BC6B-B2CAFB9E2334}" destId="{0C685588-A2BA-407F-B29D-A224EEDAA3C4}" srcOrd="4" destOrd="0" presId="urn:microsoft.com/office/officeart/2005/8/layout/orgChart1"/>
    <dgm:cxn modelId="{7914976A-E32C-4B79-B9E7-A06AF1A6A2D5}" type="presParOf" srcId="{7339BB49-B7B6-439A-BC6B-B2CAFB9E2334}" destId="{B94794B1-0F84-48CA-85A2-72F5123B8238}" srcOrd="5" destOrd="0" presId="urn:microsoft.com/office/officeart/2005/8/layout/orgChart1"/>
    <dgm:cxn modelId="{75347861-C073-442F-BE7D-A54725AD1708}" type="presParOf" srcId="{B94794B1-0F84-48CA-85A2-72F5123B8238}" destId="{C72E249C-4538-4DBF-917E-DA5FE6D39DCF}" srcOrd="0" destOrd="0" presId="urn:microsoft.com/office/officeart/2005/8/layout/orgChart1"/>
    <dgm:cxn modelId="{3334CCD4-05E1-424C-9851-EE3DA5E09957}" type="presParOf" srcId="{C72E249C-4538-4DBF-917E-DA5FE6D39DCF}" destId="{2E0BB0B3-8E38-439A-921E-8C330AC7F262}" srcOrd="0" destOrd="0" presId="urn:microsoft.com/office/officeart/2005/8/layout/orgChart1"/>
    <dgm:cxn modelId="{3946C8B6-0688-4534-BD3B-F3BB98232D0D}" type="presParOf" srcId="{C72E249C-4538-4DBF-917E-DA5FE6D39DCF}" destId="{1ED887B9-4382-4ECC-94C7-F2DE673F311C}" srcOrd="1" destOrd="0" presId="urn:microsoft.com/office/officeart/2005/8/layout/orgChart1"/>
    <dgm:cxn modelId="{C5CF9F35-E3D1-4B64-8AF7-34E9EC0A6B70}" type="presParOf" srcId="{B94794B1-0F84-48CA-85A2-72F5123B8238}" destId="{78E3FE1A-1DCE-4E14-9C11-3D6AFF41C7C6}" srcOrd="1" destOrd="0" presId="urn:microsoft.com/office/officeart/2005/8/layout/orgChart1"/>
    <dgm:cxn modelId="{C5AE790F-9B30-4DA1-99CF-CC7F679883A7}" type="presParOf" srcId="{78E3FE1A-1DCE-4E14-9C11-3D6AFF41C7C6}" destId="{B68ADECF-1CBC-4F9D-A521-9F6C9846477D}" srcOrd="0" destOrd="0" presId="urn:microsoft.com/office/officeart/2005/8/layout/orgChart1"/>
    <dgm:cxn modelId="{203A92F6-FBD2-432C-8B8E-C86DD892983A}" type="presParOf" srcId="{78E3FE1A-1DCE-4E14-9C11-3D6AFF41C7C6}" destId="{FA050758-4479-413B-A722-52703109E713}" srcOrd="1" destOrd="0" presId="urn:microsoft.com/office/officeart/2005/8/layout/orgChart1"/>
    <dgm:cxn modelId="{F181E5C4-5EEC-477D-9F1E-880AC516EF05}" type="presParOf" srcId="{FA050758-4479-413B-A722-52703109E713}" destId="{19B380F5-0E28-4FB2-812F-E9EBF287261F}" srcOrd="0" destOrd="0" presId="urn:microsoft.com/office/officeart/2005/8/layout/orgChart1"/>
    <dgm:cxn modelId="{6A78F54C-AF90-44D7-A7F2-EF447D7B9C99}" type="presParOf" srcId="{19B380F5-0E28-4FB2-812F-E9EBF287261F}" destId="{7DB787C9-66C9-44D4-AD97-F348479CCA9F}" srcOrd="0" destOrd="0" presId="urn:microsoft.com/office/officeart/2005/8/layout/orgChart1"/>
    <dgm:cxn modelId="{90D6C850-396A-4C98-9D16-2ED646E2086E}" type="presParOf" srcId="{19B380F5-0E28-4FB2-812F-E9EBF287261F}" destId="{E9C33AA1-7AAE-426B-A0F3-80CB6B8198CE}" srcOrd="1" destOrd="0" presId="urn:microsoft.com/office/officeart/2005/8/layout/orgChart1"/>
    <dgm:cxn modelId="{17A90362-7181-4A2C-ACB0-4AFC5C337B56}" type="presParOf" srcId="{FA050758-4479-413B-A722-52703109E713}" destId="{8BFBBCBB-B161-4B8B-873E-DEE7D6F59FF8}" srcOrd="1" destOrd="0" presId="urn:microsoft.com/office/officeart/2005/8/layout/orgChart1"/>
    <dgm:cxn modelId="{604C2AF8-8E8A-4591-8898-03EE8D8C30D5}" type="presParOf" srcId="{FA050758-4479-413B-A722-52703109E713}" destId="{48D2ED68-7CCF-4397-AA6E-F674BF13ACD2}" srcOrd="2" destOrd="0" presId="urn:microsoft.com/office/officeart/2005/8/layout/orgChart1"/>
    <dgm:cxn modelId="{45DC5B00-B7A5-4886-8307-C38DF6AAC0D6}" type="presParOf" srcId="{78E3FE1A-1DCE-4E14-9C11-3D6AFF41C7C6}" destId="{7FE09ADA-788F-4871-A2F2-742E82FD0D35}" srcOrd="2" destOrd="0" presId="urn:microsoft.com/office/officeart/2005/8/layout/orgChart1"/>
    <dgm:cxn modelId="{7AFC1B13-8AE7-45A1-A6AF-E9AE8A312BF0}" type="presParOf" srcId="{78E3FE1A-1DCE-4E14-9C11-3D6AFF41C7C6}" destId="{5EAC60EB-7B05-4D9A-92EC-0A41A098D089}" srcOrd="3" destOrd="0" presId="urn:microsoft.com/office/officeart/2005/8/layout/orgChart1"/>
    <dgm:cxn modelId="{C4A39B01-3EE2-46FC-883C-B825677B7228}" type="presParOf" srcId="{5EAC60EB-7B05-4D9A-92EC-0A41A098D089}" destId="{E09FA206-B312-4D90-9C58-92AE9D147E2E}" srcOrd="0" destOrd="0" presId="urn:microsoft.com/office/officeart/2005/8/layout/orgChart1"/>
    <dgm:cxn modelId="{70BDE195-485B-43C8-9300-03F34A8EC02A}" type="presParOf" srcId="{E09FA206-B312-4D90-9C58-92AE9D147E2E}" destId="{10FB92DC-EA1D-4C54-9801-BA07F5055663}" srcOrd="0" destOrd="0" presId="urn:microsoft.com/office/officeart/2005/8/layout/orgChart1"/>
    <dgm:cxn modelId="{FEA8D1ED-25F0-41F1-8AE3-B97B0E876C75}" type="presParOf" srcId="{E09FA206-B312-4D90-9C58-92AE9D147E2E}" destId="{DD8ADE8C-B82A-4386-BE08-9C54AD6D8C23}" srcOrd="1" destOrd="0" presId="urn:microsoft.com/office/officeart/2005/8/layout/orgChart1"/>
    <dgm:cxn modelId="{F3E1D21B-06C6-4789-BE87-5208778B9230}" type="presParOf" srcId="{5EAC60EB-7B05-4D9A-92EC-0A41A098D089}" destId="{DEE52BC9-7D01-4E53-8ACE-FE7C4E54A5B3}" srcOrd="1" destOrd="0" presId="urn:microsoft.com/office/officeart/2005/8/layout/orgChart1"/>
    <dgm:cxn modelId="{272BB5BF-1E36-42E0-9232-E369D275110C}" type="presParOf" srcId="{5EAC60EB-7B05-4D9A-92EC-0A41A098D089}" destId="{2228C71A-AE86-4A54-B77F-C72B3B4F1518}" srcOrd="2" destOrd="0" presId="urn:microsoft.com/office/officeart/2005/8/layout/orgChart1"/>
    <dgm:cxn modelId="{287A5B45-3B58-4093-9369-C792B511F0D2}" type="presParOf" srcId="{78E3FE1A-1DCE-4E14-9C11-3D6AFF41C7C6}" destId="{FF0A6EBF-066D-4FD6-8967-5025E7783C06}" srcOrd="4" destOrd="0" presId="urn:microsoft.com/office/officeart/2005/8/layout/orgChart1"/>
    <dgm:cxn modelId="{08D30381-1A18-4F5B-95C4-F6AB72FB1BDC}" type="presParOf" srcId="{78E3FE1A-1DCE-4E14-9C11-3D6AFF41C7C6}" destId="{0FDCEE86-D2A2-46E8-BFB2-4224280E732C}" srcOrd="5" destOrd="0" presId="urn:microsoft.com/office/officeart/2005/8/layout/orgChart1"/>
    <dgm:cxn modelId="{6154BB27-2646-4515-957B-D862236374D8}" type="presParOf" srcId="{0FDCEE86-D2A2-46E8-BFB2-4224280E732C}" destId="{6BEDD1AD-C17A-4FB6-AC4F-0B95FB5CFB5A}" srcOrd="0" destOrd="0" presId="urn:microsoft.com/office/officeart/2005/8/layout/orgChart1"/>
    <dgm:cxn modelId="{CDD2ACDB-B571-4F90-8FD1-4DA912CD6D9D}" type="presParOf" srcId="{6BEDD1AD-C17A-4FB6-AC4F-0B95FB5CFB5A}" destId="{D57B8A82-A47F-4FF7-8F9D-9DB2AE362FF7}" srcOrd="0" destOrd="0" presId="urn:microsoft.com/office/officeart/2005/8/layout/orgChart1"/>
    <dgm:cxn modelId="{A2B11E36-406F-49B0-A173-3193F2C0CBA5}" type="presParOf" srcId="{6BEDD1AD-C17A-4FB6-AC4F-0B95FB5CFB5A}" destId="{167AFA17-EC2A-4A7E-96CB-28B316FD5BC5}" srcOrd="1" destOrd="0" presId="urn:microsoft.com/office/officeart/2005/8/layout/orgChart1"/>
    <dgm:cxn modelId="{CEEE7375-35D4-4B93-8E06-2B7105550E78}" type="presParOf" srcId="{0FDCEE86-D2A2-46E8-BFB2-4224280E732C}" destId="{D0AE4F9C-F258-499D-B15A-9DED44348937}" srcOrd="1" destOrd="0" presId="urn:microsoft.com/office/officeart/2005/8/layout/orgChart1"/>
    <dgm:cxn modelId="{AD850E5D-DC5A-46D2-9020-543232568000}" type="presParOf" srcId="{0FDCEE86-D2A2-46E8-BFB2-4224280E732C}" destId="{67B19D92-1144-4FC2-9303-B43F74ED8959}" srcOrd="2" destOrd="0" presId="urn:microsoft.com/office/officeart/2005/8/layout/orgChart1"/>
    <dgm:cxn modelId="{85B84BE0-D927-456B-AD7F-1D2941D4216E}" type="presParOf" srcId="{B94794B1-0F84-48CA-85A2-72F5123B8238}" destId="{7A78AB55-965D-4B3F-B99D-21DF708B51F9}" srcOrd="2" destOrd="0" presId="urn:microsoft.com/office/officeart/2005/8/layout/orgChart1"/>
    <dgm:cxn modelId="{5A23A8A4-8468-4757-939C-089A4C8F112B}" type="presParOf" srcId="{7339BB49-B7B6-439A-BC6B-B2CAFB9E2334}" destId="{8D838319-572A-4911-B97E-0BC317E8FE31}" srcOrd="6" destOrd="0" presId="urn:microsoft.com/office/officeart/2005/8/layout/orgChart1"/>
    <dgm:cxn modelId="{A8F6D1F5-2951-44FF-88E7-3C8488AB6B24}" type="presParOf" srcId="{7339BB49-B7B6-439A-BC6B-B2CAFB9E2334}" destId="{B694D307-1CE2-42AB-9954-D3ED793FDF23}" srcOrd="7" destOrd="0" presId="urn:microsoft.com/office/officeart/2005/8/layout/orgChart1"/>
    <dgm:cxn modelId="{8F64D236-A95F-40AC-8B7E-5B53BCA285F5}" type="presParOf" srcId="{B694D307-1CE2-42AB-9954-D3ED793FDF23}" destId="{1D02D5B6-17DA-4B23-919E-370EECE3DC1E}" srcOrd="0" destOrd="0" presId="urn:microsoft.com/office/officeart/2005/8/layout/orgChart1"/>
    <dgm:cxn modelId="{E01AFF6F-47D9-4317-A8C4-485D50CC667D}" type="presParOf" srcId="{1D02D5B6-17DA-4B23-919E-370EECE3DC1E}" destId="{99F0F5B7-DA04-4EAE-BE11-26A8E5D3FA62}" srcOrd="0" destOrd="0" presId="urn:microsoft.com/office/officeart/2005/8/layout/orgChart1"/>
    <dgm:cxn modelId="{57BAC6F4-CB3B-47C4-8D8A-C86194021439}" type="presParOf" srcId="{1D02D5B6-17DA-4B23-919E-370EECE3DC1E}" destId="{D31530A4-CA00-4B43-AD28-F74C2CA88FB2}" srcOrd="1" destOrd="0" presId="urn:microsoft.com/office/officeart/2005/8/layout/orgChart1"/>
    <dgm:cxn modelId="{DBBA5B85-599A-4596-9267-C632851532A8}" type="presParOf" srcId="{B694D307-1CE2-42AB-9954-D3ED793FDF23}" destId="{91C8E56D-2E80-4ADE-BF3F-A712FA55E854}" srcOrd="1" destOrd="0" presId="urn:microsoft.com/office/officeart/2005/8/layout/orgChart1"/>
    <dgm:cxn modelId="{481AEEBC-E4A3-42A0-90A3-4FF881302111}" type="presParOf" srcId="{91C8E56D-2E80-4ADE-BF3F-A712FA55E854}" destId="{6B50B1F6-41ED-4AD1-9EED-3B4C9C05CEBB}" srcOrd="0" destOrd="0" presId="urn:microsoft.com/office/officeart/2005/8/layout/orgChart1"/>
    <dgm:cxn modelId="{2AE9D214-5102-4513-A44A-3895B3A5E094}" type="presParOf" srcId="{91C8E56D-2E80-4ADE-BF3F-A712FA55E854}" destId="{70FF41AE-9F2C-4049-B5A4-590BC9C98DDC}" srcOrd="1" destOrd="0" presId="urn:microsoft.com/office/officeart/2005/8/layout/orgChart1"/>
    <dgm:cxn modelId="{58D2FB61-3FB4-4F4A-88D0-F46214450EEC}" type="presParOf" srcId="{70FF41AE-9F2C-4049-B5A4-590BC9C98DDC}" destId="{F3EF7D2B-252E-4FD9-AB4C-22A7203FEB7D}" srcOrd="0" destOrd="0" presId="urn:microsoft.com/office/officeart/2005/8/layout/orgChart1"/>
    <dgm:cxn modelId="{AF42E69D-BEBE-4FB5-957B-C575E78AF137}" type="presParOf" srcId="{F3EF7D2B-252E-4FD9-AB4C-22A7203FEB7D}" destId="{67406438-2C24-4DDC-8C3D-47D3F96F5CD1}" srcOrd="0" destOrd="0" presId="urn:microsoft.com/office/officeart/2005/8/layout/orgChart1"/>
    <dgm:cxn modelId="{4A623DD5-66C7-4B75-9BB3-5326CA3D553E}" type="presParOf" srcId="{F3EF7D2B-252E-4FD9-AB4C-22A7203FEB7D}" destId="{67ADBCB2-8336-47A2-872E-DAF0FB180AA4}" srcOrd="1" destOrd="0" presId="urn:microsoft.com/office/officeart/2005/8/layout/orgChart1"/>
    <dgm:cxn modelId="{0C659E66-902E-4263-A5FF-3EB22D88C3E9}" type="presParOf" srcId="{70FF41AE-9F2C-4049-B5A4-590BC9C98DDC}" destId="{2097102C-D90A-4971-B581-EB5F3DF21AF2}" srcOrd="1" destOrd="0" presId="urn:microsoft.com/office/officeart/2005/8/layout/orgChart1"/>
    <dgm:cxn modelId="{2C3D97BE-101D-4E47-BE9E-7D8CE8CD8143}" type="presParOf" srcId="{70FF41AE-9F2C-4049-B5A4-590BC9C98DDC}" destId="{F77A4511-B1E7-4428-81F2-A4AF7A7F234C}" srcOrd="2" destOrd="0" presId="urn:microsoft.com/office/officeart/2005/8/layout/orgChart1"/>
    <dgm:cxn modelId="{EC278593-1293-442E-8552-F3E35AF49A2E}" type="presParOf" srcId="{91C8E56D-2E80-4ADE-BF3F-A712FA55E854}" destId="{D6754BA9-96A1-4A9D-92B4-18761A2E86A5}" srcOrd="2" destOrd="0" presId="urn:microsoft.com/office/officeart/2005/8/layout/orgChart1"/>
    <dgm:cxn modelId="{862AF6EE-509D-4AD2-AF75-C5264F28FAA6}" type="presParOf" srcId="{91C8E56D-2E80-4ADE-BF3F-A712FA55E854}" destId="{10137604-2258-45AF-837E-FCAD1337D379}" srcOrd="3" destOrd="0" presId="urn:microsoft.com/office/officeart/2005/8/layout/orgChart1"/>
    <dgm:cxn modelId="{232337AE-7906-49BA-A220-8F4F19740476}" type="presParOf" srcId="{10137604-2258-45AF-837E-FCAD1337D379}" destId="{70E22077-EC59-4BB7-9F86-4EDB331FE892}" srcOrd="0" destOrd="0" presId="urn:microsoft.com/office/officeart/2005/8/layout/orgChart1"/>
    <dgm:cxn modelId="{72BBAA1E-1E9C-41EF-92E8-506BAB09440B}" type="presParOf" srcId="{70E22077-EC59-4BB7-9F86-4EDB331FE892}" destId="{3C8F885F-CED1-45FD-997F-E12888EBC1D6}" srcOrd="0" destOrd="0" presId="urn:microsoft.com/office/officeart/2005/8/layout/orgChart1"/>
    <dgm:cxn modelId="{5BE7BCD7-53F8-4A50-B385-BA51459990C2}" type="presParOf" srcId="{70E22077-EC59-4BB7-9F86-4EDB331FE892}" destId="{5750926D-8B9F-4753-AFB6-1DDF1AD83770}" srcOrd="1" destOrd="0" presId="urn:microsoft.com/office/officeart/2005/8/layout/orgChart1"/>
    <dgm:cxn modelId="{33215677-5887-47B0-AF30-27A7556E04C3}" type="presParOf" srcId="{10137604-2258-45AF-837E-FCAD1337D379}" destId="{3AB66C02-7199-44EB-8A24-8E0FDAEE5781}" srcOrd="1" destOrd="0" presId="urn:microsoft.com/office/officeart/2005/8/layout/orgChart1"/>
    <dgm:cxn modelId="{C32B04AB-AE1C-4992-89BB-B7751D68A303}" type="presParOf" srcId="{10137604-2258-45AF-837E-FCAD1337D379}" destId="{6477A125-3F29-4B7B-A798-BFC653CE3694}" srcOrd="2" destOrd="0" presId="urn:microsoft.com/office/officeart/2005/8/layout/orgChart1"/>
    <dgm:cxn modelId="{4F5D07AD-1960-4A28-896B-C1A37846B180}" type="presParOf" srcId="{B694D307-1CE2-42AB-9954-D3ED793FDF23}" destId="{8C79DF93-E1DC-4783-9274-929B583287DD}" srcOrd="2" destOrd="0" presId="urn:microsoft.com/office/officeart/2005/8/layout/orgChart1"/>
    <dgm:cxn modelId="{3EB70023-4FEA-4143-B89E-8C30879A4494}" type="presParOf" srcId="{4BE6CD6A-3BAD-4F8C-9851-B493621B7A5A}" destId="{97243404-32C4-4FA4-9A0D-7E8AF2964C6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B8FB56-8D43-4EA2-AE6C-701576572B1D}" type="doc">
      <dgm:prSet loTypeId="urn:microsoft.com/office/officeart/2009/3/layout/PlusandMinus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4FD03FE0-A6F1-4559-B1F6-83CFCADDA566}">
      <dgm:prSet phldrT="[Текст]" custT="1"/>
      <dgm:spPr/>
      <dgm:t>
        <a:bodyPr/>
        <a:lstStyle/>
        <a:p>
          <a:r>
            <a:rPr lang="ru-RU" sz="1400" b="0" i="0" dirty="0" smtClean="0"/>
            <a:t>высокая производительность,</a:t>
          </a:r>
        </a:p>
        <a:p>
          <a:r>
            <a:rPr lang="ru-RU" sz="1400" b="0" i="0" dirty="0" smtClean="0"/>
            <a:t>возможность транспортирования на значительном расстоянии при полной автоматизации процесса, </a:t>
          </a:r>
        </a:p>
        <a:p>
          <a:r>
            <a:rPr lang="ru-RU" sz="1400" b="0" i="0" dirty="0" smtClean="0"/>
            <a:t>отсутствие потерь перемещаемого материала, </a:t>
          </a:r>
        </a:p>
        <a:p>
          <a:r>
            <a:rPr lang="ru-RU" sz="1400" b="0" i="0" dirty="0" smtClean="0"/>
            <a:t>невысокие эксплуатационные расходы,</a:t>
          </a:r>
        </a:p>
        <a:p>
          <a:r>
            <a:rPr lang="ru-RU" sz="1400" b="0" i="0" dirty="0" smtClean="0"/>
            <a:t> возможность совмещения процесса транспортирования с другими технологическими процессами (гидравлическим разрушением, обогащением),</a:t>
          </a:r>
        </a:p>
        <a:p>
          <a:r>
            <a:rPr lang="ru-RU" sz="1400" b="0" i="0" dirty="0" smtClean="0"/>
            <a:t> низкий уровень шума и возможность укладки трубопроводов под землёй. </a:t>
          </a:r>
          <a:endParaRPr lang="ru-RU" sz="1400" dirty="0"/>
        </a:p>
      </dgm:t>
    </dgm:pt>
    <dgm:pt modelId="{1FC811CD-13EC-4F2F-A5E9-9539822EB8CF}" type="parTrans" cxnId="{3EBC9392-7CFF-410A-B02B-53C9364D00E8}">
      <dgm:prSet/>
      <dgm:spPr/>
      <dgm:t>
        <a:bodyPr/>
        <a:lstStyle/>
        <a:p>
          <a:endParaRPr lang="ru-RU"/>
        </a:p>
      </dgm:t>
    </dgm:pt>
    <dgm:pt modelId="{712E1CA0-62B3-402F-A2C4-9CB3E9B0FA05}" type="sibTrans" cxnId="{3EBC9392-7CFF-410A-B02B-53C9364D00E8}">
      <dgm:prSet/>
      <dgm:spPr/>
      <dgm:t>
        <a:bodyPr/>
        <a:lstStyle/>
        <a:p>
          <a:endParaRPr lang="ru-RU"/>
        </a:p>
      </dgm:t>
    </dgm:pt>
    <dgm:pt modelId="{52A2658E-813E-43F3-834B-53AC48F43922}">
      <dgm:prSet phldrT="[Текст]" custT="1"/>
      <dgm:spPr/>
      <dgm:t>
        <a:bodyPr/>
        <a:lstStyle/>
        <a:p>
          <a:r>
            <a:rPr lang="ru-RU" sz="1400" b="0" i="0" dirty="0" smtClean="0"/>
            <a:t>относительно большой расход энергии и воды, </a:t>
          </a:r>
        </a:p>
        <a:p>
          <a:r>
            <a:rPr lang="ru-RU" sz="1400" b="0" i="0" dirty="0" smtClean="0"/>
            <a:t>износ труб и насосов, </a:t>
          </a:r>
        </a:p>
        <a:p>
          <a:r>
            <a:rPr lang="ru-RU" sz="1400" b="0" i="0" dirty="0" smtClean="0"/>
            <a:t>ограниченное число материалов, перемещение которых возможно с помощью средств гидравлического транспорта,</a:t>
          </a:r>
        </a:p>
        <a:p>
          <a:r>
            <a:rPr lang="ru-RU" sz="1400" b="0" i="0" dirty="0" smtClean="0"/>
            <a:t> измельчение и размокание материалов в процессе транспортирования.</a:t>
          </a:r>
          <a:endParaRPr lang="ru-RU" sz="1400" dirty="0"/>
        </a:p>
      </dgm:t>
    </dgm:pt>
    <dgm:pt modelId="{E294AC9E-05C9-4B50-9FED-7B631C3EB528}" type="parTrans" cxnId="{55355C81-51EE-4587-8046-A4F47FAB92D8}">
      <dgm:prSet/>
      <dgm:spPr/>
      <dgm:t>
        <a:bodyPr/>
        <a:lstStyle/>
        <a:p>
          <a:endParaRPr lang="ru-RU"/>
        </a:p>
      </dgm:t>
    </dgm:pt>
    <dgm:pt modelId="{004183A2-C071-42B2-83FB-16F6C602080C}" type="sibTrans" cxnId="{55355C81-51EE-4587-8046-A4F47FAB92D8}">
      <dgm:prSet/>
      <dgm:spPr/>
      <dgm:t>
        <a:bodyPr/>
        <a:lstStyle/>
        <a:p>
          <a:endParaRPr lang="ru-RU"/>
        </a:p>
      </dgm:t>
    </dgm:pt>
    <dgm:pt modelId="{E6182ED0-829B-4485-8E17-FF1F7CCC9A9C}" type="pres">
      <dgm:prSet presAssocID="{9EB8FB56-8D43-4EA2-AE6C-701576572B1D}" presName="Name0" presStyleCnt="0">
        <dgm:presLayoutVars>
          <dgm:chMax val="2"/>
          <dgm:chPref val="2"/>
          <dgm:dir/>
          <dgm:animOne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8C906AC-53B5-4BD6-BDDE-3D749FD76583}" type="pres">
      <dgm:prSet presAssocID="{9EB8FB56-8D43-4EA2-AE6C-701576572B1D}" presName="Background" presStyleLbl="bgImgPlace1" presStyleIdx="0" presStyleCnt="1" custScaleY="148276" custLinFactNeighborX="517" custLinFactNeighborY="26272"/>
      <dgm:spPr/>
    </dgm:pt>
    <dgm:pt modelId="{F1168A04-B8AD-4D09-AF95-5D40CB495C45}" type="pres">
      <dgm:prSet presAssocID="{9EB8FB56-8D43-4EA2-AE6C-701576572B1D}" presName="ParentText1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F21DA3-66F6-4FC0-AEFD-F2DCD0A6AF8F}" type="pres">
      <dgm:prSet presAssocID="{9EB8FB56-8D43-4EA2-AE6C-701576572B1D}" presName="ParentText2" presStyleLbl="revTx" presStyleIdx="1" presStyleCnt="2" custLinFactNeighborX="632" custLinFactNeighborY="2634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2FF68D-02CC-4CD3-8441-24D3D4EE989A}" type="pres">
      <dgm:prSet presAssocID="{9EB8FB56-8D43-4EA2-AE6C-701576572B1D}" presName="Plus" presStyleLbl="alignNode1" presStyleIdx="0" presStyleCnt="2"/>
      <dgm:spPr/>
    </dgm:pt>
    <dgm:pt modelId="{F430C512-B98C-4702-A02C-9A73009994A2}" type="pres">
      <dgm:prSet presAssocID="{9EB8FB56-8D43-4EA2-AE6C-701576572B1D}" presName="Minus" presStyleLbl="alignNode1" presStyleIdx="1" presStyleCnt="2"/>
      <dgm:spPr/>
    </dgm:pt>
    <dgm:pt modelId="{35559C4F-ACFF-4E38-A4C1-B1A051A8596C}" type="pres">
      <dgm:prSet presAssocID="{9EB8FB56-8D43-4EA2-AE6C-701576572B1D}" presName="Divider" presStyleLbl="parChTrans1D1" presStyleIdx="0" presStyleCnt="1"/>
      <dgm:spPr/>
    </dgm:pt>
  </dgm:ptLst>
  <dgm:cxnLst>
    <dgm:cxn modelId="{55355C81-51EE-4587-8046-A4F47FAB92D8}" srcId="{9EB8FB56-8D43-4EA2-AE6C-701576572B1D}" destId="{52A2658E-813E-43F3-834B-53AC48F43922}" srcOrd="1" destOrd="0" parTransId="{E294AC9E-05C9-4B50-9FED-7B631C3EB528}" sibTransId="{004183A2-C071-42B2-83FB-16F6C602080C}"/>
    <dgm:cxn modelId="{60EF7869-614D-4959-95BD-E5EDF7A50A48}" type="presOf" srcId="{4FD03FE0-A6F1-4559-B1F6-83CFCADDA566}" destId="{F1168A04-B8AD-4D09-AF95-5D40CB495C45}" srcOrd="0" destOrd="0" presId="urn:microsoft.com/office/officeart/2009/3/layout/PlusandMinus"/>
    <dgm:cxn modelId="{C8E81CAC-5850-4EE7-AC2A-BDB030FA4190}" type="presOf" srcId="{52A2658E-813E-43F3-834B-53AC48F43922}" destId="{5BF21DA3-66F6-4FC0-AEFD-F2DCD0A6AF8F}" srcOrd="0" destOrd="0" presId="urn:microsoft.com/office/officeart/2009/3/layout/PlusandMinus"/>
    <dgm:cxn modelId="{3EBC9392-7CFF-410A-B02B-53C9364D00E8}" srcId="{9EB8FB56-8D43-4EA2-AE6C-701576572B1D}" destId="{4FD03FE0-A6F1-4559-B1F6-83CFCADDA566}" srcOrd="0" destOrd="0" parTransId="{1FC811CD-13EC-4F2F-A5E9-9539822EB8CF}" sibTransId="{712E1CA0-62B3-402F-A2C4-9CB3E9B0FA05}"/>
    <dgm:cxn modelId="{EB33B258-0B9D-4E1D-991D-7B6732F04ECB}" type="presOf" srcId="{9EB8FB56-8D43-4EA2-AE6C-701576572B1D}" destId="{E6182ED0-829B-4485-8E17-FF1F7CCC9A9C}" srcOrd="0" destOrd="0" presId="urn:microsoft.com/office/officeart/2009/3/layout/PlusandMinus"/>
    <dgm:cxn modelId="{3DEBD658-F79A-4CED-84F5-CA1291856EB0}" type="presParOf" srcId="{E6182ED0-829B-4485-8E17-FF1F7CCC9A9C}" destId="{08C906AC-53B5-4BD6-BDDE-3D749FD76583}" srcOrd="0" destOrd="0" presId="urn:microsoft.com/office/officeart/2009/3/layout/PlusandMinus"/>
    <dgm:cxn modelId="{697F8A69-5EBC-4946-A83F-6305C60E8620}" type="presParOf" srcId="{E6182ED0-829B-4485-8E17-FF1F7CCC9A9C}" destId="{F1168A04-B8AD-4D09-AF95-5D40CB495C45}" srcOrd="1" destOrd="0" presId="urn:microsoft.com/office/officeart/2009/3/layout/PlusandMinus"/>
    <dgm:cxn modelId="{8D04178C-064A-4CC0-86A5-54D4B1B11BDE}" type="presParOf" srcId="{E6182ED0-829B-4485-8E17-FF1F7CCC9A9C}" destId="{5BF21DA3-66F6-4FC0-AEFD-F2DCD0A6AF8F}" srcOrd="2" destOrd="0" presId="urn:microsoft.com/office/officeart/2009/3/layout/PlusandMinus"/>
    <dgm:cxn modelId="{B7BF525F-6B8C-4423-A93F-B2F942D36C2B}" type="presParOf" srcId="{E6182ED0-829B-4485-8E17-FF1F7CCC9A9C}" destId="{822FF68D-02CC-4CD3-8441-24D3D4EE989A}" srcOrd="3" destOrd="0" presId="urn:microsoft.com/office/officeart/2009/3/layout/PlusandMinus"/>
    <dgm:cxn modelId="{7A9C3E02-5A02-4A78-8D15-2B46DA80661B}" type="presParOf" srcId="{E6182ED0-829B-4485-8E17-FF1F7CCC9A9C}" destId="{F430C512-B98C-4702-A02C-9A73009994A2}" srcOrd="4" destOrd="0" presId="urn:microsoft.com/office/officeart/2009/3/layout/PlusandMinus"/>
    <dgm:cxn modelId="{69C9165B-C9C1-4524-9E19-3BDCBED90B93}" type="presParOf" srcId="{E6182ED0-829B-4485-8E17-FF1F7CCC9A9C}" destId="{35559C4F-ACFF-4E38-A4C1-B1A051A8596C}" srcOrd="5" destOrd="0" presId="urn:microsoft.com/office/officeart/2009/3/layout/PlusandMinu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6754BA9-96A1-4A9D-92B4-18761A2E86A5}">
      <dsp:nvSpPr>
        <dsp:cNvPr id="0" name=""/>
        <dsp:cNvSpPr/>
      </dsp:nvSpPr>
      <dsp:spPr>
        <a:xfrm>
          <a:off x="4126906" y="1546966"/>
          <a:ext cx="165884" cy="12938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3899"/>
              </a:lnTo>
              <a:lnTo>
                <a:pt x="165884" y="1293899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50B1F6-41ED-4AD1-9EED-3B4C9C05CEBB}">
      <dsp:nvSpPr>
        <dsp:cNvPr id="0" name=""/>
        <dsp:cNvSpPr/>
      </dsp:nvSpPr>
      <dsp:spPr>
        <a:xfrm>
          <a:off x="4126906" y="1546966"/>
          <a:ext cx="165884" cy="5087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8712"/>
              </a:lnTo>
              <a:lnTo>
                <a:pt x="165884" y="508712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838319-572A-4911-B97E-0BC317E8FE31}">
      <dsp:nvSpPr>
        <dsp:cNvPr id="0" name=""/>
        <dsp:cNvSpPr/>
      </dsp:nvSpPr>
      <dsp:spPr>
        <a:xfrm>
          <a:off x="2544169" y="760524"/>
          <a:ext cx="2025096" cy="2334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374"/>
              </a:lnTo>
              <a:lnTo>
                <a:pt x="2025096" y="117374"/>
              </a:lnTo>
              <a:lnTo>
                <a:pt x="2025096" y="233493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0A6EBF-066D-4FD6-8967-5025E7783C06}">
      <dsp:nvSpPr>
        <dsp:cNvPr id="0" name=""/>
        <dsp:cNvSpPr/>
      </dsp:nvSpPr>
      <dsp:spPr>
        <a:xfrm>
          <a:off x="2788771" y="1546966"/>
          <a:ext cx="165884" cy="20790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9085"/>
              </a:lnTo>
              <a:lnTo>
                <a:pt x="165884" y="2079085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E09ADA-788F-4871-A2F2-742E82FD0D35}">
      <dsp:nvSpPr>
        <dsp:cNvPr id="0" name=""/>
        <dsp:cNvSpPr/>
      </dsp:nvSpPr>
      <dsp:spPr>
        <a:xfrm>
          <a:off x="2788771" y="1546966"/>
          <a:ext cx="165884" cy="12938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3899"/>
              </a:lnTo>
              <a:lnTo>
                <a:pt x="165884" y="1293899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8ADECF-1CBC-4F9D-A521-9F6C9846477D}">
      <dsp:nvSpPr>
        <dsp:cNvPr id="0" name=""/>
        <dsp:cNvSpPr/>
      </dsp:nvSpPr>
      <dsp:spPr>
        <a:xfrm>
          <a:off x="2788771" y="1546966"/>
          <a:ext cx="165884" cy="5087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8712"/>
              </a:lnTo>
              <a:lnTo>
                <a:pt x="165884" y="508712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685588-A2BA-407F-B29D-A224EEDAA3C4}">
      <dsp:nvSpPr>
        <dsp:cNvPr id="0" name=""/>
        <dsp:cNvSpPr/>
      </dsp:nvSpPr>
      <dsp:spPr>
        <a:xfrm>
          <a:off x="2544169" y="760524"/>
          <a:ext cx="686960" cy="2334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374"/>
              </a:lnTo>
              <a:lnTo>
                <a:pt x="686960" y="117374"/>
              </a:lnTo>
              <a:lnTo>
                <a:pt x="686960" y="233493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742EE1-7C2C-46A9-8F3A-8FB8A154B84F}">
      <dsp:nvSpPr>
        <dsp:cNvPr id="0" name=""/>
        <dsp:cNvSpPr/>
      </dsp:nvSpPr>
      <dsp:spPr>
        <a:xfrm>
          <a:off x="1450636" y="1546966"/>
          <a:ext cx="165884" cy="28642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64272"/>
              </a:lnTo>
              <a:lnTo>
                <a:pt x="165884" y="2864272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0F5F33-8825-44C0-BA0B-B649F59D7E32}">
      <dsp:nvSpPr>
        <dsp:cNvPr id="0" name=""/>
        <dsp:cNvSpPr/>
      </dsp:nvSpPr>
      <dsp:spPr>
        <a:xfrm>
          <a:off x="1450636" y="1546966"/>
          <a:ext cx="165884" cy="20790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9085"/>
              </a:lnTo>
              <a:lnTo>
                <a:pt x="165884" y="2079085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B9E0E7-D37E-4A2C-AB0E-44D35BF7D060}">
      <dsp:nvSpPr>
        <dsp:cNvPr id="0" name=""/>
        <dsp:cNvSpPr/>
      </dsp:nvSpPr>
      <dsp:spPr>
        <a:xfrm>
          <a:off x="1450636" y="1546966"/>
          <a:ext cx="165884" cy="12938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3899"/>
              </a:lnTo>
              <a:lnTo>
                <a:pt x="165884" y="1293899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045C01-70E3-4F00-8CAE-E8347AFD4BBF}">
      <dsp:nvSpPr>
        <dsp:cNvPr id="0" name=""/>
        <dsp:cNvSpPr/>
      </dsp:nvSpPr>
      <dsp:spPr>
        <a:xfrm>
          <a:off x="1450636" y="1546966"/>
          <a:ext cx="165884" cy="5087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8712"/>
              </a:lnTo>
              <a:lnTo>
                <a:pt x="165884" y="508712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8445BF-6875-415B-8BF4-ADB9F52164F8}">
      <dsp:nvSpPr>
        <dsp:cNvPr id="0" name=""/>
        <dsp:cNvSpPr/>
      </dsp:nvSpPr>
      <dsp:spPr>
        <a:xfrm>
          <a:off x="1892995" y="760524"/>
          <a:ext cx="651174" cy="233493"/>
        </a:xfrm>
        <a:custGeom>
          <a:avLst/>
          <a:gdLst/>
          <a:ahLst/>
          <a:cxnLst/>
          <a:rect l="0" t="0" r="0" b="0"/>
          <a:pathLst>
            <a:path>
              <a:moveTo>
                <a:pt x="651174" y="0"/>
              </a:moveTo>
              <a:lnTo>
                <a:pt x="651174" y="117374"/>
              </a:lnTo>
              <a:lnTo>
                <a:pt x="0" y="117374"/>
              </a:lnTo>
              <a:lnTo>
                <a:pt x="0" y="233493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59526B-78FA-4C2C-95BD-C304F607E88C}">
      <dsp:nvSpPr>
        <dsp:cNvPr id="0" name=""/>
        <dsp:cNvSpPr/>
      </dsp:nvSpPr>
      <dsp:spPr>
        <a:xfrm>
          <a:off x="112501" y="1546966"/>
          <a:ext cx="165884" cy="20790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9085"/>
              </a:lnTo>
              <a:lnTo>
                <a:pt x="165884" y="2079085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58BB70-1312-46C1-9964-52019289B9EF}">
      <dsp:nvSpPr>
        <dsp:cNvPr id="0" name=""/>
        <dsp:cNvSpPr/>
      </dsp:nvSpPr>
      <dsp:spPr>
        <a:xfrm>
          <a:off x="112501" y="1546966"/>
          <a:ext cx="165884" cy="12938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3899"/>
              </a:lnTo>
              <a:lnTo>
                <a:pt x="165884" y="1293899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804025-9EF4-4F22-A9F0-8BEDABE128A0}">
      <dsp:nvSpPr>
        <dsp:cNvPr id="0" name=""/>
        <dsp:cNvSpPr/>
      </dsp:nvSpPr>
      <dsp:spPr>
        <a:xfrm>
          <a:off x="112501" y="1546966"/>
          <a:ext cx="165884" cy="5087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8712"/>
              </a:lnTo>
              <a:lnTo>
                <a:pt x="165884" y="508712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3EDF45-101C-4F9A-8077-61FCF80A5B60}">
      <dsp:nvSpPr>
        <dsp:cNvPr id="0" name=""/>
        <dsp:cNvSpPr/>
      </dsp:nvSpPr>
      <dsp:spPr>
        <a:xfrm>
          <a:off x="554860" y="760524"/>
          <a:ext cx="1989309" cy="233493"/>
        </a:xfrm>
        <a:custGeom>
          <a:avLst/>
          <a:gdLst/>
          <a:ahLst/>
          <a:cxnLst/>
          <a:rect l="0" t="0" r="0" b="0"/>
          <a:pathLst>
            <a:path>
              <a:moveTo>
                <a:pt x="1989309" y="0"/>
              </a:moveTo>
              <a:lnTo>
                <a:pt x="1989309" y="117374"/>
              </a:lnTo>
              <a:lnTo>
                <a:pt x="0" y="117374"/>
              </a:lnTo>
              <a:lnTo>
                <a:pt x="0" y="233493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FDB694-9C4D-4174-9B57-3DFFBF27E347}">
      <dsp:nvSpPr>
        <dsp:cNvPr id="0" name=""/>
        <dsp:cNvSpPr/>
      </dsp:nvSpPr>
      <dsp:spPr>
        <a:xfrm>
          <a:off x="1991221" y="207575"/>
          <a:ext cx="1105896" cy="5529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Гидравлический транспорт</a:t>
          </a:r>
          <a:endParaRPr lang="ru-RU" sz="1000" kern="1200" dirty="0"/>
        </a:p>
      </dsp:txBody>
      <dsp:txXfrm>
        <a:off x="1991221" y="207575"/>
        <a:ext cx="1105896" cy="552948"/>
      </dsp:txXfrm>
    </dsp:sp>
    <dsp:sp modelId="{8CC45BAC-EA52-473F-9633-4897517F7C29}">
      <dsp:nvSpPr>
        <dsp:cNvPr id="0" name=""/>
        <dsp:cNvSpPr/>
      </dsp:nvSpPr>
      <dsp:spPr>
        <a:xfrm>
          <a:off x="1911" y="994017"/>
          <a:ext cx="1105896" cy="55294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/>
            <a:t>По </a:t>
          </a:r>
          <a:r>
            <a:rPr lang="ru-RU" sz="1000" kern="1200" dirty="0" smtClean="0"/>
            <a:t>роду используемой энергии</a:t>
          </a:r>
          <a:endParaRPr lang="ru-RU" sz="1000" kern="1200" dirty="0"/>
        </a:p>
      </dsp:txBody>
      <dsp:txXfrm>
        <a:off x="1911" y="994017"/>
        <a:ext cx="1105896" cy="552948"/>
      </dsp:txXfrm>
    </dsp:sp>
    <dsp:sp modelId="{A381B008-869B-412D-8487-80D3DF630D6C}">
      <dsp:nvSpPr>
        <dsp:cNvPr id="0" name=""/>
        <dsp:cNvSpPr/>
      </dsp:nvSpPr>
      <dsp:spPr>
        <a:xfrm>
          <a:off x="278386" y="1779204"/>
          <a:ext cx="1105896" cy="55294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Безнапорный</a:t>
          </a:r>
          <a:endParaRPr lang="ru-RU" sz="1000" kern="1200" dirty="0"/>
        </a:p>
      </dsp:txBody>
      <dsp:txXfrm>
        <a:off x="278386" y="1779204"/>
        <a:ext cx="1105896" cy="552948"/>
      </dsp:txXfrm>
    </dsp:sp>
    <dsp:sp modelId="{A054E7D6-07FB-4418-9B2D-0E4565FFB07E}">
      <dsp:nvSpPr>
        <dsp:cNvPr id="0" name=""/>
        <dsp:cNvSpPr/>
      </dsp:nvSpPr>
      <dsp:spPr>
        <a:xfrm>
          <a:off x="278386" y="2564391"/>
          <a:ext cx="1105896" cy="55294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Напорный</a:t>
          </a:r>
          <a:endParaRPr lang="ru-RU" sz="1000" kern="1200" dirty="0"/>
        </a:p>
      </dsp:txBody>
      <dsp:txXfrm>
        <a:off x="278386" y="2564391"/>
        <a:ext cx="1105896" cy="552948"/>
      </dsp:txXfrm>
    </dsp:sp>
    <dsp:sp modelId="{5F1A6E4B-B868-4DE3-A5B9-A1868A0846B9}">
      <dsp:nvSpPr>
        <dsp:cNvPr id="0" name=""/>
        <dsp:cNvSpPr/>
      </dsp:nvSpPr>
      <dsp:spPr>
        <a:xfrm>
          <a:off x="278386" y="3349577"/>
          <a:ext cx="1105896" cy="55294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Комбинированный</a:t>
          </a:r>
          <a:endParaRPr lang="ru-RU" sz="1000" kern="1200" dirty="0"/>
        </a:p>
      </dsp:txBody>
      <dsp:txXfrm>
        <a:off x="278386" y="3349577"/>
        <a:ext cx="1105896" cy="552948"/>
      </dsp:txXfrm>
    </dsp:sp>
    <dsp:sp modelId="{4F45BB01-2F56-43BD-AD55-3F0E86A94840}">
      <dsp:nvSpPr>
        <dsp:cNvPr id="0" name=""/>
        <dsp:cNvSpPr/>
      </dsp:nvSpPr>
      <dsp:spPr>
        <a:xfrm>
          <a:off x="1340046" y="994017"/>
          <a:ext cx="1105896" cy="55294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По способу создания напора</a:t>
          </a:r>
          <a:endParaRPr lang="ru-RU" sz="1000" kern="1200" dirty="0"/>
        </a:p>
      </dsp:txBody>
      <dsp:txXfrm>
        <a:off x="1340046" y="994017"/>
        <a:ext cx="1105896" cy="552948"/>
      </dsp:txXfrm>
    </dsp:sp>
    <dsp:sp modelId="{67D4AD25-D153-4988-A462-0543FBF2180A}">
      <dsp:nvSpPr>
        <dsp:cNvPr id="0" name=""/>
        <dsp:cNvSpPr/>
      </dsp:nvSpPr>
      <dsp:spPr>
        <a:xfrm>
          <a:off x="1616521" y="1779204"/>
          <a:ext cx="1105896" cy="55294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С помощью насоса</a:t>
          </a:r>
          <a:endParaRPr lang="ru-RU" sz="1000" kern="1200" dirty="0"/>
        </a:p>
      </dsp:txBody>
      <dsp:txXfrm>
        <a:off x="1616521" y="1779204"/>
        <a:ext cx="1105896" cy="552948"/>
      </dsp:txXfrm>
    </dsp:sp>
    <dsp:sp modelId="{BE6F5F4B-F6D7-448A-9B1C-F13521D3B4DE}">
      <dsp:nvSpPr>
        <dsp:cNvPr id="0" name=""/>
        <dsp:cNvSpPr/>
      </dsp:nvSpPr>
      <dsp:spPr>
        <a:xfrm>
          <a:off x="1616521" y="2564391"/>
          <a:ext cx="1105896" cy="55294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С помощью насоса и питателя</a:t>
          </a:r>
          <a:endParaRPr lang="ru-RU" sz="1000" kern="1200" dirty="0"/>
        </a:p>
      </dsp:txBody>
      <dsp:txXfrm>
        <a:off x="1616521" y="2564391"/>
        <a:ext cx="1105896" cy="552948"/>
      </dsp:txXfrm>
    </dsp:sp>
    <dsp:sp modelId="{3E2248E3-56AF-45EB-AA05-47C4B73BDE8E}">
      <dsp:nvSpPr>
        <dsp:cNvPr id="0" name=""/>
        <dsp:cNvSpPr/>
      </dsp:nvSpPr>
      <dsp:spPr>
        <a:xfrm>
          <a:off x="1616521" y="3349577"/>
          <a:ext cx="1105896" cy="55294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С гидроэлеватором</a:t>
          </a:r>
          <a:endParaRPr lang="ru-RU" sz="1000" kern="1200" dirty="0"/>
        </a:p>
      </dsp:txBody>
      <dsp:txXfrm>
        <a:off x="1616521" y="3349577"/>
        <a:ext cx="1105896" cy="552948"/>
      </dsp:txXfrm>
    </dsp:sp>
    <dsp:sp modelId="{5318F07D-9262-45BE-9860-4E52913D927A}">
      <dsp:nvSpPr>
        <dsp:cNvPr id="0" name=""/>
        <dsp:cNvSpPr/>
      </dsp:nvSpPr>
      <dsp:spPr>
        <a:xfrm>
          <a:off x="1616521" y="4134764"/>
          <a:ext cx="1105896" cy="55294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С эрлифтом</a:t>
          </a:r>
          <a:endParaRPr lang="ru-RU" sz="1000" kern="1200" dirty="0"/>
        </a:p>
      </dsp:txBody>
      <dsp:txXfrm>
        <a:off x="1616521" y="4134764"/>
        <a:ext cx="1105896" cy="552948"/>
      </dsp:txXfrm>
    </dsp:sp>
    <dsp:sp modelId="{2E0BB0B3-8E38-439A-921E-8C330AC7F262}">
      <dsp:nvSpPr>
        <dsp:cNvPr id="0" name=""/>
        <dsp:cNvSpPr/>
      </dsp:nvSpPr>
      <dsp:spPr>
        <a:xfrm>
          <a:off x="2678182" y="994017"/>
          <a:ext cx="1105896" cy="55294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По величине напора</a:t>
          </a:r>
          <a:endParaRPr lang="ru-RU" sz="1000" kern="1200" dirty="0"/>
        </a:p>
      </dsp:txBody>
      <dsp:txXfrm>
        <a:off x="2678182" y="994017"/>
        <a:ext cx="1105896" cy="552948"/>
      </dsp:txXfrm>
    </dsp:sp>
    <dsp:sp modelId="{7DB787C9-66C9-44D4-AD97-F348479CCA9F}">
      <dsp:nvSpPr>
        <dsp:cNvPr id="0" name=""/>
        <dsp:cNvSpPr/>
      </dsp:nvSpPr>
      <dsp:spPr>
        <a:xfrm>
          <a:off x="2954656" y="1779204"/>
          <a:ext cx="1105896" cy="55294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0" i="0" kern="1200" dirty="0" smtClean="0"/>
            <a:t>Низконапорные (30...70 м. вод. ст.)</a:t>
          </a:r>
          <a:endParaRPr lang="ru-RU" sz="1000" kern="1200" dirty="0"/>
        </a:p>
      </dsp:txBody>
      <dsp:txXfrm>
        <a:off x="2954656" y="1779204"/>
        <a:ext cx="1105896" cy="552948"/>
      </dsp:txXfrm>
    </dsp:sp>
    <dsp:sp modelId="{10FB92DC-EA1D-4C54-9801-BA07F5055663}">
      <dsp:nvSpPr>
        <dsp:cNvPr id="0" name=""/>
        <dsp:cNvSpPr/>
      </dsp:nvSpPr>
      <dsp:spPr>
        <a:xfrm>
          <a:off x="2954656" y="2564391"/>
          <a:ext cx="1105896" cy="55294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0" i="0" kern="1200" dirty="0" smtClean="0"/>
            <a:t>Средненапорные (70-160 м. вод. ст.)</a:t>
          </a:r>
          <a:endParaRPr lang="ru-RU" sz="1000" kern="1200" dirty="0"/>
        </a:p>
      </dsp:txBody>
      <dsp:txXfrm>
        <a:off x="2954656" y="2564391"/>
        <a:ext cx="1105896" cy="552948"/>
      </dsp:txXfrm>
    </dsp:sp>
    <dsp:sp modelId="{D57B8A82-A47F-4FF7-8F9D-9DB2AE362FF7}">
      <dsp:nvSpPr>
        <dsp:cNvPr id="0" name=""/>
        <dsp:cNvSpPr/>
      </dsp:nvSpPr>
      <dsp:spPr>
        <a:xfrm>
          <a:off x="2954656" y="3349577"/>
          <a:ext cx="1105896" cy="55294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0" i="0" kern="1200" dirty="0" smtClean="0"/>
            <a:t>Высоконапорные (до 400 м. вод. ст.)</a:t>
          </a:r>
          <a:endParaRPr lang="ru-RU" sz="1000" kern="1200" dirty="0"/>
        </a:p>
      </dsp:txBody>
      <dsp:txXfrm>
        <a:off x="2954656" y="3349577"/>
        <a:ext cx="1105896" cy="552948"/>
      </dsp:txXfrm>
    </dsp:sp>
    <dsp:sp modelId="{99F0F5B7-DA04-4EAE-BE11-26A8E5D3FA62}">
      <dsp:nvSpPr>
        <dsp:cNvPr id="0" name=""/>
        <dsp:cNvSpPr/>
      </dsp:nvSpPr>
      <dsp:spPr>
        <a:xfrm>
          <a:off x="4016317" y="994017"/>
          <a:ext cx="1105896" cy="55294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По мобильности </a:t>
          </a:r>
          <a:endParaRPr lang="ru-RU" sz="1000" kern="1200" dirty="0"/>
        </a:p>
      </dsp:txBody>
      <dsp:txXfrm>
        <a:off x="4016317" y="994017"/>
        <a:ext cx="1105896" cy="552948"/>
      </dsp:txXfrm>
    </dsp:sp>
    <dsp:sp modelId="{67406438-2C24-4DDC-8C3D-47D3F96F5CD1}">
      <dsp:nvSpPr>
        <dsp:cNvPr id="0" name=""/>
        <dsp:cNvSpPr/>
      </dsp:nvSpPr>
      <dsp:spPr>
        <a:xfrm>
          <a:off x="4292791" y="1779204"/>
          <a:ext cx="1105896" cy="55294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Стационарные</a:t>
          </a:r>
          <a:endParaRPr lang="ru-RU" sz="1000" kern="1200" dirty="0"/>
        </a:p>
      </dsp:txBody>
      <dsp:txXfrm>
        <a:off x="4292791" y="1779204"/>
        <a:ext cx="1105896" cy="552948"/>
      </dsp:txXfrm>
    </dsp:sp>
    <dsp:sp modelId="{3C8F885F-CED1-45FD-997F-E12888EBC1D6}">
      <dsp:nvSpPr>
        <dsp:cNvPr id="0" name=""/>
        <dsp:cNvSpPr/>
      </dsp:nvSpPr>
      <dsp:spPr>
        <a:xfrm>
          <a:off x="4292791" y="2564391"/>
          <a:ext cx="1105896" cy="55294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Передвижные</a:t>
          </a:r>
          <a:endParaRPr lang="ru-RU" sz="1000" kern="1200" dirty="0"/>
        </a:p>
      </dsp:txBody>
      <dsp:txXfrm>
        <a:off x="4292791" y="2564391"/>
        <a:ext cx="1105896" cy="55294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8C906AC-53B5-4BD6-BDDE-3D749FD76583}">
      <dsp:nvSpPr>
        <dsp:cNvPr id="0" name=""/>
        <dsp:cNvSpPr/>
      </dsp:nvSpPr>
      <dsp:spPr>
        <a:xfrm>
          <a:off x="576059" y="1568395"/>
          <a:ext cx="5303520" cy="4063988"/>
        </a:xfrm>
        <a:prstGeom prst="rect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168A04-B8AD-4D09-AF95-5D40CB495C45}">
      <dsp:nvSpPr>
        <dsp:cNvPr id="0" name=""/>
        <dsp:cNvSpPr/>
      </dsp:nvSpPr>
      <dsp:spPr>
        <a:xfrm>
          <a:off x="707136" y="1830449"/>
          <a:ext cx="2462784" cy="23447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 smtClean="0"/>
            <a:t>высокая производительность,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 smtClean="0"/>
            <a:t>возможность транспортирования на значительном расстоянии при полной автоматизации процесса,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 smtClean="0"/>
            <a:t>отсутствие потерь перемещаемого материала,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 smtClean="0"/>
            <a:t>невысокие эксплуатационные расходы,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 smtClean="0"/>
            <a:t> возможность совмещения процесса транспортирования с другими технологическими процессами (гидравлическим разрушением, обогащением),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 smtClean="0"/>
            <a:t> низкий уровень шума и возможность укладки трубопроводов под землёй. </a:t>
          </a:r>
          <a:endParaRPr lang="ru-RU" sz="1400" kern="1200" dirty="0"/>
        </a:p>
      </dsp:txBody>
      <dsp:txXfrm>
        <a:off x="707136" y="1830449"/>
        <a:ext cx="2462784" cy="2344743"/>
      </dsp:txXfrm>
    </dsp:sp>
    <dsp:sp modelId="{5BF21DA3-66F6-4FC0-AEFD-F2DCD0A6AF8F}">
      <dsp:nvSpPr>
        <dsp:cNvPr id="0" name=""/>
        <dsp:cNvSpPr/>
      </dsp:nvSpPr>
      <dsp:spPr>
        <a:xfrm>
          <a:off x="3240348" y="2448266"/>
          <a:ext cx="2462784" cy="23447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 smtClean="0"/>
            <a:t>относительно большой расход энергии и воды,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 smtClean="0"/>
            <a:t>износ труб и насосов,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 smtClean="0"/>
            <a:t>ограниченное число материалов, перемещение которых возможно с помощью средств гидравлического транспорта,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 smtClean="0"/>
            <a:t> измельчение и размокание материалов в процессе транспортирования.</a:t>
          </a:r>
          <a:endParaRPr lang="ru-RU" sz="1400" kern="1200" dirty="0"/>
        </a:p>
      </dsp:txBody>
      <dsp:txXfrm>
        <a:off x="3240348" y="2448266"/>
        <a:ext cx="2462784" cy="2344743"/>
      </dsp:txXfrm>
    </dsp:sp>
    <dsp:sp modelId="{822FF68D-02CC-4CD3-8441-24D3D4EE989A}">
      <dsp:nvSpPr>
        <dsp:cNvPr id="0" name=""/>
        <dsp:cNvSpPr/>
      </dsp:nvSpPr>
      <dsp:spPr>
        <a:xfrm>
          <a:off x="0" y="961406"/>
          <a:ext cx="1036320" cy="1036320"/>
        </a:xfrm>
        <a:prstGeom prst="plus">
          <a:avLst>
            <a:gd name="adj" fmla="val 328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30C512-B98C-4702-A02C-9A73009994A2}">
      <dsp:nvSpPr>
        <dsp:cNvPr id="0" name=""/>
        <dsp:cNvSpPr/>
      </dsp:nvSpPr>
      <dsp:spPr>
        <a:xfrm>
          <a:off x="5120640" y="1334092"/>
          <a:ext cx="975360" cy="334247"/>
        </a:xfrm>
        <a:prstGeom prst="rect">
          <a:avLst/>
        </a:prstGeom>
        <a:solidFill>
          <a:schemeClr val="accent4">
            <a:hueOff val="-8271860"/>
            <a:satOff val="46445"/>
            <a:lumOff val="-2156"/>
            <a:alphaOff val="0"/>
          </a:schemeClr>
        </a:solidFill>
        <a:ln w="19050" cap="flat" cmpd="sng" algn="ctr">
          <a:solidFill>
            <a:schemeClr val="accent4">
              <a:hueOff val="-8271860"/>
              <a:satOff val="46445"/>
              <a:lumOff val="-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559C4F-ACFF-4E38-A4C1-B1A051A8596C}">
      <dsp:nvSpPr>
        <dsp:cNvPr id="0" name=""/>
        <dsp:cNvSpPr/>
      </dsp:nvSpPr>
      <dsp:spPr>
        <a:xfrm>
          <a:off x="3200400" y="1835463"/>
          <a:ext cx="609" cy="2239456"/>
        </a:xfrm>
        <a:prstGeom prst="line">
          <a:avLst/>
        </a:pr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PlusandMinus">
  <dgm:title val=""/>
  <dgm:desc val=""/>
  <dgm:catLst>
    <dgm:cat type="relationship" pri="36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2"/>
      <dgm:chPref val="2"/>
      <dgm:dir/>
      <dgm:animOne/>
      <dgm:resizeHandles val="exact"/>
    </dgm:varLst>
    <dgm:alg type="composite">
      <dgm:param type="ar" val="1.8238"/>
    </dgm:alg>
    <dgm:shape xmlns:r="http://schemas.openxmlformats.org/officeDocument/2006/relationships" r:blip="">
      <dgm:adjLst/>
    </dgm:shape>
    <dgm:choose name="Name1">
      <dgm:if name="Name2" func="var" arg="dir" op="equ" val="norm">
        <dgm:constrLst>
          <dgm:constr type="primFontSz" for="des" ptType="node" op="equ" val="65"/>
          <dgm:constr type="l" for="ch" forName="Background" refType="w" fact="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l" for="ch" forName="ParentText1" refType="w" fact="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l" for="ch" forName="ParentText2" refType="w" fact="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l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l" for="ch" forName="Minus" refType="w" fact="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l" for="ch" forName="Divider" refType="w" fact="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if>
      <dgm:else name="Name3">
        <dgm:constrLst>
          <dgm:constr type="primFontSz" for="des" ptType="node" op="equ" val="65"/>
          <dgm:constr type="r" for="ch" forName="Background" refType="w" fact="-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r" for="ch" forName="ParentText1" refType="w" fact="-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r" for="ch" forName="ParentText2" refType="w" fact="-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r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r" for="ch" forName="Minus" refType="w" fact="-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r" for="ch" forName="Divider" refType="w" fact="-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else>
    </dgm:choose>
    <dgm:layoutNode name="Background" styleLbl="bgImgPlace1">
      <dgm:alg type="sp"/>
      <dgm:shape xmlns:r="http://schemas.openxmlformats.org/officeDocument/2006/relationships" type="rect" r:blip="">
        <dgm:adjLst/>
      </dgm:shape>
      <dgm:presOf/>
    </dgm:layoutNode>
    <dgm:layoutNode name="ParentText1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1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arentText2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2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lus" styleLbl="alignNode1">
      <dgm:alg type="sp"/>
      <dgm:shape xmlns:r="http://schemas.openxmlformats.org/officeDocument/2006/relationships" type="plus" r:blip="">
        <dgm:adjLst>
          <dgm:adj idx="1" val="0.3281"/>
        </dgm:adjLst>
      </dgm:shape>
      <dgm:presOf/>
    </dgm:layoutNode>
    <dgm:layoutNode name="Minus" styleLbl="alignNode1">
      <dgm:alg type="sp"/>
      <dgm:shape xmlns:r="http://schemas.openxmlformats.org/officeDocument/2006/relationships" type="rect" r:blip="">
        <dgm:adjLst/>
      </dgm:shape>
      <dgm:presOf/>
    </dgm:layoutNode>
    <dgm:layoutNode name="Divider" styleLbl="parChTrans1D1">
      <dgm:alg type="sp"/>
      <dgm:shape xmlns:r="http://schemas.openxmlformats.org/officeDocument/2006/relationships" type="line" r:blip="">
        <dgm:adjLst/>
      </dgm:shape>
      <dgm:presOf/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B25D5BB-312E-4504-9EDA-0EDF362916CC}" type="datetimeFigureOut">
              <a:rPr lang="ru-RU" smtClean="0"/>
              <a:pPr/>
              <a:t>15.03.2019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EEADC3C-F281-45D3-B46B-ADC99747EA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5D5BB-312E-4504-9EDA-0EDF362916CC}" type="datetimeFigureOut">
              <a:rPr lang="ru-RU" smtClean="0"/>
              <a:pPr/>
              <a:t>15.03.2019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DC3C-F281-45D3-B46B-ADC99747EA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5D5BB-312E-4504-9EDA-0EDF362916CC}" type="datetimeFigureOut">
              <a:rPr lang="ru-RU" smtClean="0"/>
              <a:pPr/>
              <a:t>15.03.2019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EEADC3C-F281-45D3-B46B-ADC99747EA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5D5BB-312E-4504-9EDA-0EDF362916CC}" type="datetimeFigureOut">
              <a:rPr lang="ru-RU" smtClean="0"/>
              <a:pPr/>
              <a:t>15.03.2019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DC3C-F281-45D3-B46B-ADC99747EA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B25D5BB-312E-4504-9EDA-0EDF362916CC}" type="datetimeFigureOut">
              <a:rPr lang="ru-RU" smtClean="0"/>
              <a:pPr/>
              <a:t>15.03.2019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EEADC3C-F281-45D3-B46B-ADC99747EA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5D5BB-312E-4504-9EDA-0EDF362916CC}" type="datetimeFigureOut">
              <a:rPr lang="ru-RU" smtClean="0"/>
              <a:pPr/>
              <a:t>15.03.2019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DC3C-F281-45D3-B46B-ADC99747EA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5D5BB-312E-4504-9EDA-0EDF362916CC}" type="datetimeFigureOut">
              <a:rPr lang="ru-RU" smtClean="0"/>
              <a:pPr/>
              <a:t>15.03.2019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DC3C-F281-45D3-B46B-ADC99747EA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5D5BB-312E-4504-9EDA-0EDF362916CC}" type="datetimeFigureOut">
              <a:rPr lang="ru-RU" smtClean="0"/>
              <a:pPr/>
              <a:t>15.03.2019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DC3C-F281-45D3-B46B-ADC99747EA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5D5BB-312E-4504-9EDA-0EDF362916CC}" type="datetimeFigureOut">
              <a:rPr lang="ru-RU" smtClean="0"/>
              <a:pPr/>
              <a:t>15.03.2019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DC3C-F281-45D3-B46B-ADC99747EA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5D5BB-312E-4504-9EDA-0EDF362916CC}" type="datetimeFigureOut">
              <a:rPr lang="ru-RU" smtClean="0"/>
              <a:pPr/>
              <a:t>15.03.2019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EEADC3C-F281-45D3-B46B-ADC99747EA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5D5BB-312E-4504-9EDA-0EDF362916CC}" type="datetimeFigureOut">
              <a:rPr lang="ru-RU" smtClean="0"/>
              <a:pPr/>
              <a:t>15.03.2019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DC3C-F281-45D3-B46B-ADC99747EA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2B25D5BB-312E-4504-9EDA-0EDF362916CC}" type="datetimeFigureOut">
              <a:rPr lang="ru-RU" smtClean="0"/>
              <a:pPr/>
              <a:t>15.03.2019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2EEADC3C-F281-45D3-B46B-ADC99747EAE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1800" dirty="0" smtClean="0">
                <a:solidFill>
                  <a:srgbClr val="FFFF00"/>
                </a:solidFill>
              </a:rPr>
              <a:t>Разработала: преподаватель высшей категории Диденко Ия Станиславовна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789040"/>
            <a:ext cx="6324600" cy="1728192"/>
          </a:xfrm>
        </p:spPr>
        <p:txBody>
          <a:bodyPr/>
          <a:lstStyle/>
          <a:p>
            <a:pPr algn="ctr"/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Тема: «Гидравлический транспорт</a:t>
            </a:r>
            <a:r>
              <a:rPr lang="ru-RU" sz="4400" dirty="0" smtClean="0"/>
              <a:t>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260648"/>
            <a:ext cx="6408712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7675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МИНИСТЕРСТВО ОБРАЗОВАНИЯ, НАУКИ И МОЛОДЕЖНОЙ ПОЛИТИКИ КРАСНОДАРСКОГО КРАЯ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</a:p>
          <a:p>
            <a:pPr lvl="0" indent="447675" algn="ctr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Государственное автономное профессиональное образовательное учреждение Краснодарского края</a:t>
            </a:r>
            <a:endParaRPr lang="ru-RU" sz="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indent="447675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«НОВОРОССИЙСКИЙ КОЛЛЕДЖ СТРОИТЕЛЬСТВА И ЭКОНОМИКИ»</a:t>
            </a:r>
            <a:endParaRPr lang="ru-RU" sz="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indent="447675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(ГАПОУ КК «НКСЭ)</a:t>
            </a:r>
            <a:endParaRPr lang="ru-RU" sz="3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276872"/>
            <a:ext cx="6696744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для специальностей: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08.02.05  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Строительство и эксплуатация автомобильных дорог и 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аэродромов;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23.02.04 Техническая эксплуатация подъемно-транспортных, строительных, дорожных машин и оборудования (по отраслям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);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15.02.01 «Монтаж и техническая эксплуатация                        промышленного оборудования (по отраслям)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b="1" dirty="0" smtClean="0">
              <a:solidFill>
                <a:srgbClr val="FFF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b="1" dirty="0" smtClean="0">
              <a:solidFill>
                <a:srgbClr val="FFF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51520" y="5119062"/>
            <a:ext cx="6552728" cy="173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850" fontAlgn="base">
              <a:spcBef>
                <a:spcPct val="0"/>
              </a:spcBef>
              <a:spcAft>
                <a:spcPct val="0"/>
              </a:spcAft>
            </a:pPr>
            <a:r>
              <a:rPr lang="ru-RU" sz="1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lang="ru-RU" sz="1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дисциплинам: </a:t>
            </a:r>
          </a:p>
          <a:p>
            <a:pPr indent="4508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1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эксплуатация </a:t>
            </a:r>
            <a:r>
              <a:rPr lang="ru-RU" sz="1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дорожных машин, автомобилей и </a:t>
            </a:r>
            <a:r>
              <a:rPr lang="ru-RU" sz="1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тракторов;</a:t>
            </a:r>
          </a:p>
          <a:p>
            <a:pPr indent="4508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1100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устройство </a:t>
            </a:r>
            <a:r>
              <a:rPr lang="ru-RU" sz="1100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дорожных машин, автомобилей и </a:t>
            </a:r>
            <a:r>
              <a:rPr lang="ru-RU" sz="1100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тракторов.</a:t>
            </a:r>
            <a:endParaRPr lang="ru-RU" sz="11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100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Профессиональному модулю: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indent="4508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ПМ.02  «Организация и выполнение работ по эксплуатации промышленного оборудования</a:t>
            </a:r>
            <a:r>
              <a:rPr lang="ru-RU" sz="1100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»  для  междисциплинарного курса МДК </a:t>
            </a:r>
            <a:r>
              <a:rPr lang="ru-RU" sz="1100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02.01.  Эксплуатация промышленного </a:t>
            </a:r>
            <a:r>
              <a:rPr lang="ru-RU" sz="1100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оборудования.</a:t>
            </a:r>
          </a:p>
          <a:p>
            <a:pPr indent="45085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2067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611560" y="1052736"/>
            <a:ext cx="8407400" cy="178174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ru-RU" dirty="0" smtClean="0">
                <a:latin typeface="Arial Black" pitchFamily="34" charset="0"/>
              </a:rPr>
              <a:t>Изучить </a:t>
            </a:r>
            <a:r>
              <a:rPr lang="ru-RU" dirty="0" smtClean="0">
                <a:latin typeface="Arial Black" pitchFamily="34" charset="0"/>
              </a:rPr>
              <a:t>назначение и виды гидравлического транспорта; </a:t>
            </a:r>
            <a:endParaRPr lang="ru-RU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dirty="0" smtClean="0">
                <a:latin typeface="Arial Black" pitchFamily="34" charset="0"/>
              </a:rPr>
              <a:t>Определение использования </a:t>
            </a:r>
            <a:r>
              <a:rPr lang="ru-RU" dirty="0" err="1" smtClean="0">
                <a:latin typeface="Arial Black" pitchFamily="34" charset="0"/>
              </a:rPr>
              <a:t>гидротнаспорта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smtClean="0">
                <a:latin typeface="Arial Black" pitchFamily="34" charset="0"/>
              </a:rPr>
              <a:t>в соответствие анализа достоинств и недостатков гидротранспорта.</a:t>
            </a:r>
          </a:p>
          <a:p>
            <a:pPr>
              <a:buFont typeface="Wingdings" pitchFamily="2" charset="2"/>
              <a:buChar char="§"/>
            </a:pPr>
            <a:endParaRPr lang="ru-RU" dirty="0" smtClean="0">
              <a:latin typeface="Arial Black" pitchFamily="34" charset="0"/>
            </a:endParaRPr>
          </a:p>
          <a:p>
            <a:endParaRPr lang="ru-RU" dirty="0" smtClean="0">
              <a:latin typeface="Arial Black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0" y="355600"/>
            <a:ext cx="8382000" cy="1054100"/>
          </a:xfrm>
        </p:spPr>
        <p:txBody>
          <a:bodyPr/>
          <a:lstStyle/>
          <a:p>
            <a:r>
              <a:rPr lang="ru-RU" dirty="0" smtClean="0"/>
              <a:t>Цель  урока: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149080"/>
            <a:ext cx="87849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dirty="0" smtClean="0">
                <a:latin typeface="Arial Black" pitchFamily="34" charset="0"/>
              </a:rPr>
              <a:t>Усвоение назначения, конструкций и принципов работы машин и механизмов </a:t>
            </a:r>
            <a:r>
              <a:rPr lang="ru-RU" dirty="0" smtClean="0">
                <a:latin typeface="Arial Black" pitchFamily="34" charset="0"/>
              </a:rPr>
              <a:t>гидротранспорта;</a:t>
            </a:r>
            <a:endParaRPr lang="ru-RU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dirty="0" smtClean="0">
                <a:latin typeface="Arial Black" pitchFamily="34" charset="0"/>
              </a:rPr>
              <a:t>Приобретение первоначальных умений </a:t>
            </a:r>
            <a:r>
              <a:rPr lang="ru-RU" dirty="0" smtClean="0">
                <a:latin typeface="Arial Black" pitchFamily="34" charset="0"/>
              </a:rPr>
              <a:t>анализе выбора гидротранспорта;</a:t>
            </a:r>
            <a:endParaRPr lang="ru-RU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dirty="0" smtClean="0">
                <a:latin typeface="Arial Black" pitchFamily="34" charset="0"/>
              </a:rPr>
              <a:t>Закрепление полученных знаний </a:t>
            </a:r>
            <a:r>
              <a:rPr lang="ru-RU" dirty="0" smtClean="0">
                <a:latin typeface="Arial Black" pitchFamily="34" charset="0"/>
              </a:rPr>
              <a:t>по изучаемой теме.</a:t>
            </a:r>
            <a:endParaRPr lang="ru-RU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§"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3105835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200" dirty="0" smtClean="0">
                <a:solidFill>
                  <a:schemeClr val="bg1"/>
                </a:solidFill>
              </a:rPr>
              <a:t>Задачи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Классификация</a:t>
            </a:r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3511891788"/>
              </p:ext>
            </p:extLst>
          </p:nvPr>
        </p:nvGraphicFramePr>
        <p:xfrm>
          <a:off x="3491880" y="1700808"/>
          <a:ext cx="540060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5536" y="2492896"/>
            <a:ext cx="302433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2"/>
                </a:solidFill>
              </a:rPr>
              <a:t>Гидравлический транспорт </a:t>
            </a:r>
          </a:p>
          <a:p>
            <a:pPr algn="ctr"/>
            <a:endParaRPr lang="ru-RU" sz="2000" dirty="0">
              <a:solidFill>
                <a:schemeClr val="tx2"/>
              </a:solidFill>
            </a:endParaRPr>
          </a:p>
          <a:p>
            <a:pPr algn="ctr"/>
            <a:r>
              <a:rPr lang="ru-RU" sz="2000" dirty="0" smtClean="0">
                <a:solidFill>
                  <a:schemeClr val="tx2"/>
                </a:solidFill>
              </a:rPr>
              <a:t>способ перемещения твердых материалов потоком воды при добыче полезных ископаемых, возведении земляных сооружений.</a:t>
            </a:r>
            <a:endParaRPr lang="ru-RU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4955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457200" y="2117936"/>
            <a:ext cx="8219256" cy="4407408"/>
          </a:xfrm>
        </p:spPr>
        <p:txBody>
          <a:bodyPr>
            <a:normAutofit/>
          </a:bodyPr>
          <a:lstStyle/>
          <a:p>
            <a:r>
              <a:rPr lang="ru-RU" sz="2000" b="1" dirty="0"/>
              <a:t>Безнапорная </a:t>
            </a:r>
            <a:r>
              <a:rPr lang="ru-RU" sz="2000" b="1" dirty="0" smtClean="0"/>
              <a:t>система </a:t>
            </a:r>
            <a:r>
              <a:rPr lang="ru-RU" sz="2000" dirty="0" smtClean="0"/>
              <a:t>проста </a:t>
            </a:r>
            <a:r>
              <a:rPr lang="ru-RU" sz="2000" dirty="0"/>
              <a:t>по конструкции. Груз мелкой фракции поступает в открытый желоб из бункера и смешивается в желобе с водой, образуя пульпу, которая течет по </a:t>
            </a:r>
            <a:r>
              <a:rPr lang="ru-RU" sz="2000" dirty="0" smtClean="0"/>
              <a:t>желобу, имеющему уклон 0,02</a:t>
            </a:r>
            <a:r>
              <a:rPr lang="ru-RU" sz="2000" dirty="0"/>
              <a:t>...0,06. </a:t>
            </a:r>
            <a:endParaRPr lang="ru-RU" sz="2000" dirty="0" smtClean="0"/>
          </a:p>
          <a:p>
            <a:r>
              <a:rPr lang="ru-RU" sz="2000" b="1" dirty="0" smtClean="0"/>
              <a:t>Напорная система </a:t>
            </a:r>
            <a:r>
              <a:rPr lang="ru-RU" sz="2000" dirty="0"/>
              <a:t>насыпной груз из бункера с помощью питателя подаётся в приемную часть тру­бопровода, который уносится потоком быстродвижущейся воды в направлении транспортирования</a:t>
            </a:r>
            <a:r>
              <a:rPr lang="ru-RU" sz="2000" dirty="0" smtClean="0"/>
              <a:t>.</a:t>
            </a:r>
          </a:p>
          <a:p>
            <a:r>
              <a:rPr lang="ru-RU" sz="2000" b="1" dirty="0" smtClean="0"/>
              <a:t>Комбинированная система </a:t>
            </a:r>
            <a:r>
              <a:rPr lang="ru-RU" sz="2000" dirty="0" smtClean="0"/>
              <a:t>состоит из попеременно использованных безнапорных и напорных частей на различных участках трассы</a:t>
            </a:r>
            <a:endParaRPr lang="ru-RU" sz="2000" b="1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 роду используемой энергии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11692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didenko\Pictures\гидротранспорт.jpg"/>
          <p:cNvPicPr>
            <a:picLocks noChangeAspect="1" noChangeArrowheads="1"/>
          </p:cNvPicPr>
          <p:nvPr/>
        </p:nvPicPr>
        <p:blipFill>
          <a:blip r:embed="rId2" cstate="print"/>
          <a:srcRect t="7099" r="22471"/>
          <a:stretch>
            <a:fillRect/>
          </a:stretch>
        </p:blipFill>
        <p:spPr bwMode="auto">
          <a:xfrm>
            <a:off x="251520" y="1628800"/>
            <a:ext cx="8712968" cy="4968552"/>
          </a:xfrm>
          <a:prstGeom prst="rect">
            <a:avLst/>
          </a:prstGeom>
          <a:noFill/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Устройство гидротранспортных установок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80999" y="1844824"/>
            <a:ext cx="8407893" cy="4407408"/>
          </a:xfrm>
        </p:spPr>
        <p:txBody>
          <a:bodyPr/>
          <a:lstStyle/>
          <a:p>
            <a:pPr marL="45720" indent="0">
              <a:buNone/>
            </a:pPr>
            <a:r>
              <a:rPr lang="ru-RU" dirty="0"/>
              <a:t>Этот вид транспортировки эффективен при перемещении</a:t>
            </a:r>
            <a:r>
              <a:rPr lang="ru-RU" dirty="0" smtClean="0"/>
              <a:t>:</a:t>
            </a:r>
          </a:p>
          <a:p>
            <a:pPr marL="45720" indent="0">
              <a:buNone/>
            </a:pPr>
            <a:endParaRPr lang="ru-RU" dirty="0"/>
          </a:p>
          <a:p>
            <a:r>
              <a:rPr lang="ru-RU" dirty="0" smtClean="0"/>
              <a:t>Полезных </a:t>
            </a:r>
            <a:r>
              <a:rPr lang="ru-RU" dirty="0"/>
              <a:t>ископаемых (угля, песка, гравия, нефти, растворов солей и многое другое) от места добычи к потребителю;</a:t>
            </a:r>
          </a:p>
          <a:p>
            <a:r>
              <a:rPr lang="ru-RU" dirty="0" smtClean="0"/>
              <a:t>Отходов</a:t>
            </a:r>
            <a:r>
              <a:rPr lang="ru-RU" dirty="0"/>
              <a:t> обогатительных фабрик;</a:t>
            </a:r>
          </a:p>
          <a:p>
            <a:r>
              <a:rPr lang="ru-RU" dirty="0" smtClean="0"/>
              <a:t>Золы </a:t>
            </a:r>
            <a:r>
              <a:rPr lang="ru-RU" dirty="0"/>
              <a:t>и шлака тепловых электростанций в отвалы;</a:t>
            </a:r>
          </a:p>
          <a:p>
            <a:r>
              <a:rPr lang="ru-RU" dirty="0"/>
              <a:t>П</a:t>
            </a:r>
            <a:r>
              <a:rPr lang="ru-RU" dirty="0" smtClean="0"/>
              <a:t>устой </a:t>
            </a:r>
            <a:r>
              <a:rPr lang="ru-RU" dirty="0"/>
              <a:t>породы к месту складирования и др</a:t>
            </a:r>
            <a:r>
              <a:rPr lang="ru-RU" dirty="0" smtClean="0"/>
              <a:t>.;</a:t>
            </a:r>
          </a:p>
          <a:p>
            <a:r>
              <a:rPr lang="ru-RU" dirty="0" smtClean="0"/>
              <a:t>Подъём </a:t>
            </a:r>
            <a:r>
              <a:rPr lang="ru-RU" dirty="0"/>
              <a:t>твердого материала из подземных выработок или со дна различных водоёмов при добыче полезных ископаемых;</a:t>
            </a:r>
          </a:p>
          <a:p>
            <a:r>
              <a:rPr lang="ru-RU" dirty="0" smtClean="0"/>
              <a:t>Подъём </a:t>
            </a:r>
            <a:r>
              <a:rPr lang="ru-RU" dirty="0"/>
              <a:t>жидкостей (воды, нефти и др.) на поверхность.</a:t>
            </a:r>
          </a:p>
          <a:p>
            <a:endParaRPr lang="ru-RU" dirty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Использование гидротранспорта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2313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948264" y="1772816"/>
            <a:ext cx="3111284" cy="1673352"/>
          </a:xfrm>
        </p:spPr>
        <p:txBody>
          <a:bodyPr/>
          <a:lstStyle/>
          <a:p>
            <a:r>
              <a:rPr lang="ru-RU" sz="1800" dirty="0" smtClean="0"/>
              <a:t>Преимущества</a:t>
            </a:r>
            <a:br>
              <a:rPr lang="ru-RU" sz="1800" dirty="0" smtClean="0"/>
            </a:br>
            <a:r>
              <a:rPr lang="ru-RU" sz="1800" dirty="0"/>
              <a:t>	</a:t>
            </a:r>
            <a:r>
              <a:rPr lang="ru-RU" sz="1800" dirty="0" smtClean="0"/>
              <a:t>и</a:t>
            </a:r>
            <a:br>
              <a:rPr lang="ru-RU" sz="1800" dirty="0" smtClean="0"/>
            </a:br>
            <a:r>
              <a:rPr lang="ru-RU" sz="1800" dirty="0" smtClean="0"/>
              <a:t>   недостатки</a:t>
            </a:r>
            <a:endParaRPr lang="ru-RU" sz="1800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4115071363"/>
              </p:ext>
            </p:extLst>
          </p:nvPr>
        </p:nvGraphicFramePr>
        <p:xfrm>
          <a:off x="395536" y="44624"/>
          <a:ext cx="6096000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263367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 Black" pitchFamily="34" charset="0"/>
              </a:rPr>
              <a:t>Контрольные вопросы:</a:t>
            </a:r>
            <a:br>
              <a:rPr lang="ru-RU" dirty="0" smtClean="0">
                <a:latin typeface="Arial Black" pitchFamily="34" charset="0"/>
              </a:rPr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779687"/>
            <a:ext cx="8640960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dirty="0" smtClean="0">
                <a:latin typeface="Calibri" pitchFamily="34" charset="0"/>
              </a:rPr>
              <a:t>Какие применяют </a:t>
            </a:r>
            <a:r>
              <a:rPr lang="ru-RU" dirty="0" smtClean="0">
                <a:latin typeface="Calibri" pitchFamily="34" charset="0"/>
              </a:rPr>
              <a:t>способы транспортировки материала гидротранспортом?</a:t>
            </a:r>
            <a:endParaRPr lang="ru-RU" dirty="0" smtClean="0">
              <a:latin typeface="Calibri" pitchFamily="34" charset="0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dirty="0" smtClean="0">
                <a:latin typeface="Calibri" pitchFamily="34" charset="0"/>
              </a:rPr>
              <a:t>Каковы основные элементы </a:t>
            </a:r>
            <a:r>
              <a:rPr lang="ru-RU" dirty="0" smtClean="0">
                <a:latin typeface="Calibri" pitchFamily="34" charset="0"/>
              </a:rPr>
              <a:t>гидротранспорта?</a:t>
            </a:r>
            <a:endParaRPr lang="ru-RU" dirty="0" smtClean="0">
              <a:latin typeface="Calibri" pitchFamily="34" charset="0"/>
            </a:endParaRPr>
          </a:p>
          <a:p>
            <a:pPr marL="342900" indent="-342900">
              <a:lnSpc>
                <a:spcPct val="150000"/>
              </a:lnSpc>
              <a:buFontTx/>
              <a:buAutoNum type="arabicPeriod"/>
            </a:pPr>
            <a:r>
              <a:rPr lang="ru-RU" dirty="0" smtClean="0">
                <a:latin typeface="Calibri" pitchFamily="34" charset="0"/>
              </a:rPr>
              <a:t>Какие виды </a:t>
            </a:r>
            <a:r>
              <a:rPr lang="ru-RU" dirty="0" smtClean="0">
                <a:latin typeface="Calibri" pitchFamily="34" charset="0"/>
              </a:rPr>
              <a:t>гидротранспорта по мобильности бывают</a:t>
            </a:r>
            <a:r>
              <a:rPr lang="ru-RU" dirty="0" smtClean="0">
                <a:latin typeface="Calibri" pitchFamily="34" charset="0"/>
              </a:rPr>
              <a:t>?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</a:pPr>
            <a:r>
              <a:rPr lang="ru-RU" dirty="0" smtClean="0">
                <a:latin typeface="Calibri" pitchFamily="34" charset="0"/>
              </a:rPr>
              <a:t>В каком случае эффективна гидравлическая транспортировка материалов ?</a:t>
            </a:r>
            <a:endParaRPr lang="ru-RU" dirty="0" smtClean="0">
              <a:latin typeface="Calibri" pitchFamily="34" charset="0"/>
            </a:endParaRPr>
          </a:p>
          <a:p>
            <a:pPr marL="342900" indent="-342900">
              <a:lnSpc>
                <a:spcPct val="150000"/>
              </a:lnSpc>
              <a:buFontTx/>
              <a:buAutoNum type="arabicPeriod"/>
            </a:pPr>
            <a:r>
              <a:rPr lang="ru-RU" dirty="0" smtClean="0">
                <a:latin typeface="Calibri" pitchFamily="34" charset="0"/>
              </a:rPr>
              <a:t>Для чего применяют </a:t>
            </a:r>
            <a:r>
              <a:rPr lang="ru-RU" dirty="0" smtClean="0">
                <a:latin typeface="Calibri" pitchFamily="34" charset="0"/>
              </a:rPr>
              <a:t>гидротранспорт?</a:t>
            </a:r>
            <a:endParaRPr lang="ru-RU" dirty="0" smtClean="0">
              <a:latin typeface="Calibri" pitchFamily="34" charset="0"/>
            </a:endParaRPr>
          </a:p>
          <a:p>
            <a:pPr marL="342900" indent="-342900">
              <a:lnSpc>
                <a:spcPct val="150000"/>
              </a:lnSpc>
              <a:buFontTx/>
              <a:buAutoNum type="arabicPeriod"/>
            </a:pPr>
            <a:r>
              <a:rPr lang="ru-RU" dirty="0" smtClean="0">
                <a:latin typeface="Calibri" pitchFamily="34" charset="0"/>
              </a:rPr>
              <a:t>В чем заключается использование гидротранспорта?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</a:pPr>
            <a:r>
              <a:rPr lang="ru-RU" dirty="0" smtClean="0">
                <a:latin typeface="Calibri" pitchFamily="34" charset="0"/>
              </a:rPr>
              <a:t>В чем заключаются достоинство гидротранспорта?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</a:pPr>
            <a:r>
              <a:rPr lang="ru-RU" dirty="0" smtClean="0">
                <a:latin typeface="Calibri" pitchFamily="34" charset="0"/>
              </a:rPr>
              <a:t>В чем заключаются недостатки гидротранспорта?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</a:pPr>
            <a:r>
              <a:rPr lang="ru-RU" dirty="0" smtClean="0">
                <a:latin typeface="Calibri" pitchFamily="34" charset="0"/>
              </a:rPr>
              <a:t>Из чего состоит самотечная гидротранспортная установка?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</a:pP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smtClean="0">
                <a:latin typeface="Calibri" pitchFamily="34" charset="0"/>
              </a:rPr>
              <a:t>Какие схемы гидротранспортных </a:t>
            </a:r>
            <a:r>
              <a:rPr lang="ru-RU" smtClean="0">
                <a:latin typeface="Calibri" pitchFamily="34" charset="0"/>
              </a:rPr>
              <a:t>установок существуют?</a:t>
            </a:r>
            <a:endParaRPr lang="ru-RU" dirty="0" smtClean="0">
              <a:latin typeface="Calibri" pitchFamily="34" charset="0"/>
            </a:endParaRPr>
          </a:p>
          <a:p>
            <a:pPr marL="342900" indent="-342900">
              <a:lnSpc>
                <a:spcPct val="150000"/>
              </a:lnSpc>
              <a:buFontTx/>
              <a:buAutoNum type="arabicPeriod"/>
            </a:pPr>
            <a:endParaRPr lang="ru-RU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103</TotalTime>
  <Words>495</Words>
  <Application>Microsoft Office PowerPoint</Application>
  <PresentationFormat>Экран (4:3)</PresentationFormat>
  <Paragraphs>82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Сетка</vt:lpstr>
      <vt:lpstr> Тема: «Гидравлический транспорт» </vt:lpstr>
      <vt:lpstr>Цель  урока: </vt:lpstr>
      <vt:lpstr>Классификация</vt:lpstr>
      <vt:lpstr>По роду используемой энергии</vt:lpstr>
      <vt:lpstr>Устройство гидротранспортных установок</vt:lpstr>
      <vt:lpstr>Использование гидротранспорта</vt:lpstr>
      <vt:lpstr>Преимущества  и    недостатки</vt:lpstr>
      <vt:lpstr>Контрольные вопросы: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Гидравлический транспорт</dc:title>
  <dc:creator>Катя</dc:creator>
  <cp:lastModifiedBy>didenko</cp:lastModifiedBy>
  <cp:revision>16</cp:revision>
  <dcterms:created xsi:type="dcterms:W3CDTF">2019-01-15T15:41:52Z</dcterms:created>
  <dcterms:modified xsi:type="dcterms:W3CDTF">2019-03-15T11:11:23Z</dcterms:modified>
</cp:coreProperties>
</file>